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3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6329-35A0-4656-9251-B5A4F955338A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EE14-598D-46E1-80D2-A6A33151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ffline_Installer-Hassan-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8001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97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ffline_Installer-Hassan-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8001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92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ffline_Installer-Hassan-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8001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3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2016-10-01T10:10:14Z</dcterms:created>
  <dcterms:modified xsi:type="dcterms:W3CDTF">2016-10-01T10:10:31Z</dcterms:modified>
</cp:coreProperties>
</file>