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2835-54AC-4986-A747-E15ED4BF88A0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9C08-531C-4BEF-A6F7-91B9AF21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9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30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43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9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0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8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23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90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86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02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26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6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_Book-Hassan-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65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2016-10-01T09:53:55Z</dcterms:created>
  <dcterms:modified xsi:type="dcterms:W3CDTF">2016-10-01T09:54:24Z</dcterms:modified>
</cp:coreProperties>
</file>