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8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4E6-04E1-44FA-B143-BDBB8F6CE62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64DF-377C-48FA-80E0-1548FA40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29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65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73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36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1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52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3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1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55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12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5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99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54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6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27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14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14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02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1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72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27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70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9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87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dio Musicana FM - Hassan 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74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2016-10-01T09:21:12Z</dcterms:created>
  <dcterms:modified xsi:type="dcterms:W3CDTF">2016-10-01T09:21:50Z</dcterms:modified>
</cp:coreProperties>
</file>