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1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2A61-AFCF-4532-80E2-EF5CA207883E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BBEA-908E-41B5-9E03-4F286B99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0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61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81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46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33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95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63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54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47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50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30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92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9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44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87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l Estate - Hassan 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80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2016-10-01T09:03:26Z</dcterms:created>
  <dcterms:modified xsi:type="dcterms:W3CDTF">2016-10-01T09:04:02Z</dcterms:modified>
</cp:coreProperties>
</file>