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8F07-396B-4B46-8BB2-4B557A562D9F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644B-DD3D-425D-8980-33EA52842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8F07-396B-4B46-8BB2-4B557A562D9F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644B-DD3D-425D-8980-33EA52842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8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8F07-396B-4B46-8BB2-4B557A562D9F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644B-DD3D-425D-8980-33EA52842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9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8F07-396B-4B46-8BB2-4B557A562D9F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644B-DD3D-425D-8980-33EA52842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3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8F07-396B-4B46-8BB2-4B557A562D9F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644B-DD3D-425D-8980-33EA52842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0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8F07-396B-4B46-8BB2-4B557A562D9F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644B-DD3D-425D-8980-33EA52842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5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8F07-396B-4B46-8BB2-4B557A562D9F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644B-DD3D-425D-8980-33EA52842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8F07-396B-4B46-8BB2-4B557A562D9F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644B-DD3D-425D-8980-33EA52842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9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8F07-396B-4B46-8BB2-4B557A562D9F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644B-DD3D-425D-8980-33EA52842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8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8F07-396B-4B46-8BB2-4B557A562D9F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644B-DD3D-425D-8980-33EA52842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2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8F07-396B-4B46-8BB2-4B557A562D9F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644B-DD3D-425D-8980-33EA52842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4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98F07-396B-4B46-8BB2-4B557A562D9F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2644B-DD3D-425D-8980-33EA52842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3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 Photographer - Hassan Elsherbiny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1763"/>
            <a:ext cx="9144000" cy="4052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371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 Photographer - Hassan Elsherbiny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1763"/>
            <a:ext cx="9144000" cy="4052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745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 Photographer - Hassan Elsherbiny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713"/>
            <a:ext cx="9144000" cy="434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376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 Photographer - Hassan Elsherbiny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1763"/>
            <a:ext cx="9144000" cy="4052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026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 Photographer - Hassan Elsherbiny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1763"/>
            <a:ext cx="9144000" cy="4052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320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 Photographer - Hassan Elsherbiny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1763"/>
            <a:ext cx="9144000" cy="4052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203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 Photographer - Hassan Elsherbiny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1763"/>
            <a:ext cx="9144000" cy="4052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451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 Photographer - Hassan Elsherbiny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1763"/>
            <a:ext cx="9144000" cy="4052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727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 Photographer - Hassan Elsherbiny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1763"/>
            <a:ext cx="9144000" cy="4052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750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 Photographer - Hassan Elsherbiny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1763"/>
            <a:ext cx="9144000" cy="4052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985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 Photographer - Hassan Elsherbiny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1763"/>
            <a:ext cx="9144000" cy="4052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446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 Photographer - Hassan Elsherbiny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1763"/>
            <a:ext cx="9144000" cy="4052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15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HassaN</dc:creator>
  <cp:lastModifiedBy>PRinCe HassaN</cp:lastModifiedBy>
  <cp:revision>1</cp:revision>
  <dcterms:created xsi:type="dcterms:W3CDTF">2016-10-01T08:59:42Z</dcterms:created>
  <dcterms:modified xsi:type="dcterms:W3CDTF">2016-10-01T09:01:03Z</dcterms:modified>
</cp:coreProperties>
</file>