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2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7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5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2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6631-7C6A-47D7-8370-32D471E69DE1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C633-BD82-4872-8D2B-C91176868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_Wizard-Hassan-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0"/>
            <a:ext cx="667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82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_Wizard-Hassan-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0"/>
            <a:ext cx="667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2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_Wizard-Hassan-Elsherbiny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0"/>
            <a:ext cx="667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941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_Wizard-Hassan-Elsherbiny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63" y="0"/>
            <a:ext cx="667067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18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2016-10-01T10:03:27Z</dcterms:created>
  <dcterms:modified xsi:type="dcterms:W3CDTF">2016-10-01T10:03:49Z</dcterms:modified>
</cp:coreProperties>
</file>