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3B0-752E-438B-9223-81F003BC508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56CA-A670-4966-9F2B-F8E0D32D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7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3B0-752E-438B-9223-81F003BC508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56CA-A670-4966-9F2B-F8E0D32D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3B0-752E-438B-9223-81F003BC508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56CA-A670-4966-9F2B-F8E0D32D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9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3B0-752E-438B-9223-81F003BC508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56CA-A670-4966-9F2B-F8E0D32D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0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3B0-752E-438B-9223-81F003BC508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56CA-A670-4966-9F2B-F8E0D32D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0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3B0-752E-438B-9223-81F003BC508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56CA-A670-4966-9F2B-F8E0D32D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3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3B0-752E-438B-9223-81F003BC508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56CA-A670-4966-9F2B-F8E0D32D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5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3B0-752E-438B-9223-81F003BC508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56CA-A670-4966-9F2B-F8E0D32D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3B0-752E-438B-9223-81F003BC508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56CA-A670-4966-9F2B-F8E0D32D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7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3B0-752E-438B-9223-81F003BC508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56CA-A670-4966-9F2B-F8E0D32D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9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3B0-752E-438B-9223-81F003BC508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56CA-A670-4966-9F2B-F8E0D32D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7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913B0-752E-438B-9223-81F003BC508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056CA-A670-4966-9F2B-F8E0D32D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4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889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647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23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033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83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76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11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667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26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4495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930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1397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351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852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410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561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13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92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58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88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93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69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59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limited Solutions Arabia - Hassan Elsherbiny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26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HassaN</dc:creator>
  <cp:lastModifiedBy>PRinCe HassaN</cp:lastModifiedBy>
  <cp:revision>1</cp:revision>
  <dcterms:created xsi:type="dcterms:W3CDTF">2016-10-01T09:29:43Z</dcterms:created>
  <dcterms:modified xsi:type="dcterms:W3CDTF">2016-10-01T09:31:11Z</dcterms:modified>
</cp:coreProperties>
</file>