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3A978-B850-4578-B54B-6B4E1B749AE9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EC974-FD5D-4F5E-AB5B-D1182A867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30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3A978-B850-4578-B54B-6B4E1B749AE9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EC974-FD5D-4F5E-AB5B-D1182A867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71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3A978-B850-4578-B54B-6B4E1B749AE9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EC974-FD5D-4F5E-AB5B-D1182A867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80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3A978-B850-4578-B54B-6B4E1B749AE9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EC974-FD5D-4F5E-AB5B-D1182A867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68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3A978-B850-4578-B54B-6B4E1B749AE9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EC974-FD5D-4F5E-AB5B-D1182A867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88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3A978-B850-4578-B54B-6B4E1B749AE9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EC974-FD5D-4F5E-AB5B-D1182A867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8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3A978-B850-4578-B54B-6B4E1B749AE9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EC974-FD5D-4F5E-AB5B-D1182A867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2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3A978-B850-4578-B54B-6B4E1B749AE9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EC974-FD5D-4F5E-AB5B-D1182A867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49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3A978-B850-4578-B54B-6B4E1B749AE9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EC974-FD5D-4F5E-AB5B-D1182A867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51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3A978-B850-4578-B54B-6B4E1B749AE9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EC974-FD5D-4F5E-AB5B-D1182A867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7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3A978-B850-4578-B54B-6B4E1B749AE9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EC974-FD5D-4F5E-AB5B-D1182A867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3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3A978-B850-4578-B54B-6B4E1B749AE9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EC974-FD5D-4F5E-AB5B-D1182A867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0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mpics - Hassan Elsherbiny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6132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mpics - Hassan Elsherbiny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030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mpics - Hassan Elsherbiny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534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mpics - Hassan Elsherbiny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50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mpics - Hassan Elsherbiny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358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mpics - Hassan Elsherbiny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019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mpics - Hassan Elsherbiny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324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mpics - Hassan Elsherbiny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960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mpics - Hassan Elsherbiny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49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mpics - Hassan Elsherbiny1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403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mpics - Hassan Elsherbiny1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030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mpics - Hassan Elsherbiny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678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mpics - Hassan Elsherbiny2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720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mpics - Hassan Elsherbiny2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494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mpics - Hassan Elsherbiny2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699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mpics - Hassan Elsherbiny2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860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mpics - Hassan Elsherbiny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762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mpics - Hassan Elsherbiny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767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mpics - Hassan Elsherbiny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029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mpics - Hassan Elsherbiny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624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mpics - Hassan Elsherbiny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014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mpics - Hassan Elsherbiny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917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mpics - Hassan Elsherbiny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112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On-screen Show (4:3)</PresentationFormat>
  <Paragraphs>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PRinCe HassaN</dc:creator>
  <cp:lastModifiedBy>PRinCe HassaN</cp:lastModifiedBy>
  <cp:revision>1</cp:revision>
  <dcterms:created xsi:type="dcterms:W3CDTF">2016-10-01T08:43:16Z</dcterms:created>
  <dcterms:modified xsi:type="dcterms:W3CDTF">2016-10-01T08:47:44Z</dcterms:modified>
</cp:coreProperties>
</file>