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9"/>
  </p:notes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70" r:id="rId12"/>
    <p:sldId id="271" r:id="rId13"/>
    <p:sldId id="274" r:id="rId14"/>
    <p:sldId id="280" r:id="rId15"/>
    <p:sldId id="279" r:id="rId16"/>
    <p:sldId id="282" r:id="rId17"/>
    <p:sldId id="275" r:id="rId18"/>
    <p:sldId id="268" r:id="rId19"/>
    <p:sldId id="269" r:id="rId20"/>
    <p:sldId id="277" r:id="rId21"/>
    <p:sldId id="281" r:id="rId22"/>
    <p:sldId id="278" r:id="rId23"/>
    <p:sldId id="276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E7895-ECF3-4812-AC04-763CF6382E40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E76A7-9359-4DB4-BCD1-AAD0A7D4D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5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76A7-9359-4DB4-BCD1-AAD0A7D4DC7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8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E76A7-9359-4DB4-BCD1-AAD0A7D4DC7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3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1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1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5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90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9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8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9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4DB9501-F609-40E4-9439-1ED23BED8AB7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968A88-F7B7-47F9-A404-CC648451C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420" y="1122363"/>
            <a:ext cx="9144000" cy="2387600"/>
          </a:xfrm>
        </p:spPr>
        <p:txBody>
          <a:bodyPr/>
          <a:lstStyle/>
          <a:p>
            <a:r>
              <a:rPr lang="en-US" dirty="0" err="1" smtClean="0"/>
              <a:t>Autofy</a:t>
            </a:r>
            <a:r>
              <a:rPr lang="en-US" dirty="0" smtClean="0"/>
              <a:t> CRM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Profile : Add Stock Order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55" y="1680631"/>
            <a:ext cx="11319163" cy="46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66616"/>
            <a:ext cx="8761413" cy="1017776"/>
          </a:xfrm>
        </p:spPr>
        <p:txBody>
          <a:bodyPr/>
          <a:lstStyle/>
          <a:p>
            <a:r>
              <a:rPr lang="en-US" dirty="0" smtClean="0"/>
              <a:t>Customer Profile : Add Stock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5010"/>
            <a:ext cx="11258551" cy="56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66616"/>
            <a:ext cx="8761413" cy="1017776"/>
          </a:xfrm>
        </p:spPr>
        <p:txBody>
          <a:bodyPr/>
          <a:lstStyle/>
          <a:p>
            <a:r>
              <a:rPr lang="en-US" dirty="0" smtClean="0"/>
              <a:t>Customer Profile : Add Stock Order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82" y="1205346"/>
            <a:ext cx="11446785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66616"/>
            <a:ext cx="9249810" cy="1017776"/>
          </a:xfrm>
        </p:spPr>
        <p:txBody>
          <a:bodyPr/>
          <a:lstStyle/>
          <a:p>
            <a:r>
              <a:rPr lang="en-US" dirty="0" smtClean="0"/>
              <a:t>Add Stock Order : Generate PDF Invoice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6" y="1680632"/>
            <a:ext cx="11194471" cy="46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66616"/>
            <a:ext cx="9249810" cy="1017776"/>
          </a:xfrm>
        </p:spPr>
        <p:txBody>
          <a:bodyPr/>
          <a:lstStyle/>
          <a:p>
            <a:r>
              <a:rPr lang="en-US" dirty="0" smtClean="0"/>
              <a:t>Add Stock Order : Generate PDF Invoice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3" y="1590675"/>
            <a:ext cx="11182783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66616"/>
            <a:ext cx="8761413" cy="1017776"/>
          </a:xfrm>
        </p:spPr>
        <p:txBody>
          <a:bodyPr/>
          <a:lstStyle/>
          <a:p>
            <a:r>
              <a:rPr lang="en-US" dirty="0" smtClean="0"/>
              <a:t>Add Stock Order :all order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41" y="1179801"/>
            <a:ext cx="1124686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66616"/>
            <a:ext cx="8761413" cy="1017776"/>
          </a:xfrm>
        </p:spPr>
        <p:txBody>
          <a:bodyPr/>
          <a:lstStyle/>
          <a:p>
            <a:r>
              <a:rPr lang="en-US" dirty="0" smtClean="0"/>
              <a:t>Add Stock Order :Consignee &amp; </a:t>
            </a:r>
            <a:r>
              <a:rPr lang="en-US" dirty="0" err="1" smtClean="0"/>
              <a:t>Notifier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16" y="1260764"/>
            <a:ext cx="1127753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66616"/>
            <a:ext cx="8761413" cy="1017776"/>
          </a:xfrm>
        </p:spPr>
        <p:txBody>
          <a:bodyPr/>
          <a:lstStyle/>
          <a:p>
            <a:r>
              <a:rPr lang="en-US" dirty="0" smtClean="0"/>
              <a:t>Add Stock Order :Consignee &amp; </a:t>
            </a:r>
            <a:r>
              <a:rPr lang="en-US" dirty="0" err="1" smtClean="0"/>
              <a:t>Notifier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4" y="1384392"/>
            <a:ext cx="11290157" cy="48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 : Add </a:t>
            </a:r>
            <a:r>
              <a:rPr lang="en-US" dirty="0" smtClean="0"/>
              <a:t>Bidding </a:t>
            </a:r>
            <a:r>
              <a:rPr lang="en-US" dirty="0"/>
              <a:t>Order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43" y="1629446"/>
            <a:ext cx="11320893" cy="50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 : Add </a:t>
            </a:r>
            <a:r>
              <a:rPr lang="en-US" dirty="0" smtClean="0"/>
              <a:t>Bidding </a:t>
            </a:r>
            <a:r>
              <a:rPr lang="en-US" dirty="0"/>
              <a:t>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45668"/>
            <a:ext cx="11653405" cy="60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9" y="1795325"/>
            <a:ext cx="11236036" cy="48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973668"/>
            <a:ext cx="9961418" cy="706964"/>
          </a:xfrm>
        </p:spPr>
        <p:txBody>
          <a:bodyPr/>
          <a:lstStyle/>
          <a:p>
            <a:r>
              <a:rPr lang="en-US" dirty="0" smtClean="0"/>
              <a:t>Add Bidding Order: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7" y="1836592"/>
            <a:ext cx="11611841" cy="418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973668"/>
            <a:ext cx="9961418" cy="706964"/>
          </a:xfrm>
        </p:spPr>
        <p:txBody>
          <a:bodyPr/>
          <a:lstStyle/>
          <a:p>
            <a:r>
              <a:rPr lang="en-US" dirty="0" smtClean="0"/>
              <a:t>Add Bidding Order: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1680632"/>
            <a:ext cx="11443855" cy="46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973668"/>
            <a:ext cx="9961418" cy="706964"/>
          </a:xfrm>
        </p:spPr>
        <p:txBody>
          <a:bodyPr/>
          <a:lstStyle/>
          <a:p>
            <a:r>
              <a:rPr lang="en-US" dirty="0" smtClean="0"/>
              <a:t>Add Bidding Order: Consignee &amp; </a:t>
            </a:r>
            <a:r>
              <a:rPr lang="en-US" dirty="0" err="1" smtClean="0"/>
              <a:t>Notifier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7" y="1680632"/>
            <a:ext cx="11218285" cy="43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973668"/>
            <a:ext cx="9961418" cy="706964"/>
          </a:xfrm>
        </p:spPr>
        <p:txBody>
          <a:bodyPr/>
          <a:lstStyle/>
          <a:p>
            <a:r>
              <a:rPr lang="en-US" dirty="0" smtClean="0"/>
              <a:t>Add Bidding Order: Consignee &amp; </a:t>
            </a:r>
            <a:r>
              <a:rPr lang="en-US" dirty="0" err="1" smtClean="0"/>
              <a:t>Notifier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5" y="1895475"/>
            <a:ext cx="11305755" cy="47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 Invoice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70" y="1680632"/>
            <a:ext cx="11468978" cy="44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 Invoice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2" y="1680632"/>
            <a:ext cx="11331575" cy="49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 Invoice :preview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2" y="1680632"/>
            <a:ext cx="11144250" cy="48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 Invoice :preview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1833032"/>
            <a:ext cx="11356399" cy="44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Auction Order : Won/Lost 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" y="1725082"/>
            <a:ext cx="10958945" cy="47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Auction Order : Pending </a:t>
            </a:r>
            <a:r>
              <a:rPr lang="en-US" dirty="0" err="1" smtClean="0"/>
              <a:t>ordre</a:t>
            </a:r>
            <a:r>
              <a:rPr lang="en-US" dirty="0" smtClean="0"/>
              <a:t>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3250"/>
            <a:ext cx="11277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 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36" y="2283624"/>
            <a:ext cx="11277600" cy="44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Search:  find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85337" cy="3416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53" y="1945118"/>
            <a:ext cx="10838902" cy="31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Preview: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85337" cy="3416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53" y="1945118"/>
            <a:ext cx="10838902" cy="3153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7" y="1791086"/>
            <a:ext cx="11624673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Consignee&amp;Notifier</a:t>
            </a:r>
            <a:r>
              <a:rPr lang="en-US" dirty="0" smtClean="0"/>
              <a:t> Approval screen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91" y="1680631"/>
            <a:ext cx="11480970" cy="35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1809749"/>
            <a:ext cx="116313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5" y="1680632"/>
            <a:ext cx="9684327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8" y="1680632"/>
            <a:ext cx="11164167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8" y="1680632"/>
            <a:ext cx="11164167" cy="491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7" y="1680632"/>
            <a:ext cx="11164167" cy="54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 utilization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2" y="1825181"/>
            <a:ext cx="11277599" cy="43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: Customer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961" y="1799935"/>
            <a:ext cx="10309112" cy="479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: Paid Customer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680632"/>
            <a:ext cx="11555124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8" y="1680632"/>
            <a:ext cx="11281498" cy="496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: Order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4" y="1680632"/>
            <a:ext cx="11203131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: Payment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95" y="1680632"/>
            <a:ext cx="111823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: Fund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1" y="1680632"/>
            <a:ext cx="1141181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 : User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3" y="1680632"/>
            <a:ext cx="11067617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90" y="3060700"/>
            <a:ext cx="8825659" cy="34163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2" y="1791087"/>
            <a:ext cx="12103908" cy="39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985" y="1680632"/>
            <a:ext cx="11232720" cy="478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5" y="1950605"/>
            <a:ext cx="11336506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55" y="1839767"/>
            <a:ext cx="12217871" cy="37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Customer 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866900"/>
            <a:ext cx="1130531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Customer 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59" y="1903434"/>
            <a:ext cx="11226177" cy="46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Lead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680631"/>
            <a:ext cx="11291455" cy="49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Profile section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9370"/>
            <a:ext cx="11208327" cy="45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Profile </a:t>
            </a:r>
            <a:r>
              <a:rPr lang="en-US" dirty="0" err="1" smtClean="0"/>
              <a:t>section:Orders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26" y="1680631"/>
            <a:ext cx="11479789" cy="48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251</TotalTime>
  <Words>187</Words>
  <Application>Microsoft Office PowerPoint</Application>
  <PresentationFormat>Widescreen</PresentationFormat>
  <Paragraphs>45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Century Gothic</vt:lpstr>
      <vt:lpstr>Wingdings 3</vt:lpstr>
      <vt:lpstr>Ion Boardroom</vt:lpstr>
      <vt:lpstr>Autofy CRM</vt:lpstr>
      <vt:lpstr>Login</vt:lpstr>
      <vt:lpstr>Administration area</vt:lpstr>
      <vt:lpstr>Agent Area</vt:lpstr>
      <vt:lpstr>Create Customer Lead</vt:lpstr>
      <vt:lpstr>Sample Customer Lead</vt:lpstr>
      <vt:lpstr>Customer Lead Listing</vt:lpstr>
      <vt:lpstr>Customer Profile section</vt:lpstr>
      <vt:lpstr>Customer Profile section:Orders</vt:lpstr>
      <vt:lpstr>Customer Profile : Add Stock Order</vt:lpstr>
      <vt:lpstr>Customer Profile : Add Stock Order</vt:lpstr>
      <vt:lpstr>Customer Profile : Add Stock Order</vt:lpstr>
      <vt:lpstr>Add Stock Order : Generate PDF Invoice</vt:lpstr>
      <vt:lpstr>Add Stock Order : Generate PDF Invoice</vt:lpstr>
      <vt:lpstr>Add Stock Order :all order listing</vt:lpstr>
      <vt:lpstr>Add Stock Order :Consignee &amp; Notifier</vt:lpstr>
      <vt:lpstr>Add Stock Order :Consignee &amp; Notifier</vt:lpstr>
      <vt:lpstr>Customer Profile : Add Bidding Order</vt:lpstr>
      <vt:lpstr>Customer Profile : Add Bidding Order</vt:lpstr>
      <vt:lpstr>Add Bidding Order: listing</vt:lpstr>
      <vt:lpstr>Add Bidding Order: Detail</vt:lpstr>
      <vt:lpstr>Add Bidding Order: Consignee &amp; Notifier</vt:lpstr>
      <vt:lpstr>Add Bidding Order: Consignee &amp; Notifier</vt:lpstr>
      <vt:lpstr>Create Custom Invoice</vt:lpstr>
      <vt:lpstr>Create Custom Invoice</vt:lpstr>
      <vt:lpstr>Create Custom Invoice :preview</vt:lpstr>
      <vt:lpstr>Create Custom Invoice :preview</vt:lpstr>
      <vt:lpstr>Auction Order : Won/Lost marking</vt:lpstr>
      <vt:lpstr>Auction Order : Pending ordre listing</vt:lpstr>
      <vt:lpstr>Master Search:  find customer</vt:lpstr>
      <vt:lpstr>Inventory Preview:</vt:lpstr>
      <vt:lpstr>Consignee&amp;Notifier Approval screen </vt:lpstr>
      <vt:lpstr>Add Payment</vt:lpstr>
      <vt:lpstr>Add Payment</vt:lpstr>
      <vt:lpstr>Pending  Payment</vt:lpstr>
      <vt:lpstr>All  Payment</vt:lpstr>
      <vt:lpstr>Fund utilization Screen</vt:lpstr>
      <vt:lpstr>Report : Customer Summary</vt:lpstr>
      <vt:lpstr>Report : Paid Customer Summary</vt:lpstr>
      <vt:lpstr>Report : Order Summary</vt:lpstr>
      <vt:lpstr>Report : Payment Summary</vt:lpstr>
      <vt:lpstr>Report : Fund Summary</vt:lpstr>
      <vt:lpstr>CRM : User creation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Autofy CRM</dc:title>
  <dc:creator>Syed Rizwan Ahmed</dc:creator>
  <cp:lastModifiedBy>Syed Rizwan Ahmed</cp:lastModifiedBy>
  <cp:revision>65</cp:revision>
  <dcterms:created xsi:type="dcterms:W3CDTF">2021-05-23T17:35:49Z</dcterms:created>
  <dcterms:modified xsi:type="dcterms:W3CDTF">2021-05-23T21:47:43Z</dcterms:modified>
</cp:coreProperties>
</file>