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Arv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9310739-B791-48A7-8857-C94F338F4CCD}">
  <a:tblStyle styleId="{99310739-B791-48A7-8857-C94F338F4CC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Arvo-bold.fntdata"/><Relationship Id="rId27" Type="http://schemas.openxmlformats.org/officeDocument/2006/relationships/font" Target="fonts/Arv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rv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Arv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 name="Google Shape;4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76032c9322_0_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276032c9322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76032c9322_0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276032c9322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76032c9322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276032c9322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7d70d58591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27d70d58591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7dd51e6f3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27dd51e6f3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76032c9322_0_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276032c9322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7d70d58591_0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27d70d58591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7d70d58591_0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27d70d58591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7dd51e6f3f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27dd51e6f3f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7d70d58591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g27d70d58591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7d70d58591_0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27d70d58591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76032c932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276032c932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76032c9322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g276032c9322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76032c9322_0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g276032c9322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76032c9322_0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g276032c9322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76032c9322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g276032c9322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7d70d58591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g27d70d58591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7622afdb2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g27622afdb2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Title and subtitle">
    <p:bg>
      <p:bgPr>
        <a:solidFill>
          <a:schemeClr val="lt1"/>
        </a:solidFill>
      </p:bgPr>
    </p:bg>
    <p:spTree>
      <p:nvGrpSpPr>
        <p:cNvPr id="15" name="Shape 15"/>
        <p:cNvGrpSpPr/>
        <p:nvPr/>
      </p:nvGrpSpPr>
      <p:grpSpPr>
        <a:xfrm>
          <a:off x="0" y="0"/>
          <a:ext cx="0" cy="0"/>
          <a:chOff x="0" y="0"/>
          <a:chExt cx="0" cy="0"/>
        </a:xfrm>
      </p:grpSpPr>
      <p:sp>
        <p:nvSpPr>
          <p:cNvPr id="16" name="Google Shape;16;p2"/>
          <p:cNvSpPr txBox="1"/>
          <p:nvPr>
            <p:ph type="title"/>
          </p:nvPr>
        </p:nvSpPr>
        <p:spPr>
          <a:xfrm>
            <a:off x="6131867" y="1030800"/>
            <a:ext cx="5184000" cy="1608800"/>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Clr>
                <a:schemeClr val="dk1"/>
              </a:buClr>
              <a:buSzPts val="2400"/>
              <a:buFont typeface="Calibri"/>
              <a:buNone/>
              <a:defRPr b="1"/>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17" name="Google Shape;17;p2"/>
          <p:cNvSpPr txBox="1"/>
          <p:nvPr>
            <p:ph idx="12" type="sldNum"/>
          </p:nvPr>
        </p:nvSpPr>
        <p:spPr>
          <a:xfrm>
            <a:off x="113982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l">
              <a:buClr>
                <a:srgbClr val="D9D9D9"/>
              </a:buClr>
              <a:buSzPts val="1600"/>
              <a:buFont typeface="Arvo"/>
              <a:buNone/>
              <a:defRPr b="0" i="0" sz="1600" u="none" cap="none" strike="noStrike">
                <a:solidFill>
                  <a:srgbClr val="D9D9D9"/>
                </a:solidFill>
                <a:latin typeface="Arvo"/>
                <a:ea typeface="Arvo"/>
                <a:cs typeface="Arvo"/>
                <a:sym typeface="Arvo"/>
              </a:defRPr>
            </a:lvl1pPr>
            <a:lvl2pPr indent="0" lvl="1" marL="0" marR="0" algn="l">
              <a:buClr>
                <a:srgbClr val="D9D9D9"/>
              </a:buClr>
              <a:buSzPts val="1600"/>
              <a:buFont typeface="Arvo"/>
              <a:buNone/>
              <a:defRPr b="0" i="0" sz="1600" u="none" cap="none" strike="noStrike">
                <a:solidFill>
                  <a:srgbClr val="D9D9D9"/>
                </a:solidFill>
                <a:latin typeface="Arvo"/>
                <a:ea typeface="Arvo"/>
                <a:cs typeface="Arvo"/>
                <a:sym typeface="Arvo"/>
              </a:defRPr>
            </a:lvl2pPr>
            <a:lvl3pPr indent="0" lvl="2" marL="0" marR="0" algn="l">
              <a:buClr>
                <a:srgbClr val="D9D9D9"/>
              </a:buClr>
              <a:buSzPts val="1600"/>
              <a:buFont typeface="Arvo"/>
              <a:buNone/>
              <a:defRPr b="0" i="0" sz="1600" u="none" cap="none" strike="noStrike">
                <a:solidFill>
                  <a:srgbClr val="D9D9D9"/>
                </a:solidFill>
                <a:latin typeface="Arvo"/>
                <a:ea typeface="Arvo"/>
                <a:cs typeface="Arvo"/>
                <a:sym typeface="Arvo"/>
              </a:defRPr>
            </a:lvl3pPr>
            <a:lvl4pPr indent="0" lvl="3" marL="0" marR="0" algn="l">
              <a:buClr>
                <a:srgbClr val="D9D9D9"/>
              </a:buClr>
              <a:buSzPts val="1600"/>
              <a:buFont typeface="Arvo"/>
              <a:buNone/>
              <a:defRPr b="0" i="0" sz="1600" u="none" cap="none" strike="noStrike">
                <a:solidFill>
                  <a:srgbClr val="D9D9D9"/>
                </a:solidFill>
                <a:latin typeface="Arvo"/>
                <a:ea typeface="Arvo"/>
                <a:cs typeface="Arvo"/>
                <a:sym typeface="Arvo"/>
              </a:defRPr>
            </a:lvl4pPr>
            <a:lvl5pPr indent="0" lvl="4" marL="0" marR="0" algn="l">
              <a:buClr>
                <a:srgbClr val="D9D9D9"/>
              </a:buClr>
              <a:buSzPts val="1600"/>
              <a:buFont typeface="Arvo"/>
              <a:buNone/>
              <a:defRPr b="0" i="0" sz="1600" u="none" cap="none" strike="noStrike">
                <a:solidFill>
                  <a:srgbClr val="D9D9D9"/>
                </a:solidFill>
                <a:latin typeface="Arvo"/>
                <a:ea typeface="Arvo"/>
                <a:cs typeface="Arvo"/>
                <a:sym typeface="Arvo"/>
              </a:defRPr>
            </a:lvl5pPr>
            <a:lvl6pPr indent="0" lvl="5" marL="0" marR="0" algn="l">
              <a:buClr>
                <a:srgbClr val="D9D9D9"/>
              </a:buClr>
              <a:buSzPts val="1600"/>
              <a:buFont typeface="Arvo"/>
              <a:buNone/>
              <a:defRPr b="0" i="0" sz="1600" u="none" cap="none" strike="noStrike">
                <a:solidFill>
                  <a:srgbClr val="D9D9D9"/>
                </a:solidFill>
                <a:latin typeface="Arvo"/>
                <a:ea typeface="Arvo"/>
                <a:cs typeface="Arvo"/>
                <a:sym typeface="Arvo"/>
              </a:defRPr>
            </a:lvl6pPr>
            <a:lvl7pPr indent="0" lvl="6" marL="0" marR="0" algn="l">
              <a:buClr>
                <a:srgbClr val="D9D9D9"/>
              </a:buClr>
              <a:buSzPts val="1600"/>
              <a:buFont typeface="Arvo"/>
              <a:buNone/>
              <a:defRPr b="0" i="0" sz="1600" u="none" cap="none" strike="noStrike">
                <a:solidFill>
                  <a:srgbClr val="D9D9D9"/>
                </a:solidFill>
                <a:latin typeface="Arvo"/>
                <a:ea typeface="Arvo"/>
                <a:cs typeface="Arvo"/>
                <a:sym typeface="Arvo"/>
              </a:defRPr>
            </a:lvl7pPr>
            <a:lvl8pPr indent="0" lvl="7" marL="0" marR="0" algn="l">
              <a:buClr>
                <a:srgbClr val="D9D9D9"/>
              </a:buClr>
              <a:buSzPts val="1600"/>
              <a:buFont typeface="Arvo"/>
              <a:buNone/>
              <a:defRPr b="0" i="0" sz="1600" u="none" cap="none" strike="noStrike">
                <a:solidFill>
                  <a:srgbClr val="D9D9D9"/>
                </a:solidFill>
                <a:latin typeface="Arvo"/>
                <a:ea typeface="Arvo"/>
                <a:cs typeface="Arvo"/>
                <a:sym typeface="Arvo"/>
              </a:defRPr>
            </a:lvl8pPr>
            <a:lvl9pPr indent="0" lvl="8" marL="0" marR="0" algn="l">
              <a:buClr>
                <a:srgbClr val="D9D9D9"/>
              </a:buClr>
              <a:buSzPts val="1600"/>
              <a:buFont typeface="Arvo"/>
              <a:buNone/>
              <a:defRPr b="0" i="0" sz="1600" u="none" cap="none" strike="noStrike">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18" name="Google Shape;18;p2"/>
          <p:cNvSpPr/>
          <p:nvPr/>
        </p:nvSpPr>
        <p:spPr>
          <a:xfrm>
            <a:off x="0" y="0"/>
            <a:ext cx="5679600" cy="6858000"/>
          </a:xfrm>
          <a:prstGeom prst="snip2DiagRect">
            <a:avLst>
              <a:gd fmla="val 0" name="adj1"/>
              <a:gd fmla="val 50000" name="adj2"/>
            </a:avLst>
          </a:pr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
        <p:nvSpPr>
          <p:cNvPr id="19" name="Google Shape;19;p2"/>
          <p:cNvSpPr txBox="1"/>
          <p:nvPr>
            <p:ph idx="1" type="subTitle"/>
          </p:nvPr>
        </p:nvSpPr>
        <p:spPr>
          <a:xfrm>
            <a:off x="6131867" y="3957605"/>
            <a:ext cx="3894400" cy="7708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chemeClr val="dk1"/>
              </a:buClr>
              <a:buSzPts val="1867"/>
              <a:buNone/>
              <a:defRPr sz="1867"/>
            </a:lvl1pPr>
            <a:lvl2pPr lvl="1" algn="l">
              <a:lnSpc>
                <a:spcPct val="90000"/>
              </a:lnSpc>
              <a:spcBef>
                <a:spcPts val="0"/>
              </a:spcBef>
              <a:spcAft>
                <a:spcPts val="0"/>
              </a:spcAft>
              <a:buClr>
                <a:schemeClr val="dk1"/>
              </a:buClr>
              <a:buSzPts val="2400"/>
              <a:buNone/>
              <a:defRPr/>
            </a:lvl2pPr>
            <a:lvl3pPr lvl="2" algn="l">
              <a:lnSpc>
                <a:spcPct val="90000"/>
              </a:lnSpc>
              <a:spcBef>
                <a:spcPts val="0"/>
              </a:spcBef>
              <a:spcAft>
                <a:spcPts val="0"/>
              </a:spcAft>
              <a:buClr>
                <a:schemeClr val="dk1"/>
              </a:buClr>
              <a:buSzPts val="2000"/>
              <a:buNone/>
              <a:defRPr/>
            </a:lvl3pPr>
            <a:lvl4pPr lvl="3" algn="l">
              <a:lnSpc>
                <a:spcPct val="90000"/>
              </a:lnSpc>
              <a:spcBef>
                <a:spcPts val="0"/>
              </a:spcBef>
              <a:spcAft>
                <a:spcPts val="0"/>
              </a:spcAft>
              <a:buClr>
                <a:schemeClr val="dk1"/>
              </a:buClr>
              <a:buSzPts val="1800"/>
              <a:buNone/>
              <a:defRPr/>
            </a:lvl4pPr>
            <a:lvl5pPr lvl="4" algn="l">
              <a:lnSpc>
                <a:spcPct val="90000"/>
              </a:lnSpc>
              <a:spcBef>
                <a:spcPts val="0"/>
              </a:spcBef>
              <a:spcAft>
                <a:spcPts val="0"/>
              </a:spcAft>
              <a:buClr>
                <a:schemeClr val="dk1"/>
              </a:buClr>
              <a:buSzPts val="1800"/>
              <a:buNone/>
              <a:defRPr/>
            </a:lvl5pPr>
            <a:lvl6pPr lvl="5" algn="l">
              <a:lnSpc>
                <a:spcPct val="90000"/>
              </a:lnSpc>
              <a:spcBef>
                <a:spcPts val="0"/>
              </a:spcBef>
              <a:spcAft>
                <a:spcPts val="0"/>
              </a:spcAft>
              <a:buClr>
                <a:schemeClr val="dk1"/>
              </a:buClr>
              <a:buSzPts val="1800"/>
              <a:buNone/>
              <a:defRPr/>
            </a:lvl6pPr>
            <a:lvl7pPr lvl="6" algn="l">
              <a:lnSpc>
                <a:spcPct val="90000"/>
              </a:lnSpc>
              <a:spcBef>
                <a:spcPts val="0"/>
              </a:spcBef>
              <a:spcAft>
                <a:spcPts val="0"/>
              </a:spcAft>
              <a:buClr>
                <a:schemeClr val="dk1"/>
              </a:buClr>
              <a:buSzPts val="1800"/>
              <a:buNone/>
              <a:defRPr/>
            </a:lvl7pPr>
            <a:lvl8pPr lvl="7" algn="l">
              <a:lnSpc>
                <a:spcPct val="90000"/>
              </a:lnSpc>
              <a:spcBef>
                <a:spcPts val="0"/>
              </a:spcBef>
              <a:spcAft>
                <a:spcPts val="0"/>
              </a:spcAft>
              <a:buClr>
                <a:schemeClr val="dk1"/>
              </a:buClr>
              <a:buSzPts val="1800"/>
              <a:buNone/>
              <a:defRPr/>
            </a:lvl8pPr>
            <a:lvl9pPr lvl="8" algn="l">
              <a:lnSpc>
                <a:spcPct val="90000"/>
              </a:lnSpc>
              <a:spcBef>
                <a:spcPts val="0"/>
              </a:spcBef>
              <a:spcAft>
                <a:spcPts val="0"/>
              </a:spcAft>
              <a:buClr>
                <a:schemeClr val="dk1"/>
              </a:buClr>
              <a:buSzPts val="1800"/>
              <a:buNone/>
              <a:defRPr/>
            </a:lvl9pPr>
          </a:lstStyle>
          <a:p/>
        </p:txBody>
      </p:sp>
      <p:cxnSp>
        <p:nvCxnSpPr>
          <p:cNvPr id="20" name="Google Shape;20;p2"/>
          <p:cNvCxnSpPr/>
          <p:nvPr/>
        </p:nvCxnSpPr>
        <p:spPr>
          <a:xfrm>
            <a:off x="6370933" y="3707500"/>
            <a:ext cx="901600" cy="0"/>
          </a:xfrm>
          <a:prstGeom prst="straightConnector1">
            <a:avLst/>
          </a:prstGeom>
          <a:noFill/>
          <a:ln cap="flat" cmpd="sng" w="76200">
            <a:solidFill>
              <a:schemeClr val="accent1"/>
            </a:solidFill>
            <a:prstDash val="solid"/>
            <a:round/>
            <a:headEnd len="sm" w="sm" type="none"/>
            <a:tailEnd len="sm" w="sm" type="none"/>
          </a:ln>
        </p:spPr>
      </p:cxnSp>
      <p:pic>
        <p:nvPicPr>
          <p:cNvPr descr="Logo, company name&#10;&#10;Description automatically generated" id="21" name="Google Shape;21;p2"/>
          <p:cNvPicPr preferRelativeResize="0"/>
          <p:nvPr/>
        </p:nvPicPr>
        <p:blipFill rotWithShape="1">
          <a:blip r:embed="rId2">
            <a:alphaModFix/>
          </a:blip>
          <a:srcRect b="0" l="0" r="0" t="0"/>
          <a:stretch/>
        </p:blipFill>
        <p:spPr>
          <a:xfrm>
            <a:off x="10980645" y="555000"/>
            <a:ext cx="668755" cy="66833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frame">
  <p:cSld name="White frame">
    <p:bg>
      <p:bgPr>
        <a:solidFill>
          <a:schemeClr val="lt1"/>
        </a:solidFill>
      </p:bgPr>
    </p:bg>
    <p:spTree>
      <p:nvGrpSpPr>
        <p:cNvPr id="22" name="Shape 22"/>
        <p:cNvGrpSpPr/>
        <p:nvPr/>
      </p:nvGrpSpPr>
      <p:grpSpPr>
        <a:xfrm>
          <a:off x="0" y="0"/>
          <a:ext cx="0" cy="0"/>
          <a:chOff x="0" y="0"/>
          <a:chExt cx="0" cy="0"/>
        </a:xfrm>
      </p:grpSpPr>
      <p:sp>
        <p:nvSpPr>
          <p:cNvPr id="23" name="Google Shape;23;p3"/>
          <p:cNvSpPr/>
          <p:nvPr/>
        </p:nvSpPr>
        <p:spPr>
          <a:xfrm>
            <a:off x="174741" y="187159"/>
            <a:ext cx="11850900" cy="6486900"/>
          </a:xfrm>
          <a:prstGeom prst="rect">
            <a:avLst/>
          </a:pr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pic>
        <p:nvPicPr>
          <p:cNvPr descr="Logo, company name&#10;&#10;Description automatically generated" id="24" name="Google Shape;24;p3"/>
          <p:cNvPicPr preferRelativeResize="0"/>
          <p:nvPr/>
        </p:nvPicPr>
        <p:blipFill rotWithShape="1">
          <a:blip r:embed="rId2">
            <a:alphaModFix/>
          </a:blip>
          <a:srcRect b="0" l="0" r="0" t="0"/>
          <a:stretch/>
        </p:blipFill>
        <p:spPr>
          <a:xfrm>
            <a:off x="11365654" y="178391"/>
            <a:ext cx="668756" cy="668338"/>
          </a:xfrm>
          <a:prstGeom prst="rect">
            <a:avLst/>
          </a:prstGeom>
          <a:noFill/>
          <a:ln>
            <a:noFill/>
          </a:ln>
        </p:spPr>
      </p:pic>
      <p:sp>
        <p:nvSpPr>
          <p:cNvPr id="25" name="Google Shape;25;p3"/>
          <p:cNvSpPr txBox="1"/>
          <p:nvPr>
            <p:ph idx="12" type="sldNum"/>
          </p:nvPr>
        </p:nvSpPr>
        <p:spPr>
          <a:xfrm>
            <a:off x="113982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l">
              <a:buClr>
                <a:schemeClr val="dk1"/>
              </a:buClr>
              <a:buSzPts val="1600"/>
              <a:buFont typeface="Arvo"/>
              <a:buNone/>
              <a:defRPr b="0" i="0" sz="1600" u="none" cap="none" strike="noStrike">
                <a:solidFill>
                  <a:schemeClr val="dk1"/>
                </a:solidFill>
                <a:latin typeface="Arvo"/>
                <a:ea typeface="Arvo"/>
                <a:cs typeface="Arvo"/>
                <a:sym typeface="Arvo"/>
              </a:defRPr>
            </a:lvl1pPr>
            <a:lvl2pPr indent="0" lvl="1" marL="0" marR="0" algn="l">
              <a:buClr>
                <a:schemeClr val="dk1"/>
              </a:buClr>
              <a:buSzPts val="1600"/>
              <a:buFont typeface="Arvo"/>
              <a:buNone/>
              <a:defRPr b="0" i="0" sz="1600" u="none" cap="none" strike="noStrike">
                <a:solidFill>
                  <a:schemeClr val="dk1"/>
                </a:solidFill>
                <a:latin typeface="Arvo"/>
                <a:ea typeface="Arvo"/>
                <a:cs typeface="Arvo"/>
                <a:sym typeface="Arvo"/>
              </a:defRPr>
            </a:lvl2pPr>
            <a:lvl3pPr indent="0" lvl="2" marL="0" marR="0" algn="l">
              <a:buClr>
                <a:schemeClr val="dk1"/>
              </a:buClr>
              <a:buSzPts val="1600"/>
              <a:buFont typeface="Arvo"/>
              <a:buNone/>
              <a:defRPr b="0" i="0" sz="1600" u="none" cap="none" strike="noStrike">
                <a:solidFill>
                  <a:schemeClr val="dk1"/>
                </a:solidFill>
                <a:latin typeface="Arvo"/>
                <a:ea typeface="Arvo"/>
                <a:cs typeface="Arvo"/>
                <a:sym typeface="Arvo"/>
              </a:defRPr>
            </a:lvl3pPr>
            <a:lvl4pPr indent="0" lvl="3" marL="0" marR="0" algn="l">
              <a:buClr>
                <a:schemeClr val="dk1"/>
              </a:buClr>
              <a:buSzPts val="1600"/>
              <a:buFont typeface="Arvo"/>
              <a:buNone/>
              <a:defRPr b="0" i="0" sz="1600" u="none" cap="none" strike="noStrike">
                <a:solidFill>
                  <a:schemeClr val="dk1"/>
                </a:solidFill>
                <a:latin typeface="Arvo"/>
                <a:ea typeface="Arvo"/>
                <a:cs typeface="Arvo"/>
                <a:sym typeface="Arvo"/>
              </a:defRPr>
            </a:lvl4pPr>
            <a:lvl5pPr indent="0" lvl="4" marL="0" marR="0" algn="l">
              <a:buClr>
                <a:schemeClr val="dk1"/>
              </a:buClr>
              <a:buSzPts val="1600"/>
              <a:buFont typeface="Arvo"/>
              <a:buNone/>
              <a:defRPr b="0" i="0" sz="1600" u="none" cap="none" strike="noStrike">
                <a:solidFill>
                  <a:schemeClr val="dk1"/>
                </a:solidFill>
                <a:latin typeface="Arvo"/>
                <a:ea typeface="Arvo"/>
                <a:cs typeface="Arvo"/>
                <a:sym typeface="Arvo"/>
              </a:defRPr>
            </a:lvl5pPr>
            <a:lvl6pPr indent="0" lvl="5" marL="0" marR="0" algn="l">
              <a:buClr>
                <a:schemeClr val="dk1"/>
              </a:buClr>
              <a:buSzPts val="1600"/>
              <a:buFont typeface="Arvo"/>
              <a:buNone/>
              <a:defRPr b="0" i="0" sz="1600" u="none" cap="none" strike="noStrike">
                <a:solidFill>
                  <a:schemeClr val="dk1"/>
                </a:solidFill>
                <a:latin typeface="Arvo"/>
                <a:ea typeface="Arvo"/>
                <a:cs typeface="Arvo"/>
                <a:sym typeface="Arvo"/>
              </a:defRPr>
            </a:lvl6pPr>
            <a:lvl7pPr indent="0" lvl="6" marL="0" marR="0" algn="l">
              <a:buClr>
                <a:schemeClr val="dk1"/>
              </a:buClr>
              <a:buSzPts val="1600"/>
              <a:buFont typeface="Arvo"/>
              <a:buNone/>
              <a:defRPr b="0" i="0" sz="1600" u="none" cap="none" strike="noStrike">
                <a:solidFill>
                  <a:schemeClr val="dk1"/>
                </a:solidFill>
                <a:latin typeface="Arvo"/>
                <a:ea typeface="Arvo"/>
                <a:cs typeface="Arvo"/>
                <a:sym typeface="Arvo"/>
              </a:defRPr>
            </a:lvl7pPr>
            <a:lvl8pPr indent="0" lvl="7" marL="0" marR="0" algn="l">
              <a:buClr>
                <a:schemeClr val="dk1"/>
              </a:buClr>
              <a:buSzPts val="1600"/>
              <a:buFont typeface="Arvo"/>
              <a:buNone/>
              <a:defRPr b="0" i="0" sz="1600" u="none" cap="none" strike="noStrike">
                <a:solidFill>
                  <a:schemeClr val="dk1"/>
                </a:solidFill>
                <a:latin typeface="Arvo"/>
                <a:ea typeface="Arvo"/>
                <a:cs typeface="Arvo"/>
                <a:sym typeface="Arvo"/>
              </a:defRPr>
            </a:lvl8pPr>
            <a:lvl9pPr indent="0" lvl="8" marL="0" marR="0" algn="l">
              <a:buClr>
                <a:schemeClr val="dk1"/>
              </a:buClr>
              <a:buSzPts val="1600"/>
              <a:buFont typeface="Arvo"/>
              <a:buNone/>
              <a:defRPr b="0" i="0" sz="1600" u="none" cap="none" strike="noStrike">
                <a:solidFill>
                  <a:schemeClr val="dk1"/>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slide" type="title">
  <p:cSld name="TITLE">
    <p:bg>
      <p:bgPr>
        <a:solidFill>
          <a:schemeClr val="lt1"/>
        </a:solidFill>
      </p:bgPr>
    </p:bg>
    <p:spTree>
      <p:nvGrpSpPr>
        <p:cNvPr id="26" name="Shape 26"/>
        <p:cNvGrpSpPr/>
        <p:nvPr/>
      </p:nvGrpSpPr>
      <p:grpSpPr>
        <a:xfrm>
          <a:off x="0" y="0"/>
          <a:ext cx="0" cy="0"/>
          <a:chOff x="0" y="0"/>
          <a:chExt cx="0" cy="0"/>
        </a:xfrm>
      </p:grpSpPr>
      <p:sp>
        <p:nvSpPr>
          <p:cNvPr id="27" name="Google Shape;27;p4"/>
          <p:cNvSpPr/>
          <p:nvPr/>
        </p:nvSpPr>
        <p:spPr>
          <a:xfrm>
            <a:off x="901733" y="428267"/>
            <a:ext cx="6514000" cy="5908800"/>
          </a:xfrm>
          <a:prstGeom prst="rect">
            <a:avLst/>
          </a:pr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Calibri"/>
              <a:buNone/>
            </a:pPr>
            <a:r>
              <a:t/>
            </a:r>
            <a:endParaRPr b="0" i="0" sz="2400" u="none" cap="none" strike="noStrike">
              <a:solidFill>
                <a:srgbClr val="434343"/>
              </a:solidFill>
              <a:latin typeface="Calibri"/>
              <a:ea typeface="Calibri"/>
              <a:cs typeface="Calibri"/>
              <a:sym typeface="Calibri"/>
            </a:endParaRPr>
          </a:p>
        </p:txBody>
      </p:sp>
      <p:sp>
        <p:nvSpPr>
          <p:cNvPr id="28" name="Google Shape;28;p4"/>
          <p:cNvSpPr txBox="1"/>
          <p:nvPr>
            <p:ph type="ctrTitle"/>
          </p:nvPr>
        </p:nvSpPr>
        <p:spPr>
          <a:xfrm>
            <a:off x="985483" y="520932"/>
            <a:ext cx="6320192" cy="5727467"/>
          </a:xfrm>
          <a:prstGeom prst="rect">
            <a:avLst/>
          </a:prstGeom>
          <a:noFill/>
          <a:ln cap="flat" cmpd="sng" w="38100">
            <a:solidFill>
              <a:srgbClr val="535353"/>
            </a:solidFill>
            <a:prstDash val="solid"/>
            <a:round/>
            <a:headEnd len="sm" w="sm" type="none"/>
            <a:tailEnd len="sm" w="sm" type="none"/>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3600"/>
              <a:buFont typeface="Calibri"/>
              <a:buNone/>
              <a:defRPr b="1" sz="4800"/>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p:txBody>
      </p:sp>
      <p:pic>
        <p:nvPicPr>
          <p:cNvPr descr="Logo, company name&#10;&#10;Description automatically generated" id="29" name="Google Shape;29;p4"/>
          <p:cNvPicPr preferRelativeResize="0"/>
          <p:nvPr/>
        </p:nvPicPr>
        <p:blipFill rotWithShape="1">
          <a:blip r:embed="rId2">
            <a:alphaModFix/>
          </a:blip>
          <a:srcRect b="0" l="0" r="0" t="0"/>
          <a:stretch/>
        </p:blipFill>
        <p:spPr>
          <a:xfrm>
            <a:off x="10980645" y="555000"/>
            <a:ext cx="668755" cy="668337"/>
          </a:xfrm>
          <a:prstGeom prst="rect">
            <a:avLst/>
          </a:prstGeom>
          <a:noFill/>
          <a:ln>
            <a:noFill/>
          </a:ln>
        </p:spPr>
      </p:pic>
      <p:sp>
        <p:nvSpPr>
          <p:cNvPr id="30" name="Google Shape;30;p4"/>
          <p:cNvSpPr txBox="1"/>
          <p:nvPr>
            <p:ph idx="12" type="sldNum"/>
          </p:nvPr>
        </p:nvSpPr>
        <p:spPr>
          <a:xfrm>
            <a:off x="113982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l">
              <a:buClr>
                <a:schemeClr val="dk1"/>
              </a:buClr>
              <a:buSzPts val="1600"/>
              <a:buFont typeface="Arvo"/>
              <a:buNone/>
              <a:defRPr b="0" i="0" sz="1600" u="none" cap="none" strike="noStrike">
                <a:solidFill>
                  <a:schemeClr val="dk1"/>
                </a:solidFill>
                <a:latin typeface="Arvo"/>
                <a:ea typeface="Arvo"/>
                <a:cs typeface="Arvo"/>
                <a:sym typeface="Arvo"/>
              </a:defRPr>
            </a:lvl1pPr>
            <a:lvl2pPr indent="0" lvl="1" marL="0" marR="0" algn="l">
              <a:buClr>
                <a:schemeClr val="dk1"/>
              </a:buClr>
              <a:buSzPts val="1600"/>
              <a:buFont typeface="Arvo"/>
              <a:buNone/>
              <a:defRPr b="0" i="0" sz="1600" u="none" cap="none" strike="noStrike">
                <a:solidFill>
                  <a:schemeClr val="dk1"/>
                </a:solidFill>
                <a:latin typeface="Arvo"/>
                <a:ea typeface="Arvo"/>
                <a:cs typeface="Arvo"/>
                <a:sym typeface="Arvo"/>
              </a:defRPr>
            </a:lvl2pPr>
            <a:lvl3pPr indent="0" lvl="2" marL="0" marR="0" algn="l">
              <a:buClr>
                <a:schemeClr val="dk1"/>
              </a:buClr>
              <a:buSzPts val="1600"/>
              <a:buFont typeface="Arvo"/>
              <a:buNone/>
              <a:defRPr b="0" i="0" sz="1600" u="none" cap="none" strike="noStrike">
                <a:solidFill>
                  <a:schemeClr val="dk1"/>
                </a:solidFill>
                <a:latin typeface="Arvo"/>
                <a:ea typeface="Arvo"/>
                <a:cs typeface="Arvo"/>
                <a:sym typeface="Arvo"/>
              </a:defRPr>
            </a:lvl3pPr>
            <a:lvl4pPr indent="0" lvl="3" marL="0" marR="0" algn="l">
              <a:buClr>
                <a:schemeClr val="dk1"/>
              </a:buClr>
              <a:buSzPts val="1600"/>
              <a:buFont typeface="Arvo"/>
              <a:buNone/>
              <a:defRPr b="0" i="0" sz="1600" u="none" cap="none" strike="noStrike">
                <a:solidFill>
                  <a:schemeClr val="dk1"/>
                </a:solidFill>
                <a:latin typeface="Arvo"/>
                <a:ea typeface="Arvo"/>
                <a:cs typeface="Arvo"/>
                <a:sym typeface="Arvo"/>
              </a:defRPr>
            </a:lvl4pPr>
            <a:lvl5pPr indent="0" lvl="4" marL="0" marR="0" algn="l">
              <a:buClr>
                <a:schemeClr val="dk1"/>
              </a:buClr>
              <a:buSzPts val="1600"/>
              <a:buFont typeface="Arvo"/>
              <a:buNone/>
              <a:defRPr b="0" i="0" sz="1600" u="none" cap="none" strike="noStrike">
                <a:solidFill>
                  <a:schemeClr val="dk1"/>
                </a:solidFill>
                <a:latin typeface="Arvo"/>
                <a:ea typeface="Arvo"/>
                <a:cs typeface="Arvo"/>
                <a:sym typeface="Arvo"/>
              </a:defRPr>
            </a:lvl5pPr>
            <a:lvl6pPr indent="0" lvl="5" marL="0" marR="0" algn="l">
              <a:buClr>
                <a:schemeClr val="dk1"/>
              </a:buClr>
              <a:buSzPts val="1600"/>
              <a:buFont typeface="Arvo"/>
              <a:buNone/>
              <a:defRPr b="0" i="0" sz="1600" u="none" cap="none" strike="noStrike">
                <a:solidFill>
                  <a:schemeClr val="dk1"/>
                </a:solidFill>
                <a:latin typeface="Arvo"/>
                <a:ea typeface="Arvo"/>
                <a:cs typeface="Arvo"/>
                <a:sym typeface="Arvo"/>
              </a:defRPr>
            </a:lvl6pPr>
            <a:lvl7pPr indent="0" lvl="6" marL="0" marR="0" algn="l">
              <a:buClr>
                <a:schemeClr val="dk1"/>
              </a:buClr>
              <a:buSzPts val="1600"/>
              <a:buFont typeface="Arvo"/>
              <a:buNone/>
              <a:defRPr b="0" i="0" sz="1600" u="none" cap="none" strike="noStrike">
                <a:solidFill>
                  <a:schemeClr val="dk1"/>
                </a:solidFill>
                <a:latin typeface="Arvo"/>
                <a:ea typeface="Arvo"/>
                <a:cs typeface="Arvo"/>
                <a:sym typeface="Arvo"/>
              </a:defRPr>
            </a:lvl7pPr>
            <a:lvl8pPr indent="0" lvl="7" marL="0" marR="0" algn="l">
              <a:buClr>
                <a:schemeClr val="dk1"/>
              </a:buClr>
              <a:buSzPts val="1600"/>
              <a:buFont typeface="Arvo"/>
              <a:buNone/>
              <a:defRPr b="0" i="0" sz="1600" u="none" cap="none" strike="noStrike">
                <a:solidFill>
                  <a:schemeClr val="dk1"/>
                </a:solidFill>
                <a:latin typeface="Arvo"/>
                <a:ea typeface="Arvo"/>
                <a:cs typeface="Arvo"/>
                <a:sym typeface="Arvo"/>
              </a:defRPr>
            </a:lvl8pPr>
            <a:lvl9pPr indent="0" lvl="8" marL="0" marR="0" algn="l">
              <a:buClr>
                <a:schemeClr val="dk1"/>
              </a:buClr>
              <a:buSzPts val="1600"/>
              <a:buFont typeface="Arvo"/>
              <a:buNone/>
              <a:defRPr b="0" i="0" sz="1600" u="none" cap="none" strike="noStrike">
                <a:solidFill>
                  <a:schemeClr val="dk1"/>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frame  1">
  <p:cSld name="Title with frame  1">
    <p:bg>
      <p:bgPr>
        <a:solidFill>
          <a:schemeClr val="accent1"/>
        </a:solidFill>
      </p:bgPr>
    </p:bg>
    <p:spTree>
      <p:nvGrpSpPr>
        <p:cNvPr id="31" name="Shape 31"/>
        <p:cNvGrpSpPr/>
        <p:nvPr/>
      </p:nvGrpSpPr>
      <p:grpSpPr>
        <a:xfrm>
          <a:off x="0" y="0"/>
          <a:ext cx="0" cy="0"/>
          <a:chOff x="0" y="0"/>
          <a:chExt cx="0" cy="0"/>
        </a:xfrm>
      </p:grpSpPr>
      <p:sp>
        <p:nvSpPr>
          <p:cNvPr id="32" name="Google Shape;32;p5"/>
          <p:cNvSpPr/>
          <p:nvPr/>
        </p:nvSpPr>
        <p:spPr>
          <a:xfrm>
            <a:off x="157224" y="152108"/>
            <a:ext cx="11877000" cy="65220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
        <p:nvSpPr>
          <p:cNvPr id="33" name="Google Shape;33;p5"/>
          <p:cNvSpPr txBox="1"/>
          <p:nvPr>
            <p:ph idx="12" type="sldNum"/>
          </p:nvPr>
        </p:nvSpPr>
        <p:spPr>
          <a:xfrm>
            <a:off x="113982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l">
              <a:buClr>
                <a:schemeClr val="dk1"/>
              </a:buClr>
              <a:buSzPts val="1600"/>
              <a:buFont typeface="Arvo"/>
              <a:buNone/>
              <a:defRPr b="0" i="0" sz="1600" u="none" cap="none" strike="noStrike">
                <a:solidFill>
                  <a:schemeClr val="dk1"/>
                </a:solidFill>
                <a:latin typeface="Arvo"/>
                <a:ea typeface="Arvo"/>
                <a:cs typeface="Arvo"/>
                <a:sym typeface="Arvo"/>
              </a:defRPr>
            </a:lvl1pPr>
            <a:lvl2pPr indent="0" lvl="1" marL="0" marR="0" algn="l">
              <a:buClr>
                <a:schemeClr val="dk1"/>
              </a:buClr>
              <a:buSzPts val="1600"/>
              <a:buFont typeface="Arvo"/>
              <a:buNone/>
              <a:defRPr b="0" i="0" sz="1600" u="none" cap="none" strike="noStrike">
                <a:solidFill>
                  <a:schemeClr val="dk1"/>
                </a:solidFill>
                <a:latin typeface="Arvo"/>
                <a:ea typeface="Arvo"/>
                <a:cs typeface="Arvo"/>
                <a:sym typeface="Arvo"/>
              </a:defRPr>
            </a:lvl2pPr>
            <a:lvl3pPr indent="0" lvl="2" marL="0" marR="0" algn="l">
              <a:buClr>
                <a:schemeClr val="dk1"/>
              </a:buClr>
              <a:buSzPts val="1600"/>
              <a:buFont typeface="Arvo"/>
              <a:buNone/>
              <a:defRPr b="0" i="0" sz="1600" u="none" cap="none" strike="noStrike">
                <a:solidFill>
                  <a:schemeClr val="dk1"/>
                </a:solidFill>
                <a:latin typeface="Arvo"/>
                <a:ea typeface="Arvo"/>
                <a:cs typeface="Arvo"/>
                <a:sym typeface="Arvo"/>
              </a:defRPr>
            </a:lvl3pPr>
            <a:lvl4pPr indent="0" lvl="3" marL="0" marR="0" algn="l">
              <a:buClr>
                <a:schemeClr val="dk1"/>
              </a:buClr>
              <a:buSzPts val="1600"/>
              <a:buFont typeface="Arvo"/>
              <a:buNone/>
              <a:defRPr b="0" i="0" sz="1600" u="none" cap="none" strike="noStrike">
                <a:solidFill>
                  <a:schemeClr val="dk1"/>
                </a:solidFill>
                <a:latin typeface="Arvo"/>
                <a:ea typeface="Arvo"/>
                <a:cs typeface="Arvo"/>
                <a:sym typeface="Arvo"/>
              </a:defRPr>
            </a:lvl4pPr>
            <a:lvl5pPr indent="0" lvl="4" marL="0" marR="0" algn="l">
              <a:buClr>
                <a:schemeClr val="dk1"/>
              </a:buClr>
              <a:buSzPts val="1600"/>
              <a:buFont typeface="Arvo"/>
              <a:buNone/>
              <a:defRPr b="0" i="0" sz="1600" u="none" cap="none" strike="noStrike">
                <a:solidFill>
                  <a:schemeClr val="dk1"/>
                </a:solidFill>
                <a:latin typeface="Arvo"/>
                <a:ea typeface="Arvo"/>
                <a:cs typeface="Arvo"/>
                <a:sym typeface="Arvo"/>
              </a:defRPr>
            </a:lvl5pPr>
            <a:lvl6pPr indent="0" lvl="5" marL="0" marR="0" algn="l">
              <a:buClr>
                <a:schemeClr val="dk1"/>
              </a:buClr>
              <a:buSzPts val="1600"/>
              <a:buFont typeface="Arvo"/>
              <a:buNone/>
              <a:defRPr b="0" i="0" sz="1600" u="none" cap="none" strike="noStrike">
                <a:solidFill>
                  <a:schemeClr val="dk1"/>
                </a:solidFill>
                <a:latin typeface="Arvo"/>
                <a:ea typeface="Arvo"/>
                <a:cs typeface="Arvo"/>
                <a:sym typeface="Arvo"/>
              </a:defRPr>
            </a:lvl6pPr>
            <a:lvl7pPr indent="0" lvl="6" marL="0" marR="0" algn="l">
              <a:buClr>
                <a:schemeClr val="dk1"/>
              </a:buClr>
              <a:buSzPts val="1600"/>
              <a:buFont typeface="Arvo"/>
              <a:buNone/>
              <a:defRPr b="0" i="0" sz="1600" u="none" cap="none" strike="noStrike">
                <a:solidFill>
                  <a:schemeClr val="dk1"/>
                </a:solidFill>
                <a:latin typeface="Arvo"/>
                <a:ea typeface="Arvo"/>
                <a:cs typeface="Arvo"/>
                <a:sym typeface="Arvo"/>
              </a:defRPr>
            </a:lvl7pPr>
            <a:lvl8pPr indent="0" lvl="7" marL="0" marR="0" algn="l">
              <a:buClr>
                <a:schemeClr val="dk1"/>
              </a:buClr>
              <a:buSzPts val="1600"/>
              <a:buFont typeface="Arvo"/>
              <a:buNone/>
              <a:defRPr b="0" i="0" sz="1600" u="none" cap="none" strike="noStrike">
                <a:solidFill>
                  <a:schemeClr val="dk1"/>
                </a:solidFill>
                <a:latin typeface="Arvo"/>
                <a:ea typeface="Arvo"/>
                <a:cs typeface="Arvo"/>
                <a:sym typeface="Arvo"/>
              </a:defRPr>
            </a:lvl8pPr>
            <a:lvl9pPr indent="0" lvl="8" marL="0" marR="0" algn="l">
              <a:buClr>
                <a:schemeClr val="dk1"/>
              </a:buClr>
              <a:buSzPts val="1600"/>
              <a:buFont typeface="Arvo"/>
              <a:buNone/>
              <a:defRPr b="0" i="0" sz="1600" u="none" cap="none" strike="noStrike">
                <a:solidFill>
                  <a:schemeClr val="dk1"/>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34" name="Google Shape;34;p5"/>
          <p:cNvSpPr txBox="1"/>
          <p:nvPr>
            <p:ph type="title"/>
          </p:nvPr>
        </p:nvSpPr>
        <p:spPr>
          <a:xfrm>
            <a:off x="1044700" y="828667"/>
            <a:ext cx="10157600" cy="52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Calibri"/>
              <a:buNone/>
              <a:defRPr b="1"/>
            </a:lvl1pPr>
            <a:lvl2pPr lvl="1">
              <a:lnSpc>
                <a:spcPct val="100000"/>
              </a:lnSpc>
              <a:spcBef>
                <a:spcPts val="0"/>
              </a:spcBef>
              <a:spcAft>
                <a:spcPts val="0"/>
              </a:spcAft>
              <a:buSzPts val="4000"/>
              <a:buNone/>
              <a:defRPr sz="5333"/>
            </a:lvl2pPr>
            <a:lvl3pPr lvl="2">
              <a:lnSpc>
                <a:spcPct val="100000"/>
              </a:lnSpc>
              <a:spcBef>
                <a:spcPts val="0"/>
              </a:spcBef>
              <a:spcAft>
                <a:spcPts val="0"/>
              </a:spcAft>
              <a:buSzPts val="4000"/>
              <a:buNone/>
              <a:defRPr sz="5333"/>
            </a:lvl3pPr>
            <a:lvl4pPr lvl="3">
              <a:lnSpc>
                <a:spcPct val="100000"/>
              </a:lnSpc>
              <a:spcBef>
                <a:spcPts val="0"/>
              </a:spcBef>
              <a:spcAft>
                <a:spcPts val="0"/>
              </a:spcAft>
              <a:buSzPts val="4000"/>
              <a:buNone/>
              <a:defRPr sz="5333"/>
            </a:lvl4pPr>
            <a:lvl5pPr lvl="4">
              <a:lnSpc>
                <a:spcPct val="100000"/>
              </a:lnSpc>
              <a:spcBef>
                <a:spcPts val="0"/>
              </a:spcBef>
              <a:spcAft>
                <a:spcPts val="0"/>
              </a:spcAft>
              <a:buSzPts val="4000"/>
              <a:buNone/>
              <a:defRPr sz="5333"/>
            </a:lvl5pPr>
            <a:lvl6pPr lvl="5">
              <a:lnSpc>
                <a:spcPct val="100000"/>
              </a:lnSpc>
              <a:spcBef>
                <a:spcPts val="0"/>
              </a:spcBef>
              <a:spcAft>
                <a:spcPts val="0"/>
              </a:spcAft>
              <a:buSzPts val="4000"/>
              <a:buNone/>
              <a:defRPr sz="5333"/>
            </a:lvl6pPr>
            <a:lvl7pPr lvl="6">
              <a:lnSpc>
                <a:spcPct val="100000"/>
              </a:lnSpc>
              <a:spcBef>
                <a:spcPts val="0"/>
              </a:spcBef>
              <a:spcAft>
                <a:spcPts val="0"/>
              </a:spcAft>
              <a:buSzPts val="4000"/>
              <a:buNone/>
              <a:defRPr sz="5333"/>
            </a:lvl7pPr>
            <a:lvl8pPr lvl="7">
              <a:lnSpc>
                <a:spcPct val="100000"/>
              </a:lnSpc>
              <a:spcBef>
                <a:spcPts val="0"/>
              </a:spcBef>
              <a:spcAft>
                <a:spcPts val="0"/>
              </a:spcAft>
              <a:buSzPts val="4000"/>
              <a:buNone/>
              <a:defRPr sz="5333"/>
            </a:lvl8pPr>
            <a:lvl9pPr lvl="8">
              <a:lnSpc>
                <a:spcPct val="100000"/>
              </a:lnSpc>
              <a:spcBef>
                <a:spcPts val="0"/>
              </a:spcBef>
              <a:spcAft>
                <a:spcPts val="0"/>
              </a:spcAft>
              <a:buSzPts val="4000"/>
              <a:buNone/>
              <a:defRPr sz="5333"/>
            </a:lvl9pPr>
          </a:lstStyle>
          <a:p/>
        </p:txBody>
      </p:sp>
      <p:sp>
        <p:nvSpPr>
          <p:cNvPr id="35" name="Google Shape;35;p5"/>
          <p:cNvSpPr txBox="1"/>
          <p:nvPr>
            <p:ph idx="1" type="body"/>
          </p:nvPr>
        </p:nvSpPr>
        <p:spPr>
          <a:xfrm>
            <a:off x="865700" y="167799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Logo, company name&#10;&#10;Description automatically generated" id="36" name="Google Shape;36;p5"/>
          <p:cNvPicPr preferRelativeResize="0"/>
          <p:nvPr/>
        </p:nvPicPr>
        <p:blipFill rotWithShape="1">
          <a:blip r:embed="rId2">
            <a:alphaModFix/>
          </a:blip>
          <a:srcRect b="0" l="0" r="0" t="0"/>
          <a:stretch/>
        </p:blipFill>
        <p:spPr>
          <a:xfrm>
            <a:off x="11370404" y="156483"/>
            <a:ext cx="668756" cy="66833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frame  1">
  <p:cSld name="1_Title with frame  1">
    <p:bg>
      <p:bgPr>
        <a:solidFill>
          <a:schemeClr val="accent1"/>
        </a:solidFill>
      </p:bgPr>
    </p:bg>
    <p:spTree>
      <p:nvGrpSpPr>
        <p:cNvPr id="37" name="Shape 37"/>
        <p:cNvGrpSpPr/>
        <p:nvPr/>
      </p:nvGrpSpPr>
      <p:grpSpPr>
        <a:xfrm>
          <a:off x="0" y="0"/>
          <a:ext cx="0" cy="0"/>
          <a:chOff x="0" y="0"/>
          <a:chExt cx="0" cy="0"/>
        </a:xfrm>
      </p:grpSpPr>
      <p:sp>
        <p:nvSpPr>
          <p:cNvPr id="38" name="Google Shape;38;p6"/>
          <p:cNvSpPr/>
          <p:nvPr/>
        </p:nvSpPr>
        <p:spPr>
          <a:xfrm>
            <a:off x="542600" y="555000"/>
            <a:ext cx="11106800" cy="57480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
        <p:nvSpPr>
          <p:cNvPr id="39" name="Google Shape;39;p6"/>
          <p:cNvSpPr txBox="1"/>
          <p:nvPr>
            <p:ph idx="12" type="sldNum"/>
          </p:nvPr>
        </p:nvSpPr>
        <p:spPr>
          <a:xfrm>
            <a:off x="113982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l">
              <a:buClr>
                <a:schemeClr val="dk1"/>
              </a:buClr>
              <a:buSzPts val="1600"/>
              <a:buFont typeface="Arvo"/>
              <a:buNone/>
              <a:defRPr b="0" i="0" sz="1600" u="none" cap="none" strike="noStrike">
                <a:solidFill>
                  <a:schemeClr val="dk1"/>
                </a:solidFill>
                <a:latin typeface="Arvo"/>
                <a:ea typeface="Arvo"/>
                <a:cs typeface="Arvo"/>
                <a:sym typeface="Arvo"/>
              </a:defRPr>
            </a:lvl1pPr>
            <a:lvl2pPr indent="0" lvl="1" marL="0" marR="0" algn="l">
              <a:buClr>
                <a:schemeClr val="dk1"/>
              </a:buClr>
              <a:buSzPts val="1600"/>
              <a:buFont typeface="Arvo"/>
              <a:buNone/>
              <a:defRPr b="0" i="0" sz="1600" u="none" cap="none" strike="noStrike">
                <a:solidFill>
                  <a:schemeClr val="dk1"/>
                </a:solidFill>
                <a:latin typeface="Arvo"/>
                <a:ea typeface="Arvo"/>
                <a:cs typeface="Arvo"/>
                <a:sym typeface="Arvo"/>
              </a:defRPr>
            </a:lvl2pPr>
            <a:lvl3pPr indent="0" lvl="2" marL="0" marR="0" algn="l">
              <a:buClr>
                <a:schemeClr val="dk1"/>
              </a:buClr>
              <a:buSzPts val="1600"/>
              <a:buFont typeface="Arvo"/>
              <a:buNone/>
              <a:defRPr b="0" i="0" sz="1600" u="none" cap="none" strike="noStrike">
                <a:solidFill>
                  <a:schemeClr val="dk1"/>
                </a:solidFill>
                <a:latin typeface="Arvo"/>
                <a:ea typeface="Arvo"/>
                <a:cs typeface="Arvo"/>
                <a:sym typeface="Arvo"/>
              </a:defRPr>
            </a:lvl3pPr>
            <a:lvl4pPr indent="0" lvl="3" marL="0" marR="0" algn="l">
              <a:buClr>
                <a:schemeClr val="dk1"/>
              </a:buClr>
              <a:buSzPts val="1600"/>
              <a:buFont typeface="Arvo"/>
              <a:buNone/>
              <a:defRPr b="0" i="0" sz="1600" u="none" cap="none" strike="noStrike">
                <a:solidFill>
                  <a:schemeClr val="dk1"/>
                </a:solidFill>
                <a:latin typeface="Arvo"/>
                <a:ea typeface="Arvo"/>
                <a:cs typeface="Arvo"/>
                <a:sym typeface="Arvo"/>
              </a:defRPr>
            </a:lvl4pPr>
            <a:lvl5pPr indent="0" lvl="4" marL="0" marR="0" algn="l">
              <a:buClr>
                <a:schemeClr val="dk1"/>
              </a:buClr>
              <a:buSzPts val="1600"/>
              <a:buFont typeface="Arvo"/>
              <a:buNone/>
              <a:defRPr b="0" i="0" sz="1600" u="none" cap="none" strike="noStrike">
                <a:solidFill>
                  <a:schemeClr val="dk1"/>
                </a:solidFill>
                <a:latin typeface="Arvo"/>
                <a:ea typeface="Arvo"/>
                <a:cs typeface="Arvo"/>
                <a:sym typeface="Arvo"/>
              </a:defRPr>
            </a:lvl5pPr>
            <a:lvl6pPr indent="0" lvl="5" marL="0" marR="0" algn="l">
              <a:buClr>
                <a:schemeClr val="dk1"/>
              </a:buClr>
              <a:buSzPts val="1600"/>
              <a:buFont typeface="Arvo"/>
              <a:buNone/>
              <a:defRPr b="0" i="0" sz="1600" u="none" cap="none" strike="noStrike">
                <a:solidFill>
                  <a:schemeClr val="dk1"/>
                </a:solidFill>
                <a:latin typeface="Arvo"/>
                <a:ea typeface="Arvo"/>
                <a:cs typeface="Arvo"/>
                <a:sym typeface="Arvo"/>
              </a:defRPr>
            </a:lvl6pPr>
            <a:lvl7pPr indent="0" lvl="6" marL="0" marR="0" algn="l">
              <a:buClr>
                <a:schemeClr val="dk1"/>
              </a:buClr>
              <a:buSzPts val="1600"/>
              <a:buFont typeface="Arvo"/>
              <a:buNone/>
              <a:defRPr b="0" i="0" sz="1600" u="none" cap="none" strike="noStrike">
                <a:solidFill>
                  <a:schemeClr val="dk1"/>
                </a:solidFill>
                <a:latin typeface="Arvo"/>
                <a:ea typeface="Arvo"/>
                <a:cs typeface="Arvo"/>
                <a:sym typeface="Arvo"/>
              </a:defRPr>
            </a:lvl7pPr>
            <a:lvl8pPr indent="0" lvl="7" marL="0" marR="0" algn="l">
              <a:buClr>
                <a:schemeClr val="dk1"/>
              </a:buClr>
              <a:buSzPts val="1600"/>
              <a:buFont typeface="Arvo"/>
              <a:buNone/>
              <a:defRPr b="0" i="0" sz="1600" u="none" cap="none" strike="noStrike">
                <a:solidFill>
                  <a:schemeClr val="dk1"/>
                </a:solidFill>
                <a:latin typeface="Arvo"/>
                <a:ea typeface="Arvo"/>
                <a:cs typeface="Arvo"/>
                <a:sym typeface="Arvo"/>
              </a:defRPr>
            </a:lvl8pPr>
            <a:lvl9pPr indent="0" lvl="8" marL="0" marR="0" algn="l">
              <a:buClr>
                <a:schemeClr val="dk1"/>
              </a:buClr>
              <a:buSzPts val="1600"/>
              <a:buFont typeface="Arvo"/>
              <a:buNone/>
              <a:defRPr b="0" i="0" sz="1600" u="none" cap="none" strike="noStrike">
                <a:solidFill>
                  <a:schemeClr val="dk1"/>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40" name="Google Shape;40;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Logo, company name&#10;&#10;Description automatically generated" id="45" name="Google Shape;45;p6"/>
          <p:cNvPicPr preferRelativeResize="0"/>
          <p:nvPr/>
        </p:nvPicPr>
        <p:blipFill rotWithShape="1">
          <a:blip r:embed="rId2">
            <a:alphaModFix/>
          </a:blip>
          <a:srcRect b="0" l="0" r="0" t="0"/>
          <a:stretch/>
        </p:blipFill>
        <p:spPr>
          <a:xfrm>
            <a:off x="10980645" y="555000"/>
            <a:ext cx="668755" cy="66833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docs.google.com/spreadsheets/d/1W5Jq-S-Ax40a-GSh9IWnShphrQ-pMGm6yDFS9osVTvg/edit?pli=1#gid=1885784281" TargetMode="Externa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docs.google.com/spreadsheets/d/1W5Jq-S-Ax40a-GSh9IWnShphrQ-pMGm6yDFS9osVTvg/edit?pli=1#gid=1885784281" TargetMode="Externa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7"/>
          <p:cNvSpPr txBox="1"/>
          <p:nvPr>
            <p:ph type="title"/>
          </p:nvPr>
        </p:nvSpPr>
        <p:spPr>
          <a:xfrm>
            <a:off x="6131867" y="1030800"/>
            <a:ext cx="5184000" cy="1608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lang="es">
                <a:latin typeface="Arial"/>
                <a:ea typeface="Arial"/>
                <a:cs typeface="Arial"/>
                <a:sym typeface="Arial"/>
              </a:rPr>
              <a:t>HLR: DV Env for   PLIC</a:t>
            </a:r>
            <a:endParaRPr/>
          </a:p>
        </p:txBody>
      </p:sp>
      <p:sp>
        <p:nvSpPr>
          <p:cNvPr id="51" name="Google Shape;51;p7"/>
          <p:cNvSpPr txBox="1"/>
          <p:nvPr>
            <p:ph idx="1" type="subTitle"/>
          </p:nvPr>
        </p:nvSpPr>
        <p:spPr>
          <a:xfrm>
            <a:off x="6131877" y="3957600"/>
            <a:ext cx="4776000" cy="77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867"/>
              <a:buNone/>
            </a:pPr>
            <a:r>
              <a:rPr lang="es" sz="2400">
                <a:latin typeface="Arial"/>
                <a:ea typeface="Arial"/>
                <a:cs typeface="Arial"/>
                <a:sym typeface="Arial"/>
              </a:rPr>
              <a:t>Presenter: 	Muhammad Hassan</a:t>
            </a:r>
            <a:endParaRPr sz="2400">
              <a:latin typeface="Arial"/>
              <a:ea typeface="Arial"/>
              <a:cs typeface="Arial"/>
              <a:sym typeface="Arial"/>
            </a:endParaRPr>
          </a:p>
          <a:p>
            <a:pPr indent="0" lvl="0" marL="0" rtl="0" algn="l">
              <a:lnSpc>
                <a:spcPct val="115000"/>
              </a:lnSpc>
              <a:spcBef>
                <a:spcPts val="0"/>
              </a:spcBef>
              <a:spcAft>
                <a:spcPts val="0"/>
              </a:spcAft>
              <a:buClr>
                <a:schemeClr val="dk1"/>
              </a:buClr>
              <a:buSzPts val="1867"/>
              <a:buNone/>
            </a:pPr>
            <a:r>
              <a:rPr lang="es" sz="2400">
                <a:latin typeface="Arial"/>
                <a:ea typeface="Arial"/>
                <a:cs typeface="Arial"/>
                <a:sym typeface="Arial"/>
              </a:rPr>
              <a:t>Tech Lead: 	Hassan Raza</a:t>
            </a:r>
            <a:endParaRPr sz="2400">
              <a:latin typeface="Arial"/>
              <a:ea typeface="Arial"/>
              <a:cs typeface="Arial"/>
              <a:sym typeface="Arial"/>
            </a:endParaRPr>
          </a:p>
          <a:p>
            <a:pPr indent="0" lvl="0" marL="0" rtl="0" algn="l">
              <a:lnSpc>
                <a:spcPct val="115000"/>
              </a:lnSpc>
              <a:spcBef>
                <a:spcPts val="0"/>
              </a:spcBef>
              <a:spcAft>
                <a:spcPts val="0"/>
              </a:spcAft>
              <a:buClr>
                <a:schemeClr val="dk1"/>
              </a:buClr>
              <a:buSzPts val="1867"/>
              <a:buNone/>
            </a:pPr>
            <a:r>
              <a:rPr lang="es" sz="2400">
                <a:latin typeface="Arial"/>
                <a:ea typeface="Arial"/>
                <a:cs typeface="Arial"/>
                <a:sym typeface="Arial"/>
              </a:rPr>
              <a:t>Date: 			12 Sep, 2023</a:t>
            </a:r>
            <a:endParaRPr sz="2400">
              <a:latin typeface="Arial"/>
              <a:ea typeface="Arial"/>
              <a:cs typeface="Arial"/>
              <a:sym typeface="Arial"/>
            </a:endParaRPr>
          </a:p>
          <a:p>
            <a:pPr indent="-228600" lvl="0" marL="228600" rtl="0" algn="l">
              <a:lnSpc>
                <a:spcPct val="90000"/>
              </a:lnSpc>
              <a:spcBef>
                <a:spcPts val="0"/>
              </a:spcBef>
              <a:spcAft>
                <a:spcPts val="0"/>
              </a:spcAft>
              <a:buClr>
                <a:schemeClr val="dk1"/>
              </a:buClr>
              <a:buSzPts val="1867"/>
              <a:buNone/>
            </a:pPr>
            <a:r>
              <a:t/>
            </a:r>
            <a:endParaRPr/>
          </a:p>
        </p:txBody>
      </p:sp>
      <p:sp>
        <p:nvSpPr>
          <p:cNvPr id="52" name="Google Shape;52;p7"/>
          <p:cNvSpPr txBox="1"/>
          <p:nvPr>
            <p:ph idx="12" type="sldNum"/>
          </p:nvPr>
        </p:nvSpPr>
        <p:spPr>
          <a:xfrm>
            <a:off x="11398211" y="6217623"/>
            <a:ext cx="731600" cy="52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D9D9D9"/>
              </a:buClr>
              <a:buSzPts val="1600"/>
              <a:buFont typeface="Arvo"/>
              <a:buNone/>
            </a:pPr>
            <a:fld id="{00000000-1234-1234-1234-123412341234}" type="slidenum">
              <a:rPr lang="e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6"/>
          <p:cNvSpPr txBox="1"/>
          <p:nvPr>
            <p:ph type="title"/>
          </p:nvPr>
        </p:nvSpPr>
        <p:spPr>
          <a:xfrm>
            <a:off x="1044700" y="828667"/>
            <a:ext cx="10157700" cy="524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Verification approach</a:t>
            </a:r>
            <a:endParaRPr/>
          </a:p>
        </p:txBody>
      </p:sp>
      <p:sp>
        <p:nvSpPr>
          <p:cNvPr id="120" name="Google Shape;120;p16"/>
          <p:cNvSpPr txBox="1"/>
          <p:nvPr>
            <p:ph idx="4294967295" type="body"/>
          </p:nvPr>
        </p:nvSpPr>
        <p:spPr>
          <a:xfrm>
            <a:off x="838200" y="1496150"/>
            <a:ext cx="10693800" cy="4721400"/>
          </a:xfrm>
          <a:prstGeom prst="rect">
            <a:avLst/>
          </a:prstGeom>
          <a:noFill/>
          <a:ln>
            <a:noFill/>
          </a:ln>
        </p:spPr>
        <p:txBody>
          <a:bodyPr anchorCtr="0" anchor="t" bIns="45700" lIns="91425" spcFirstLastPara="1" rIns="91425" wrap="square" tIns="45700">
            <a:normAutofit fontScale="92500" lnSpcReduction="20000"/>
          </a:bodyPr>
          <a:lstStyle/>
          <a:p>
            <a:pPr indent="-316706" lvl="0" marL="457200" rtl="0" algn="l">
              <a:lnSpc>
                <a:spcPct val="115000"/>
              </a:lnSpc>
              <a:spcBef>
                <a:spcPts val="1000"/>
              </a:spcBef>
              <a:spcAft>
                <a:spcPts val="0"/>
              </a:spcAft>
              <a:buSzPct val="60000"/>
              <a:buFont typeface="Arial"/>
              <a:buChar char="•"/>
            </a:pPr>
            <a:r>
              <a:rPr lang="es" sz="2500">
                <a:latin typeface="Arial"/>
                <a:ea typeface="Arial"/>
                <a:cs typeface="Arial"/>
                <a:sym typeface="Arial"/>
              </a:rPr>
              <a:t>Made two agents to handle both interfaces separately.</a:t>
            </a:r>
            <a:endParaRPr sz="2500">
              <a:latin typeface="Arial"/>
              <a:ea typeface="Arial"/>
              <a:cs typeface="Arial"/>
              <a:sym typeface="Arial"/>
            </a:endParaRPr>
          </a:p>
          <a:p>
            <a:pPr indent="-316706" lvl="0" marL="457200" rtl="0" algn="l">
              <a:lnSpc>
                <a:spcPct val="115000"/>
              </a:lnSpc>
              <a:spcBef>
                <a:spcPts val="0"/>
              </a:spcBef>
              <a:spcAft>
                <a:spcPts val="0"/>
              </a:spcAft>
              <a:buSzPct val="60000"/>
              <a:buFont typeface="Arial"/>
              <a:buChar char="•"/>
            </a:pPr>
            <a:r>
              <a:rPr lang="es" sz="2500">
                <a:latin typeface="Arial"/>
                <a:ea typeface="Arial"/>
                <a:cs typeface="Arial"/>
                <a:sym typeface="Arial"/>
              </a:rPr>
              <a:t>Made one environment that contain both agents, scoreboard and virtual sequencer.</a:t>
            </a:r>
            <a:endParaRPr sz="2500">
              <a:latin typeface="Arial"/>
              <a:ea typeface="Arial"/>
              <a:cs typeface="Arial"/>
              <a:sym typeface="Arial"/>
            </a:endParaRPr>
          </a:p>
          <a:p>
            <a:pPr indent="-316706" lvl="0" marL="457200" rtl="0" algn="l">
              <a:lnSpc>
                <a:spcPct val="115000"/>
              </a:lnSpc>
              <a:spcBef>
                <a:spcPts val="0"/>
              </a:spcBef>
              <a:spcAft>
                <a:spcPts val="0"/>
              </a:spcAft>
              <a:buSzPct val="60000"/>
              <a:buFont typeface="Arial"/>
              <a:buChar char="•"/>
            </a:pPr>
            <a:r>
              <a:rPr lang="es" sz="2500">
                <a:latin typeface="Arial"/>
                <a:ea typeface="Arial"/>
                <a:cs typeface="Arial"/>
                <a:sym typeface="Arial"/>
              </a:rPr>
              <a:t>Connected all sequencer with virtual sequencer to run independently sequences of our choice.</a:t>
            </a:r>
            <a:endParaRPr sz="2500">
              <a:latin typeface="Arial"/>
              <a:ea typeface="Arial"/>
              <a:cs typeface="Arial"/>
              <a:sym typeface="Arial"/>
            </a:endParaRPr>
          </a:p>
          <a:p>
            <a:pPr indent="-316706" lvl="0" marL="457200" rtl="0" algn="l">
              <a:lnSpc>
                <a:spcPct val="115000"/>
              </a:lnSpc>
              <a:spcBef>
                <a:spcPts val="0"/>
              </a:spcBef>
              <a:spcAft>
                <a:spcPts val="0"/>
              </a:spcAft>
              <a:buSzPct val="60000"/>
              <a:buFont typeface="Arial"/>
              <a:buChar char="•"/>
            </a:pPr>
            <a:r>
              <a:rPr lang="es" sz="2500">
                <a:latin typeface="Arial"/>
                <a:ea typeface="Arial"/>
                <a:cs typeface="Arial"/>
                <a:sym typeface="Arial"/>
              </a:rPr>
              <a:t>First of all reset the AHB bus and interface signals than configure PLIC registers using AHB bus and then start interrupt. PLIC validates required register and then asserts the selected target. After claim and complete registers notify PLIC that interrupt is served.</a:t>
            </a:r>
            <a:endParaRPr sz="2500">
              <a:latin typeface="Arial"/>
              <a:ea typeface="Arial"/>
              <a:cs typeface="Arial"/>
              <a:sym typeface="Arial"/>
            </a:endParaRPr>
          </a:p>
          <a:p>
            <a:pPr indent="-316706" lvl="0" marL="457200" rtl="0" algn="l">
              <a:lnSpc>
                <a:spcPct val="115000"/>
              </a:lnSpc>
              <a:spcBef>
                <a:spcPts val="0"/>
              </a:spcBef>
              <a:spcAft>
                <a:spcPts val="0"/>
              </a:spcAft>
              <a:buSzPct val="60000"/>
              <a:buFont typeface="Arial"/>
              <a:buChar char="•"/>
            </a:pPr>
            <a:r>
              <a:rPr lang="es" sz="2500">
                <a:latin typeface="Arial"/>
                <a:ea typeface="Arial"/>
                <a:cs typeface="Arial"/>
                <a:sym typeface="Arial"/>
              </a:rPr>
              <a:t>In Scoreboard get data from both monitors and interrupt driver and check two things first if the data is correctly written through AHB and second if all registers are configured correctly and then if interrupt comes it must be served by target and completed by claim and complete.</a:t>
            </a:r>
            <a:endParaRPr sz="2500">
              <a:latin typeface="Arial"/>
              <a:ea typeface="Arial"/>
              <a:cs typeface="Arial"/>
              <a:sym typeface="Arial"/>
            </a:endParaRPr>
          </a:p>
        </p:txBody>
      </p:sp>
      <p:sp>
        <p:nvSpPr>
          <p:cNvPr id="121" name="Google Shape;121;p16"/>
          <p:cNvSpPr txBox="1"/>
          <p:nvPr>
            <p:ph idx="12" type="sldNum"/>
          </p:nvPr>
        </p:nvSpPr>
        <p:spPr>
          <a:xfrm>
            <a:off x="11398211" y="6217623"/>
            <a:ext cx="731700" cy="52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600"/>
              <a:buFont typeface="Arvo"/>
              <a:buNone/>
            </a:pPr>
            <a:fld id="{00000000-1234-1234-1234-123412341234}" type="slidenum">
              <a:rPr lang="e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1044700" y="828667"/>
            <a:ext cx="10157700" cy="524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Statistics/Datapoints</a:t>
            </a:r>
            <a:endParaRPr/>
          </a:p>
        </p:txBody>
      </p:sp>
      <p:sp>
        <p:nvSpPr>
          <p:cNvPr id="127" name="Google Shape;127;p17"/>
          <p:cNvSpPr txBox="1"/>
          <p:nvPr>
            <p:ph idx="4294967295" type="body"/>
          </p:nvPr>
        </p:nvSpPr>
        <p:spPr>
          <a:xfrm>
            <a:off x="838200" y="1496150"/>
            <a:ext cx="10515600" cy="4680600"/>
          </a:xfrm>
          <a:prstGeom prst="rect">
            <a:avLst/>
          </a:prstGeom>
          <a:noFill/>
          <a:ln>
            <a:noFill/>
          </a:ln>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s">
                <a:latin typeface="Arial"/>
                <a:ea typeface="Arial"/>
                <a:cs typeface="Arial"/>
                <a:sym typeface="Arial"/>
              </a:rPr>
              <a:t>Number of Test performed by writing different sequences is 10</a:t>
            </a:r>
            <a:endParaRPr>
              <a:latin typeface="Arial"/>
              <a:ea typeface="Arial"/>
              <a:cs typeface="Arial"/>
              <a:sym typeface="Arial"/>
            </a:endParaRPr>
          </a:p>
          <a:p>
            <a:pPr indent="-342900" lvl="0" marL="457200" rtl="0" algn="l">
              <a:spcBef>
                <a:spcPts val="0"/>
              </a:spcBef>
              <a:spcAft>
                <a:spcPts val="0"/>
              </a:spcAft>
              <a:buSzPts val="1800"/>
              <a:buChar char="•"/>
            </a:pPr>
            <a:r>
              <a:rPr lang="es">
                <a:latin typeface="Arial"/>
                <a:ea typeface="Arial"/>
                <a:cs typeface="Arial"/>
                <a:sym typeface="Arial"/>
              </a:rPr>
              <a:t>Number of Agents is 2</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s">
                <a:latin typeface="Arial"/>
                <a:ea typeface="Arial"/>
                <a:cs typeface="Arial"/>
                <a:sym typeface="Arial"/>
              </a:rPr>
              <a:t>Number of Interfaces is 2</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s">
                <a:latin typeface="Arial"/>
                <a:ea typeface="Arial"/>
                <a:cs typeface="Arial"/>
                <a:sym typeface="Arial"/>
              </a:rPr>
              <a:t>Number of Environment is 1</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s">
                <a:latin typeface="Arial"/>
                <a:ea typeface="Arial"/>
                <a:cs typeface="Arial"/>
                <a:sym typeface="Arial"/>
              </a:rPr>
              <a:t>Number of Analysis Ports is 4</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s">
                <a:latin typeface="Arial"/>
                <a:ea typeface="Arial"/>
                <a:cs typeface="Arial"/>
                <a:sym typeface="Arial"/>
              </a:rPr>
              <a:t>Number of Implementation Ports is 3 only used in Scoreboard.</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s">
                <a:latin typeface="Arial"/>
                <a:ea typeface="Arial"/>
                <a:cs typeface="Arial"/>
                <a:sym typeface="Arial"/>
              </a:rPr>
              <a:t>Number of Test Class is 1</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s">
                <a:latin typeface="Arial"/>
                <a:ea typeface="Arial"/>
                <a:cs typeface="Arial"/>
                <a:sym typeface="Arial"/>
              </a:rPr>
              <a:t>Has a Virtual Sequencer and Virtual Sequence Class</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s">
                <a:latin typeface="Arial"/>
                <a:ea typeface="Arial"/>
                <a:cs typeface="Arial"/>
                <a:sym typeface="Arial"/>
              </a:rPr>
              <a:t>Number of AHB Sequences is 7</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s">
                <a:latin typeface="Arial"/>
                <a:ea typeface="Arial"/>
                <a:cs typeface="Arial"/>
                <a:sym typeface="Arial"/>
              </a:rPr>
              <a:t>Number of IRQ Sequences is 2</a:t>
            </a:r>
            <a:endParaRPr>
              <a:latin typeface="Arial"/>
              <a:ea typeface="Arial"/>
              <a:cs typeface="Arial"/>
              <a:sym typeface="Arial"/>
            </a:endParaRPr>
          </a:p>
        </p:txBody>
      </p:sp>
      <p:sp>
        <p:nvSpPr>
          <p:cNvPr id="128" name="Google Shape;128;p17"/>
          <p:cNvSpPr txBox="1"/>
          <p:nvPr>
            <p:ph idx="12" type="sldNum"/>
          </p:nvPr>
        </p:nvSpPr>
        <p:spPr>
          <a:xfrm>
            <a:off x="11398211" y="6217623"/>
            <a:ext cx="731700" cy="52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600"/>
              <a:buFont typeface="Arvo"/>
              <a:buNone/>
            </a:pPr>
            <a:fld id="{00000000-1234-1234-1234-123412341234}" type="slidenum">
              <a:rPr lang="e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ph type="title"/>
          </p:nvPr>
        </p:nvSpPr>
        <p:spPr>
          <a:xfrm>
            <a:off x="1044700" y="828667"/>
            <a:ext cx="10157700" cy="524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Test Plan</a:t>
            </a:r>
            <a:endParaRPr/>
          </a:p>
        </p:txBody>
      </p:sp>
      <p:sp>
        <p:nvSpPr>
          <p:cNvPr id="134" name="Google Shape;134;p18"/>
          <p:cNvSpPr txBox="1"/>
          <p:nvPr>
            <p:ph idx="4294967295" type="body"/>
          </p:nvPr>
        </p:nvSpPr>
        <p:spPr>
          <a:xfrm>
            <a:off x="838200" y="1496150"/>
            <a:ext cx="10515600" cy="4680600"/>
          </a:xfrm>
          <a:prstGeom prst="rect">
            <a:avLst/>
          </a:prstGeom>
          <a:noFill/>
          <a:ln>
            <a:noFill/>
          </a:ln>
        </p:spPr>
        <p:txBody>
          <a:bodyPr anchorCtr="0" anchor="t" bIns="45700" lIns="91425" spcFirstLastPara="1" rIns="91425" wrap="square" tIns="45700">
            <a:normAutofit/>
          </a:bodyPr>
          <a:lstStyle/>
          <a:p>
            <a:pPr indent="0" lvl="0" marL="457200" rtl="0" algn="l">
              <a:spcBef>
                <a:spcPts val="1000"/>
              </a:spcBef>
              <a:spcAft>
                <a:spcPts val="0"/>
              </a:spcAft>
              <a:buNone/>
            </a:pPr>
            <a:r>
              <a:rPr lang="es" sz="1500" u="sng">
                <a:solidFill>
                  <a:schemeClr val="hlink"/>
                </a:solidFill>
                <a:latin typeface="Arial"/>
                <a:ea typeface="Arial"/>
                <a:cs typeface="Arial"/>
                <a:sym typeface="Arial"/>
                <a:hlinkClick r:id="rId3"/>
              </a:rPr>
              <a:t>https://docs.google.com/spreadsheets/d/1W5Jq-S-Ax40a-GSh9IWnShphrQ-pMGm6yDFS9osVTvg/edit?pli=1#gid=1885784281</a:t>
            </a:r>
            <a:endParaRPr sz="1500">
              <a:latin typeface="Arial"/>
              <a:ea typeface="Arial"/>
              <a:cs typeface="Arial"/>
              <a:sym typeface="Arial"/>
            </a:endParaRPr>
          </a:p>
        </p:txBody>
      </p:sp>
      <p:sp>
        <p:nvSpPr>
          <p:cNvPr id="135" name="Google Shape;135;p18"/>
          <p:cNvSpPr txBox="1"/>
          <p:nvPr>
            <p:ph idx="12" type="sldNum"/>
          </p:nvPr>
        </p:nvSpPr>
        <p:spPr>
          <a:xfrm>
            <a:off x="11398211" y="6217623"/>
            <a:ext cx="731700" cy="52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600"/>
              <a:buFont typeface="Arvo"/>
              <a:buNone/>
            </a:pPr>
            <a:fld id="{00000000-1234-1234-1234-123412341234}" type="slidenum">
              <a:rPr lang="es"/>
              <a:t>‹#›</a:t>
            </a:fld>
            <a:endParaRPr/>
          </a:p>
        </p:txBody>
      </p:sp>
      <p:pic>
        <p:nvPicPr>
          <p:cNvPr id="136" name="Google Shape;136;p18"/>
          <p:cNvPicPr preferRelativeResize="0"/>
          <p:nvPr/>
        </p:nvPicPr>
        <p:blipFill>
          <a:blip r:embed="rId4">
            <a:alphaModFix/>
          </a:blip>
          <a:stretch>
            <a:fillRect/>
          </a:stretch>
        </p:blipFill>
        <p:spPr>
          <a:xfrm>
            <a:off x="250125" y="2018950"/>
            <a:ext cx="11691752" cy="4314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1044700" y="828667"/>
            <a:ext cx="10157700" cy="524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Test Plan</a:t>
            </a:r>
            <a:endParaRPr/>
          </a:p>
        </p:txBody>
      </p:sp>
      <p:sp>
        <p:nvSpPr>
          <p:cNvPr id="142" name="Google Shape;142;p19"/>
          <p:cNvSpPr txBox="1"/>
          <p:nvPr>
            <p:ph idx="4294967295" type="body"/>
          </p:nvPr>
        </p:nvSpPr>
        <p:spPr>
          <a:xfrm>
            <a:off x="838200" y="1496150"/>
            <a:ext cx="10515600" cy="4680600"/>
          </a:xfrm>
          <a:prstGeom prst="rect">
            <a:avLst/>
          </a:prstGeom>
          <a:noFill/>
          <a:ln>
            <a:noFill/>
          </a:ln>
        </p:spPr>
        <p:txBody>
          <a:bodyPr anchorCtr="0" anchor="t" bIns="45700" lIns="91425" spcFirstLastPara="1" rIns="91425" wrap="square" tIns="45700">
            <a:normAutofit/>
          </a:bodyPr>
          <a:lstStyle/>
          <a:p>
            <a:pPr indent="0" lvl="0" marL="457200" rtl="0" algn="l">
              <a:spcBef>
                <a:spcPts val="1000"/>
              </a:spcBef>
              <a:spcAft>
                <a:spcPts val="0"/>
              </a:spcAft>
              <a:buNone/>
            </a:pPr>
            <a:r>
              <a:rPr lang="es" sz="1500" u="sng">
                <a:solidFill>
                  <a:schemeClr val="hlink"/>
                </a:solidFill>
                <a:latin typeface="Arial"/>
                <a:ea typeface="Arial"/>
                <a:cs typeface="Arial"/>
                <a:sym typeface="Arial"/>
                <a:hlinkClick r:id="rId3"/>
              </a:rPr>
              <a:t>https://docs.google.com/spreadsheets/d/1W5Jq-S-Ax40a-GSh9IWnShphrQ-pMGm6yDFS9osVTvg/edit?pli=1#gid=1885784281</a:t>
            </a:r>
            <a:endParaRPr sz="1500">
              <a:latin typeface="Arial"/>
              <a:ea typeface="Arial"/>
              <a:cs typeface="Arial"/>
              <a:sym typeface="Arial"/>
            </a:endParaRPr>
          </a:p>
        </p:txBody>
      </p:sp>
      <p:sp>
        <p:nvSpPr>
          <p:cNvPr id="143" name="Google Shape;143;p19"/>
          <p:cNvSpPr txBox="1"/>
          <p:nvPr>
            <p:ph idx="12" type="sldNum"/>
          </p:nvPr>
        </p:nvSpPr>
        <p:spPr>
          <a:xfrm>
            <a:off x="11398211" y="6217623"/>
            <a:ext cx="731700" cy="52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600"/>
              <a:buFont typeface="Arvo"/>
              <a:buNone/>
            </a:pPr>
            <a:fld id="{00000000-1234-1234-1234-123412341234}" type="slidenum">
              <a:rPr lang="es"/>
              <a:t>‹#›</a:t>
            </a:fld>
            <a:endParaRPr/>
          </a:p>
        </p:txBody>
      </p:sp>
      <p:pic>
        <p:nvPicPr>
          <p:cNvPr id="144" name="Google Shape;144;p19"/>
          <p:cNvPicPr preferRelativeResize="0"/>
          <p:nvPr/>
        </p:nvPicPr>
        <p:blipFill>
          <a:blip r:embed="rId4">
            <a:alphaModFix/>
          </a:blip>
          <a:stretch>
            <a:fillRect/>
          </a:stretch>
        </p:blipFill>
        <p:spPr>
          <a:xfrm>
            <a:off x="296187" y="2573400"/>
            <a:ext cx="11599627" cy="2424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title"/>
          </p:nvPr>
        </p:nvSpPr>
        <p:spPr>
          <a:xfrm>
            <a:off x="1044700" y="828667"/>
            <a:ext cx="10157700" cy="524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Demo</a:t>
            </a:r>
            <a:endParaRPr/>
          </a:p>
        </p:txBody>
      </p:sp>
      <p:sp>
        <p:nvSpPr>
          <p:cNvPr id="150" name="Google Shape;150;p20"/>
          <p:cNvSpPr txBox="1"/>
          <p:nvPr>
            <p:ph idx="4294967295" type="body"/>
          </p:nvPr>
        </p:nvSpPr>
        <p:spPr>
          <a:xfrm>
            <a:off x="838200" y="1496150"/>
            <a:ext cx="10515600" cy="46806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None/>
            </a:pPr>
            <a:r>
              <a:rPr lang="es">
                <a:latin typeface="Arial"/>
                <a:ea typeface="Arial"/>
                <a:cs typeface="Arial"/>
                <a:sym typeface="Arial"/>
              </a:rPr>
              <a:t>Sending Single interrupt one at a time from single source to single target. Configuration Settings:</a:t>
            </a:r>
            <a:endParaRPr>
              <a:latin typeface="Arial"/>
              <a:ea typeface="Arial"/>
              <a:cs typeface="Arial"/>
              <a:sym typeface="Arial"/>
            </a:endParaRPr>
          </a:p>
          <a:p>
            <a:pPr indent="0" lvl="0" marL="0" rtl="0" algn="l">
              <a:spcBef>
                <a:spcPts val="1000"/>
              </a:spcBef>
              <a:spcAft>
                <a:spcPts val="0"/>
              </a:spcAft>
              <a:buNone/>
            </a:pPr>
            <a:r>
              <a:t/>
            </a:r>
            <a:endParaRPr>
              <a:latin typeface="Arial"/>
              <a:ea typeface="Arial"/>
              <a:cs typeface="Arial"/>
              <a:sym typeface="Arial"/>
            </a:endParaRPr>
          </a:p>
          <a:p>
            <a:pPr indent="0" lvl="0" marL="457200" rtl="0" algn="l">
              <a:spcBef>
                <a:spcPts val="1000"/>
              </a:spcBef>
              <a:spcAft>
                <a:spcPts val="0"/>
              </a:spcAft>
              <a:buNone/>
            </a:pPr>
            <a:r>
              <a:t/>
            </a:r>
            <a:endParaRPr>
              <a:highlight>
                <a:srgbClr val="FFFF00"/>
              </a:highlight>
              <a:latin typeface="Arial"/>
              <a:ea typeface="Arial"/>
              <a:cs typeface="Arial"/>
              <a:sym typeface="Arial"/>
            </a:endParaRPr>
          </a:p>
          <a:p>
            <a:pPr indent="0" lvl="0" marL="457200" rtl="0" algn="l">
              <a:spcBef>
                <a:spcPts val="1000"/>
              </a:spcBef>
              <a:spcAft>
                <a:spcPts val="0"/>
              </a:spcAft>
              <a:buNone/>
            </a:pPr>
            <a:r>
              <a:t/>
            </a:r>
            <a:endParaRPr>
              <a:highlight>
                <a:srgbClr val="FFFF00"/>
              </a:highlight>
              <a:latin typeface="Arial"/>
              <a:ea typeface="Arial"/>
              <a:cs typeface="Arial"/>
              <a:sym typeface="Arial"/>
            </a:endParaRPr>
          </a:p>
          <a:p>
            <a:pPr indent="0" lvl="0" marL="0" rtl="0" algn="l">
              <a:spcBef>
                <a:spcPts val="1000"/>
              </a:spcBef>
              <a:spcAft>
                <a:spcPts val="0"/>
              </a:spcAft>
              <a:buNone/>
            </a:pPr>
            <a:r>
              <a:t/>
            </a:r>
            <a:endParaRPr>
              <a:highlight>
                <a:srgbClr val="FFFF00"/>
              </a:highlight>
              <a:latin typeface="Arial"/>
              <a:ea typeface="Arial"/>
              <a:cs typeface="Arial"/>
              <a:sym typeface="Arial"/>
            </a:endParaRPr>
          </a:p>
          <a:p>
            <a:pPr indent="0" lvl="0" marL="0" rtl="0" algn="l">
              <a:spcBef>
                <a:spcPts val="1000"/>
              </a:spcBef>
              <a:spcAft>
                <a:spcPts val="0"/>
              </a:spcAft>
              <a:buNone/>
            </a:pPr>
            <a:r>
              <a:rPr lang="es">
                <a:latin typeface="Arial"/>
                <a:ea typeface="Arial"/>
                <a:cs typeface="Arial"/>
                <a:sym typeface="Arial"/>
              </a:rPr>
              <a:t>Configuration:</a:t>
            </a:r>
            <a:endParaRPr>
              <a:latin typeface="Arial"/>
              <a:ea typeface="Arial"/>
              <a:cs typeface="Arial"/>
              <a:sym typeface="Arial"/>
            </a:endParaRPr>
          </a:p>
          <a:p>
            <a:pPr indent="0" lvl="0" marL="0" rtl="0" algn="l">
              <a:spcBef>
                <a:spcPts val="1000"/>
              </a:spcBef>
              <a:spcAft>
                <a:spcPts val="0"/>
              </a:spcAft>
              <a:buNone/>
            </a:pPr>
            <a:r>
              <a:rPr lang="es">
                <a:latin typeface="Arial"/>
                <a:ea typeface="Arial"/>
                <a:cs typeface="Arial"/>
                <a:sym typeface="Arial"/>
              </a:rPr>
              <a:t> Priority=2, Edge Triggered, Threshold=1, Interrupt  Enable=1</a:t>
            </a:r>
            <a:endParaRPr>
              <a:latin typeface="Arial"/>
              <a:ea typeface="Arial"/>
              <a:cs typeface="Arial"/>
              <a:sym typeface="Arial"/>
            </a:endParaRPr>
          </a:p>
        </p:txBody>
      </p:sp>
      <p:sp>
        <p:nvSpPr>
          <p:cNvPr id="151" name="Google Shape;151;p20"/>
          <p:cNvSpPr txBox="1"/>
          <p:nvPr>
            <p:ph idx="12" type="sldNum"/>
          </p:nvPr>
        </p:nvSpPr>
        <p:spPr>
          <a:xfrm>
            <a:off x="11398211" y="6217623"/>
            <a:ext cx="731700" cy="52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600"/>
              <a:buFont typeface="Arvo"/>
              <a:buNone/>
            </a:pPr>
            <a:fld id="{00000000-1234-1234-1234-123412341234}" type="slidenum">
              <a:rPr lang="es"/>
              <a:t>‹#›</a:t>
            </a:fld>
            <a:endParaRPr/>
          </a:p>
        </p:txBody>
      </p:sp>
      <p:pic>
        <p:nvPicPr>
          <p:cNvPr id="152" name="Google Shape;152;p20"/>
          <p:cNvPicPr preferRelativeResize="0"/>
          <p:nvPr/>
        </p:nvPicPr>
        <p:blipFill>
          <a:blip r:embed="rId3">
            <a:alphaModFix/>
          </a:blip>
          <a:stretch>
            <a:fillRect/>
          </a:stretch>
        </p:blipFill>
        <p:spPr>
          <a:xfrm>
            <a:off x="6034000" y="2497763"/>
            <a:ext cx="3581400" cy="1609725"/>
          </a:xfrm>
          <a:prstGeom prst="rect">
            <a:avLst/>
          </a:prstGeom>
          <a:noFill/>
          <a:ln>
            <a:noFill/>
          </a:ln>
        </p:spPr>
      </p:pic>
      <p:pic>
        <p:nvPicPr>
          <p:cNvPr id="153" name="Google Shape;153;p20"/>
          <p:cNvPicPr preferRelativeResize="0"/>
          <p:nvPr/>
        </p:nvPicPr>
        <p:blipFill>
          <a:blip r:embed="rId4">
            <a:alphaModFix/>
          </a:blip>
          <a:stretch>
            <a:fillRect/>
          </a:stretch>
        </p:blipFill>
        <p:spPr>
          <a:xfrm>
            <a:off x="1648125" y="2497775"/>
            <a:ext cx="3240088" cy="1609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1044700" y="828667"/>
            <a:ext cx="10157700" cy="524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Demo</a:t>
            </a:r>
            <a:endParaRPr/>
          </a:p>
        </p:txBody>
      </p:sp>
      <p:sp>
        <p:nvSpPr>
          <p:cNvPr id="159" name="Google Shape;159;p21"/>
          <p:cNvSpPr txBox="1"/>
          <p:nvPr>
            <p:ph idx="4294967295" type="body"/>
          </p:nvPr>
        </p:nvSpPr>
        <p:spPr>
          <a:xfrm>
            <a:off x="838200" y="1496150"/>
            <a:ext cx="10515600" cy="46806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None/>
            </a:pPr>
            <a:r>
              <a:rPr lang="es">
                <a:latin typeface="Arial"/>
                <a:ea typeface="Arial"/>
                <a:cs typeface="Arial"/>
                <a:sym typeface="Arial"/>
              </a:rPr>
              <a:t>Sending Single interrupt one at a time from single source to single target</a:t>
            </a:r>
            <a:endParaRPr>
              <a:latin typeface="Arial"/>
              <a:ea typeface="Arial"/>
              <a:cs typeface="Arial"/>
              <a:sym typeface="Arial"/>
            </a:endParaRPr>
          </a:p>
          <a:p>
            <a:pPr indent="0" lvl="0" marL="457200" rtl="0" algn="l">
              <a:spcBef>
                <a:spcPts val="1000"/>
              </a:spcBef>
              <a:spcAft>
                <a:spcPts val="0"/>
              </a:spcAft>
              <a:buNone/>
            </a:pPr>
            <a:r>
              <a:t/>
            </a:r>
            <a:endParaRPr>
              <a:highlight>
                <a:srgbClr val="FFFF00"/>
              </a:highlight>
              <a:latin typeface="Arial"/>
              <a:ea typeface="Arial"/>
              <a:cs typeface="Arial"/>
              <a:sym typeface="Arial"/>
            </a:endParaRPr>
          </a:p>
        </p:txBody>
      </p:sp>
      <p:sp>
        <p:nvSpPr>
          <p:cNvPr id="160" name="Google Shape;160;p21"/>
          <p:cNvSpPr txBox="1"/>
          <p:nvPr>
            <p:ph idx="12" type="sldNum"/>
          </p:nvPr>
        </p:nvSpPr>
        <p:spPr>
          <a:xfrm>
            <a:off x="11398211" y="6217623"/>
            <a:ext cx="731700" cy="52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600"/>
              <a:buFont typeface="Arvo"/>
              <a:buNone/>
            </a:pPr>
            <a:fld id="{00000000-1234-1234-1234-123412341234}" type="slidenum">
              <a:rPr lang="es"/>
              <a:t>‹#›</a:t>
            </a:fld>
            <a:endParaRPr/>
          </a:p>
        </p:txBody>
      </p:sp>
      <p:pic>
        <p:nvPicPr>
          <p:cNvPr id="161" name="Google Shape;161;p21"/>
          <p:cNvPicPr preferRelativeResize="0"/>
          <p:nvPr/>
        </p:nvPicPr>
        <p:blipFill>
          <a:blip r:embed="rId3">
            <a:alphaModFix/>
          </a:blip>
          <a:stretch>
            <a:fillRect/>
          </a:stretch>
        </p:blipFill>
        <p:spPr>
          <a:xfrm>
            <a:off x="3577475" y="2852513"/>
            <a:ext cx="4781550" cy="3324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1044700" y="828667"/>
            <a:ext cx="10157700" cy="524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Demo</a:t>
            </a:r>
            <a:endParaRPr/>
          </a:p>
        </p:txBody>
      </p:sp>
      <p:sp>
        <p:nvSpPr>
          <p:cNvPr id="167" name="Google Shape;167;p22"/>
          <p:cNvSpPr txBox="1"/>
          <p:nvPr>
            <p:ph idx="4294967295" type="body"/>
          </p:nvPr>
        </p:nvSpPr>
        <p:spPr>
          <a:xfrm>
            <a:off x="838200" y="1496150"/>
            <a:ext cx="10515600" cy="46806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None/>
            </a:pPr>
            <a:r>
              <a:rPr lang="es">
                <a:latin typeface="Arial"/>
                <a:ea typeface="Arial"/>
                <a:cs typeface="Arial"/>
                <a:sym typeface="Arial"/>
              </a:rPr>
              <a:t>Sending Three interrupts one by one from single source</a:t>
            </a:r>
            <a:endParaRPr>
              <a:latin typeface="Arial"/>
              <a:ea typeface="Arial"/>
              <a:cs typeface="Arial"/>
              <a:sym typeface="Arial"/>
            </a:endParaRPr>
          </a:p>
          <a:p>
            <a:pPr indent="0" lvl="0" marL="457200" rtl="0" algn="l">
              <a:spcBef>
                <a:spcPts val="1000"/>
              </a:spcBef>
              <a:spcAft>
                <a:spcPts val="0"/>
              </a:spcAft>
              <a:buNone/>
            </a:pPr>
            <a:r>
              <a:t/>
            </a:r>
            <a:endParaRPr>
              <a:highlight>
                <a:srgbClr val="FFFF00"/>
              </a:highlight>
              <a:latin typeface="Arial"/>
              <a:ea typeface="Arial"/>
              <a:cs typeface="Arial"/>
              <a:sym typeface="Arial"/>
            </a:endParaRPr>
          </a:p>
        </p:txBody>
      </p:sp>
      <p:sp>
        <p:nvSpPr>
          <p:cNvPr id="168" name="Google Shape;168;p22"/>
          <p:cNvSpPr txBox="1"/>
          <p:nvPr>
            <p:ph idx="12" type="sldNum"/>
          </p:nvPr>
        </p:nvSpPr>
        <p:spPr>
          <a:xfrm>
            <a:off x="11398211" y="6217623"/>
            <a:ext cx="731700" cy="52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600"/>
              <a:buFont typeface="Arvo"/>
              <a:buNone/>
            </a:pPr>
            <a:fld id="{00000000-1234-1234-1234-123412341234}" type="slidenum">
              <a:rPr lang="es"/>
              <a:t>‹#›</a:t>
            </a:fld>
            <a:endParaRPr/>
          </a:p>
        </p:txBody>
      </p:sp>
      <p:pic>
        <p:nvPicPr>
          <p:cNvPr id="169" name="Google Shape;169;p22"/>
          <p:cNvPicPr preferRelativeResize="0"/>
          <p:nvPr/>
        </p:nvPicPr>
        <p:blipFill>
          <a:blip r:embed="rId3">
            <a:alphaModFix/>
          </a:blip>
          <a:stretch>
            <a:fillRect/>
          </a:stretch>
        </p:blipFill>
        <p:spPr>
          <a:xfrm>
            <a:off x="565250" y="2250770"/>
            <a:ext cx="11353800" cy="350210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1044700" y="828667"/>
            <a:ext cx="10157700" cy="524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Demo</a:t>
            </a:r>
            <a:endParaRPr/>
          </a:p>
        </p:txBody>
      </p:sp>
      <p:sp>
        <p:nvSpPr>
          <p:cNvPr id="175" name="Google Shape;175;p23"/>
          <p:cNvSpPr txBox="1"/>
          <p:nvPr>
            <p:ph idx="4294967295" type="body"/>
          </p:nvPr>
        </p:nvSpPr>
        <p:spPr>
          <a:xfrm>
            <a:off x="838200" y="1496150"/>
            <a:ext cx="10515600" cy="4680600"/>
          </a:xfrm>
          <a:prstGeom prst="rect">
            <a:avLst/>
          </a:prstGeom>
          <a:noFill/>
          <a:ln>
            <a:noFill/>
          </a:ln>
        </p:spPr>
        <p:txBody>
          <a:bodyPr anchorCtr="0" anchor="t" bIns="45700" lIns="91425" spcFirstLastPara="1" rIns="91425" wrap="square" tIns="45700">
            <a:normAutofit/>
          </a:bodyPr>
          <a:lstStyle/>
          <a:p>
            <a:pPr indent="0" lvl="0" marL="457200" rtl="0" algn="l">
              <a:spcBef>
                <a:spcPts val="1000"/>
              </a:spcBef>
              <a:spcAft>
                <a:spcPts val="0"/>
              </a:spcAft>
              <a:buNone/>
            </a:pPr>
            <a:r>
              <a:rPr b="1" lang="es">
                <a:latin typeface="Arial"/>
                <a:ea typeface="Arial"/>
                <a:cs typeface="Arial"/>
                <a:sym typeface="Arial"/>
              </a:rPr>
              <a:t>MAX Pending Count:</a:t>
            </a:r>
            <a:r>
              <a:rPr lang="es">
                <a:latin typeface="Arial"/>
                <a:ea typeface="Arial"/>
                <a:cs typeface="Arial"/>
                <a:sym typeface="Arial"/>
              </a:rPr>
              <a:t>   An interrupt source may generate multiple edge-triggered interrupts before being fully serviced by the target. To support this the PLIC is able to </a:t>
            </a:r>
            <a:r>
              <a:rPr b="1" lang="es">
                <a:latin typeface="Arial"/>
                <a:ea typeface="Arial"/>
                <a:cs typeface="Arial"/>
                <a:sym typeface="Arial"/>
              </a:rPr>
              <a:t>queue</a:t>
            </a:r>
            <a:r>
              <a:rPr lang="es">
                <a:latin typeface="Arial"/>
                <a:ea typeface="Arial"/>
                <a:cs typeface="Arial"/>
                <a:sym typeface="Arial"/>
              </a:rPr>
              <a:t> these requests up to a user-defined limit per interrupt source. This limit is defined by the parameter MAX PENDING COUNT.</a:t>
            </a:r>
            <a:endParaRPr>
              <a:latin typeface="Arial"/>
              <a:ea typeface="Arial"/>
              <a:cs typeface="Arial"/>
              <a:sym typeface="Arial"/>
            </a:endParaRPr>
          </a:p>
          <a:p>
            <a:pPr indent="0" lvl="0" marL="457200" rtl="0" algn="l">
              <a:spcBef>
                <a:spcPts val="1000"/>
              </a:spcBef>
              <a:spcAft>
                <a:spcPts val="0"/>
              </a:spcAft>
              <a:buNone/>
            </a:pPr>
            <a:r>
              <a:t/>
            </a:r>
            <a:endParaRPr>
              <a:latin typeface="Arial"/>
              <a:ea typeface="Arial"/>
              <a:cs typeface="Arial"/>
              <a:sym typeface="Arial"/>
            </a:endParaRPr>
          </a:p>
          <a:p>
            <a:pPr indent="0" lvl="0" marL="457200" rtl="0" algn="l">
              <a:spcBef>
                <a:spcPts val="1000"/>
              </a:spcBef>
              <a:spcAft>
                <a:spcPts val="0"/>
              </a:spcAft>
              <a:buNone/>
            </a:pPr>
            <a:r>
              <a:rPr lang="es">
                <a:latin typeface="Arial"/>
                <a:ea typeface="Arial"/>
                <a:cs typeface="Arial"/>
                <a:sym typeface="Arial"/>
              </a:rPr>
              <a:t>If the number of interrupts generated by a source exceeds the value of MAX PENDING COUNT,those additional interrupts are silently ignored.</a:t>
            </a:r>
            <a:endParaRPr>
              <a:latin typeface="Arial"/>
              <a:ea typeface="Arial"/>
              <a:cs typeface="Arial"/>
              <a:sym typeface="Arial"/>
            </a:endParaRPr>
          </a:p>
        </p:txBody>
      </p:sp>
      <p:sp>
        <p:nvSpPr>
          <p:cNvPr id="176" name="Google Shape;176;p23"/>
          <p:cNvSpPr txBox="1"/>
          <p:nvPr>
            <p:ph idx="12" type="sldNum"/>
          </p:nvPr>
        </p:nvSpPr>
        <p:spPr>
          <a:xfrm>
            <a:off x="11398211" y="6217623"/>
            <a:ext cx="731700" cy="52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600"/>
              <a:buFont typeface="Arvo"/>
              <a:buNone/>
            </a:pPr>
            <a:fld id="{00000000-1234-1234-1234-123412341234}" type="slidenum">
              <a:rPr lang="e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1044700" y="828667"/>
            <a:ext cx="10157700" cy="524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Demo</a:t>
            </a:r>
            <a:endParaRPr/>
          </a:p>
        </p:txBody>
      </p:sp>
      <p:sp>
        <p:nvSpPr>
          <p:cNvPr id="182" name="Google Shape;182;p24"/>
          <p:cNvSpPr txBox="1"/>
          <p:nvPr>
            <p:ph idx="4294967295" type="body"/>
          </p:nvPr>
        </p:nvSpPr>
        <p:spPr>
          <a:xfrm>
            <a:off x="838200" y="1496150"/>
            <a:ext cx="10515600" cy="4680600"/>
          </a:xfrm>
          <a:prstGeom prst="rect">
            <a:avLst/>
          </a:prstGeom>
          <a:noFill/>
          <a:ln>
            <a:noFill/>
          </a:ln>
        </p:spPr>
        <p:txBody>
          <a:bodyPr anchorCtr="0" anchor="t" bIns="45700" lIns="91425" spcFirstLastPara="1" rIns="91425" wrap="square" tIns="45700">
            <a:normAutofit/>
          </a:bodyPr>
          <a:lstStyle/>
          <a:p>
            <a:pPr indent="0" lvl="0" marL="457200" rtl="0" algn="l">
              <a:spcBef>
                <a:spcPts val="1000"/>
              </a:spcBef>
              <a:spcAft>
                <a:spcPts val="0"/>
              </a:spcAft>
              <a:buNone/>
            </a:pPr>
            <a:r>
              <a:rPr lang="es">
                <a:latin typeface="Arial"/>
                <a:ea typeface="Arial"/>
                <a:cs typeface="Arial"/>
                <a:sym typeface="Arial"/>
              </a:rPr>
              <a:t>Edge Triggered Test: Sending 12 interrupts at a time before first interrupt is fully served and setting max pending counter to 8 and see if these all are served or ignored more than 8</a:t>
            </a:r>
            <a:endParaRPr>
              <a:highlight>
                <a:srgbClr val="FFFF00"/>
              </a:highlight>
              <a:latin typeface="Arial"/>
              <a:ea typeface="Arial"/>
              <a:cs typeface="Arial"/>
              <a:sym typeface="Arial"/>
            </a:endParaRPr>
          </a:p>
        </p:txBody>
      </p:sp>
      <p:sp>
        <p:nvSpPr>
          <p:cNvPr id="183" name="Google Shape;183;p24"/>
          <p:cNvSpPr txBox="1"/>
          <p:nvPr>
            <p:ph idx="12" type="sldNum"/>
          </p:nvPr>
        </p:nvSpPr>
        <p:spPr>
          <a:xfrm>
            <a:off x="11398211" y="6217623"/>
            <a:ext cx="731700" cy="52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600"/>
              <a:buFont typeface="Arvo"/>
              <a:buNone/>
            </a:pPr>
            <a:fld id="{00000000-1234-1234-1234-123412341234}" type="slidenum">
              <a:rPr lang="es"/>
              <a:t>‹#›</a:t>
            </a:fld>
            <a:endParaRPr/>
          </a:p>
        </p:txBody>
      </p:sp>
      <p:pic>
        <p:nvPicPr>
          <p:cNvPr id="184" name="Google Shape;184;p24"/>
          <p:cNvPicPr preferRelativeResize="0"/>
          <p:nvPr/>
        </p:nvPicPr>
        <p:blipFill>
          <a:blip r:embed="rId3">
            <a:alphaModFix/>
          </a:blip>
          <a:stretch>
            <a:fillRect/>
          </a:stretch>
        </p:blipFill>
        <p:spPr>
          <a:xfrm>
            <a:off x="1150425" y="2770175"/>
            <a:ext cx="10051974" cy="36671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1044700" y="828667"/>
            <a:ext cx="10157700" cy="524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Demo</a:t>
            </a:r>
            <a:endParaRPr/>
          </a:p>
        </p:txBody>
      </p:sp>
      <p:sp>
        <p:nvSpPr>
          <p:cNvPr id="190" name="Google Shape;190;p25"/>
          <p:cNvSpPr txBox="1"/>
          <p:nvPr>
            <p:ph idx="4294967295" type="body"/>
          </p:nvPr>
        </p:nvSpPr>
        <p:spPr>
          <a:xfrm>
            <a:off x="838200" y="1496150"/>
            <a:ext cx="10515600" cy="46806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None/>
            </a:pPr>
            <a:r>
              <a:rPr lang="es">
                <a:latin typeface="Arial"/>
                <a:ea typeface="Arial"/>
                <a:cs typeface="Arial"/>
                <a:sym typeface="Arial"/>
              </a:rPr>
              <a:t>Single Source s</a:t>
            </a:r>
            <a:r>
              <a:rPr lang="es">
                <a:latin typeface="Arial"/>
                <a:ea typeface="Arial"/>
                <a:cs typeface="Arial"/>
                <a:sym typeface="Arial"/>
              </a:rPr>
              <a:t>ending interrupts at a time to multiple targets</a:t>
            </a:r>
            <a:endParaRPr>
              <a:latin typeface="Arial"/>
              <a:ea typeface="Arial"/>
              <a:cs typeface="Arial"/>
              <a:sym typeface="Arial"/>
            </a:endParaRPr>
          </a:p>
          <a:p>
            <a:pPr indent="0" lvl="0" marL="0" rtl="0" algn="l">
              <a:spcBef>
                <a:spcPts val="1000"/>
              </a:spcBef>
              <a:spcAft>
                <a:spcPts val="0"/>
              </a:spcAft>
              <a:buNone/>
            </a:pPr>
            <a:r>
              <a:rPr lang="es">
                <a:latin typeface="Arial"/>
                <a:ea typeface="Arial"/>
                <a:cs typeface="Arial"/>
                <a:sym typeface="Arial"/>
              </a:rPr>
              <a:t>Setted one of the threshold to 3 and priority to 2</a:t>
            </a:r>
            <a:endParaRPr>
              <a:latin typeface="Arial"/>
              <a:ea typeface="Arial"/>
              <a:cs typeface="Arial"/>
              <a:sym typeface="Arial"/>
            </a:endParaRPr>
          </a:p>
        </p:txBody>
      </p:sp>
      <p:sp>
        <p:nvSpPr>
          <p:cNvPr id="191" name="Google Shape;191;p25"/>
          <p:cNvSpPr txBox="1"/>
          <p:nvPr>
            <p:ph idx="12" type="sldNum"/>
          </p:nvPr>
        </p:nvSpPr>
        <p:spPr>
          <a:xfrm>
            <a:off x="11398211" y="6217623"/>
            <a:ext cx="731700" cy="52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600"/>
              <a:buFont typeface="Arvo"/>
              <a:buNone/>
            </a:pPr>
            <a:fld id="{00000000-1234-1234-1234-123412341234}" type="slidenum">
              <a:rPr lang="es"/>
              <a:t>‹#›</a:t>
            </a:fld>
            <a:endParaRPr/>
          </a:p>
        </p:txBody>
      </p:sp>
      <p:pic>
        <p:nvPicPr>
          <p:cNvPr id="192" name="Google Shape;192;p25"/>
          <p:cNvPicPr preferRelativeResize="0"/>
          <p:nvPr/>
        </p:nvPicPr>
        <p:blipFill>
          <a:blip r:embed="rId3">
            <a:alphaModFix/>
          </a:blip>
          <a:stretch>
            <a:fillRect/>
          </a:stretch>
        </p:blipFill>
        <p:spPr>
          <a:xfrm>
            <a:off x="2162075" y="2556025"/>
            <a:ext cx="6801126" cy="3734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8"/>
          <p:cNvSpPr txBox="1"/>
          <p:nvPr>
            <p:ph idx="4294967295" type="title"/>
          </p:nvPr>
        </p:nvSpPr>
        <p:spPr>
          <a:xfrm>
            <a:off x="1044700" y="2962267"/>
            <a:ext cx="10157700" cy="524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s"/>
              <a:t>TCP</a:t>
            </a:r>
            <a:r>
              <a:rPr b="1" lang="es"/>
              <a:t> Overview</a:t>
            </a:r>
            <a:endParaRPr b="1"/>
          </a:p>
        </p:txBody>
      </p:sp>
      <p:sp>
        <p:nvSpPr>
          <p:cNvPr id="58" name="Google Shape;58;p8"/>
          <p:cNvSpPr txBox="1"/>
          <p:nvPr>
            <p:ph idx="12" type="sldNum"/>
          </p:nvPr>
        </p:nvSpPr>
        <p:spPr>
          <a:xfrm>
            <a:off x="11398211" y="6217623"/>
            <a:ext cx="731600" cy="52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600"/>
              <a:buFont typeface="Arvo"/>
              <a:buNone/>
            </a:pPr>
            <a:fld id="{00000000-1234-1234-1234-123412341234}" type="slidenum">
              <a:rPr lang="e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1044700" y="828667"/>
            <a:ext cx="10157700" cy="524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Demo</a:t>
            </a:r>
            <a:endParaRPr/>
          </a:p>
        </p:txBody>
      </p:sp>
      <p:sp>
        <p:nvSpPr>
          <p:cNvPr id="198" name="Google Shape;198;p26"/>
          <p:cNvSpPr txBox="1"/>
          <p:nvPr>
            <p:ph idx="4294967295" type="body"/>
          </p:nvPr>
        </p:nvSpPr>
        <p:spPr>
          <a:xfrm>
            <a:off x="838200" y="1305650"/>
            <a:ext cx="10515600" cy="46806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None/>
            </a:pPr>
            <a:r>
              <a:rPr lang="es">
                <a:latin typeface="Arial"/>
                <a:ea typeface="Arial"/>
                <a:cs typeface="Arial"/>
                <a:sym typeface="Arial"/>
              </a:rPr>
              <a:t>Priority Test: Sending multiple interrupts from multiple sources at a time and making third interrupt source priority high to see if it is served first or not. </a:t>
            </a:r>
            <a:endParaRPr>
              <a:latin typeface="Arial"/>
              <a:ea typeface="Arial"/>
              <a:cs typeface="Arial"/>
              <a:sym typeface="Arial"/>
            </a:endParaRPr>
          </a:p>
          <a:p>
            <a:pPr indent="0" lvl="0" marL="0" rtl="0" algn="l">
              <a:spcBef>
                <a:spcPts val="1000"/>
              </a:spcBef>
              <a:spcAft>
                <a:spcPts val="0"/>
              </a:spcAft>
              <a:buNone/>
            </a:pPr>
            <a:r>
              <a:t/>
            </a:r>
            <a:endParaRPr>
              <a:highlight>
                <a:srgbClr val="FFFF00"/>
              </a:highlight>
              <a:latin typeface="Arial"/>
              <a:ea typeface="Arial"/>
              <a:cs typeface="Arial"/>
              <a:sym typeface="Arial"/>
            </a:endParaRPr>
          </a:p>
          <a:p>
            <a:pPr indent="0" lvl="0" marL="0" rtl="0" algn="l">
              <a:spcBef>
                <a:spcPts val="1000"/>
              </a:spcBef>
              <a:spcAft>
                <a:spcPts val="0"/>
              </a:spcAft>
              <a:buNone/>
            </a:pPr>
            <a:r>
              <a:t/>
            </a:r>
            <a:endParaRPr>
              <a:highlight>
                <a:srgbClr val="FFFF00"/>
              </a:highlight>
              <a:latin typeface="Arial"/>
              <a:ea typeface="Arial"/>
              <a:cs typeface="Arial"/>
              <a:sym typeface="Arial"/>
            </a:endParaRPr>
          </a:p>
          <a:p>
            <a:pPr indent="0" lvl="0" marL="0" rtl="0" algn="l">
              <a:spcBef>
                <a:spcPts val="1000"/>
              </a:spcBef>
              <a:spcAft>
                <a:spcPts val="0"/>
              </a:spcAft>
              <a:buNone/>
            </a:pPr>
            <a:r>
              <a:rPr lang="es" sz="2300">
                <a:latin typeface="Arial"/>
                <a:ea typeface="Arial"/>
                <a:cs typeface="Arial"/>
                <a:sym typeface="Arial"/>
              </a:rPr>
              <a:t>Priority= 5 of source 3</a:t>
            </a:r>
            <a:endParaRPr sz="2300">
              <a:latin typeface="Arial"/>
              <a:ea typeface="Arial"/>
              <a:cs typeface="Arial"/>
              <a:sym typeface="Arial"/>
            </a:endParaRPr>
          </a:p>
          <a:p>
            <a:pPr indent="0" lvl="0" marL="0" rtl="0" algn="l">
              <a:spcBef>
                <a:spcPts val="1000"/>
              </a:spcBef>
              <a:spcAft>
                <a:spcPts val="0"/>
              </a:spcAft>
              <a:buNone/>
            </a:pPr>
            <a:r>
              <a:rPr lang="es" sz="2300">
                <a:latin typeface="Arial"/>
                <a:ea typeface="Arial"/>
                <a:cs typeface="Arial"/>
                <a:sym typeface="Arial"/>
              </a:rPr>
              <a:t>All other sources have priority= 3</a:t>
            </a:r>
            <a:endParaRPr sz="2300">
              <a:latin typeface="Arial"/>
              <a:ea typeface="Arial"/>
              <a:cs typeface="Arial"/>
              <a:sym typeface="Arial"/>
            </a:endParaRPr>
          </a:p>
          <a:p>
            <a:pPr indent="0" lvl="0" marL="0" rtl="0" algn="l">
              <a:spcBef>
                <a:spcPts val="1000"/>
              </a:spcBef>
              <a:spcAft>
                <a:spcPts val="0"/>
              </a:spcAft>
              <a:buNone/>
            </a:pPr>
            <a:r>
              <a:rPr lang="es" sz="2300">
                <a:latin typeface="Arial"/>
                <a:ea typeface="Arial"/>
                <a:cs typeface="Arial"/>
                <a:sym typeface="Arial"/>
              </a:rPr>
              <a:t>Threshold= 1</a:t>
            </a:r>
            <a:endParaRPr sz="2300">
              <a:latin typeface="Arial"/>
              <a:ea typeface="Arial"/>
              <a:cs typeface="Arial"/>
              <a:sym typeface="Arial"/>
            </a:endParaRPr>
          </a:p>
        </p:txBody>
      </p:sp>
      <p:sp>
        <p:nvSpPr>
          <p:cNvPr id="199" name="Google Shape;199;p26"/>
          <p:cNvSpPr txBox="1"/>
          <p:nvPr>
            <p:ph idx="12" type="sldNum"/>
          </p:nvPr>
        </p:nvSpPr>
        <p:spPr>
          <a:xfrm>
            <a:off x="11398211" y="6217623"/>
            <a:ext cx="731700" cy="52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600"/>
              <a:buFont typeface="Arvo"/>
              <a:buNone/>
            </a:pPr>
            <a:fld id="{00000000-1234-1234-1234-123412341234}" type="slidenum">
              <a:rPr lang="es"/>
              <a:t>‹#›</a:t>
            </a:fld>
            <a:endParaRPr/>
          </a:p>
        </p:txBody>
      </p:sp>
      <p:pic>
        <p:nvPicPr>
          <p:cNvPr id="200" name="Google Shape;200;p26"/>
          <p:cNvPicPr preferRelativeResize="0"/>
          <p:nvPr/>
        </p:nvPicPr>
        <p:blipFill>
          <a:blip r:embed="rId3">
            <a:alphaModFix/>
          </a:blip>
          <a:stretch>
            <a:fillRect/>
          </a:stretch>
        </p:blipFill>
        <p:spPr>
          <a:xfrm>
            <a:off x="6291000" y="2243500"/>
            <a:ext cx="3246950" cy="3406575"/>
          </a:xfrm>
          <a:prstGeom prst="rect">
            <a:avLst/>
          </a:prstGeom>
          <a:noFill/>
          <a:ln>
            <a:noFill/>
          </a:ln>
        </p:spPr>
      </p:pic>
      <p:pic>
        <p:nvPicPr>
          <p:cNvPr id="201" name="Google Shape;201;p26"/>
          <p:cNvPicPr preferRelativeResize="0"/>
          <p:nvPr/>
        </p:nvPicPr>
        <p:blipFill>
          <a:blip r:embed="rId4">
            <a:alphaModFix/>
          </a:blip>
          <a:stretch>
            <a:fillRect/>
          </a:stretch>
        </p:blipFill>
        <p:spPr>
          <a:xfrm>
            <a:off x="784225" y="5750900"/>
            <a:ext cx="10678646" cy="821425"/>
          </a:xfrm>
          <a:prstGeom prst="rect">
            <a:avLst/>
          </a:prstGeom>
          <a:noFill/>
          <a:ln>
            <a:noFill/>
          </a:ln>
        </p:spPr>
      </p:pic>
      <p:pic>
        <p:nvPicPr>
          <p:cNvPr id="202" name="Google Shape;202;p26"/>
          <p:cNvPicPr preferRelativeResize="0"/>
          <p:nvPr/>
        </p:nvPicPr>
        <p:blipFill>
          <a:blip r:embed="rId5">
            <a:alphaModFix/>
          </a:blip>
          <a:stretch>
            <a:fillRect/>
          </a:stretch>
        </p:blipFill>
        <p:spPr>
          <a:xfrm>
            <a:off x="954700" y="2793377"/>
            <a:ext cx="3090250" cy="608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7"/>
          <p:cNvSpPr txBox="1"/>
          <p:nvPr>
            <p:ph type="title"/>
          </p:nvPr>
        </p:nvSpPr>
        <p:spPr>
          <a:xfrm>
            <a:off x="1044700" y="2962267"/>
            <a:ext cx="10157700" cy="524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2400"/>
              <a:buFont typeface="Calibri"/>
              <a:buNone/>
            </a:pPr>
            <a:r>
              <a:rPr lang="es"/>
              <a:t>Thankyou. </a:t>
            </a:r>
            <a:br>
              <a:rPr lang="es"/>
            </a:br>
            <a:r>
              <a:rPr lang="es"/>
              <a:t>Questions?</a:t>
            </a:r>
            <a:endParaRPr/>
          </a:p>
        </p:txBody>
      </p:sp>
      <p:sp>
        <p:nvSpPr>
          <p:cNvPr id="208" name="Google Shape;208;p27"/>
          <p:cNvSpPr txBox="1"/>
          <p:nvPr>
            <p:ph idx="12" type="sldNum"/>
          </p:nvPr>
        </p:nvSpPr>
        <p:spPr>
          <a:xfrm>
            <a:off x="11398211" y="6217623"/>
            <a:ext cx="731700" cy="52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600"/>
              <a:buFont typeface="Arvo"/>
              <a:buNone/>
            </a:pPr>
            <a:fld id="{00000000-1234-1234-1234-123412341234}" type="slidenum">
              <a:rPr lang="e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9"/>
          <p:cNvSpPr txBox="1"/>
          <p:nvPr>
            <p:ph type="title"/>
          </p:nvPr>
        </p:nvSpPr>
        <p:spPr>
          <a:xfrm>
            <a:off x="1044700" y="828667"/>
            <a:ext cx="10157700" cy="524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2400"/>
              <a:buFont typeface="Calibri"/>
              <a:buNone/>
            </a:pPr>
            <a:r>
              <a:rPr lang="es"/>
              <a:t>TCP Description</a:t>
            </a:r>
            <a:endParaRPr/>
          </a:p>
        </p:txBody>
      </p:sp>
      <p:sp>
        <p:nvSpPr>
          <p:cNvPr id="64" name="Google Shape;64;p9"/>
          <p:cNvSpPr txBox="1"/>
          <p:nvPr>
            <p:ph idx="4294967295" type="body"/>
          </p:nvPr>
        </p:nvSpPr>
        <p:spPr>
          <a:xfrm>
            <a:off x="838200" y="1496150"/>
            <a:ext cx="10515600" cy="4680600"/>
          </a:xfrm>
          <a:prstGeom prst="rect">
            <a:avLst/>
          </a:prstGeom>
          <a:noFill/>
          <a:ln>
            <a:noFill/>
          </a:ln>
        </p:spPr>
        <p:txBody>
          <a:bodyPr anchorCtr="0" anchor="t" bIns="45700" lIns="91425" spcFirstLastPara="1" rIns="91425" wrap="square" tIns="45700">
            <a:normAutofit/>
          </a:bodyPr>
          <a:lstStyle/>
          <a:p>
            <a:pPr indent="0" lvl="0" marL="457200" rtl="0" algn="l">
              <a:spcBef>
                <a:spcPts val="1000"/>
              </a:spcBef>
              <a:spcAft>
                <a:spcPts val="0"/>
              </a:spcAft>
              <a:buNone/>
            </a:pPr>
            <a:r>
              <a:rPr b="1" lang="es">
                <a:latin typeface="Arial"/>
                <a:ea typeface="Arial"/>
                <a:cs typeface="Arial"/>
                <a:sym typeface="Arial"/>
              </a:rPr>
              <a:t>PLIC connects global interrupt sources, which are usually I/O devices, to interrupt targets:</a:t>
            </a:r>
            <a:endParaRPr b="1">
              <a:latin typeface="Arial"/>
              <a:ea typeface="Arial"/>
              <a:cs typeface="Arial"/>
              <a:sym typeface="Arial"/>
            </a:endParaRPr>
          </a:p>
          <a:p>
            <a:pPr indent="0" lvl="0" marL="457200" rtl="0" algn="l">
              <a:spcBef>
                <a:spcPts val="1000"/>
              </a:spcBef>
              <a:spcAft>
                <a:spcPts val="0"/>
              </a:spcAft>
              <a:buNone/>
            </a:pPr>
            <a:r>
              <a:rPr lang="es">
                <a:latin typeface="Arial"/>
                <a:ea typeface="Arial"/>
                <a:cs typeface="Arial"/>
                <a:sym typeface="Arial"/>
              </a:rPr>
              <a:t>Global interrupts from various sources are processed by an interrupt gateway, which send them into a single interrupt request for the PLIC core. The core manages interrupt priorities, enabling specific interrupts for each target. When enabled interrupts have priority greater than threshold, the core notifies targets to claim and service the highest-priority interrupt, clearing the pending bit. After servicing, the interrupt gateway can forward additional requests for the same source to the PLIC.</a:t>
            </a:r>
            <a:endParaRPr>
              <a:latin typeface="Arial"/>
              <a:ea typeface="Arial"/>
              <a:cs typeface="Arial"/>
              <a:sym typeface="Arial"/>
            </a:endParaRPr>
          </a:p>
        </p:txBody>
      </p:sp>
      <p:sp>
        <p:nvSpPr>
          <p:cNvPr id="65" name="Google Shape;65;p9"/>
          <p:cNvSpPr txBox="1"/>
          <p:nvPr>
            <p:ph idx="12" type="sldNum"/>
          </p:nvPr>
        </p:nvSpPr>
        <p:spPr>
          <a:xfrm>
            <a:off x="11398211" y="6217623"/>
            <a:ext cx="731700" cy="52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600"/>
              <a:buFont typeface="Arvo"/>
              <a:buNone/>
            </a:pPr>
            <a:fld id="{00000000-1234-1234-1234-123412341234}" type="slidenum">
              <a:rPr lang="e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0"/>
          <p:cNvSpPr txBox="1"/>
          <p:nvPr>
            <p:ph type="title"/>
          </p:nvPr>
        </p:nvSpPr>
        <p:spPr>
          <a:xfrm>
            <a:off x="1044700" y="828667"/>
            <a:ext cx="10157700" cy="524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2400"/>
              <a:buFont typeface="Calibri"/>
              <a:buNone/>
            </a:pPr>
            <a:r>
              <a:rPr lang="es"/>
              <a:t>TCP Steps/Milestones</a:t>
            </a:r>
            <a:endParaRPr/>
          </a:p>
        </p:txBody>
      </p:sp>
      <p:sp>
        <p:nvSpPr>
          <p:cNvPr id="71" name="Google Shape;71;p10"/>
          <p:cNvSpPr txBox="1"/>
          <p:nvPr>
            <p:ph idx="4294967295" type="body"/>
          </p:nvPr>
        </p:nvSpPr>
        <p:spPr>
          <a:xfrm>
            <a:off x="838200" y="1496150"/>
            <a:ext cx="10515600" cy="46806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800"/>
              <a:buNone/>
            </a:pPr>
            <a:r>
              <a:rPr lang="es">
                <a:latin typeface="Arial"/>
                <a:ea typeface="Arial"/>
                <a:cs typeface="Arial"/>
                <a:sym typeface="Arial"/>
              </a:rPr>
              <a:t>1- Make interfaces for both AHB bus and Interrupt sender.</a:t>
            </a:r>
            <a:endParaRPr>
              <a:latin typeface="Arial"/>
              <a:ea typeface="Arial"/>
              <a:cs typeface="Arial"/>
              <a:sym typeface="Arial"/>
            </a:endParaRPr>
          </a:p>
          <a:p>
            <a:pPr indent="0" lvl="0" marL="0" rtl="0" algn="l">
              <a:spcBef>
                <a:spcPts val="1000"/>
              </a:spcBef>
              <a:spcAft>
                <a:spcPts val="0"/>
              </a:spcAft>
              <a:buClr>
                <a:schemeClr val="dk1"/>
              </a:buClr>
              <a:buSzPts val="1800"/>
              <a:buNone/>
            </a:pPr>
            <a:r>
              <a:rPr lang="es">
                <a:latin typeface="Arial"/>
                <a:ea typeface="Arial"/>
                <a:cs typeface="Arial"/>
                <a:sym typeface="Arial"/>
              </a:rPr>
              <a:t>2- Make environment that contains separate agents for both AHB  BUS and Interrupt.</a:t>
            </a:r>
            <a:endParaRPr>
              <a:latin typeface="Arial"/>
              <a:ea typeface="Arial"/>
              <a:cs typeface="Arial"/>
              <a:sym typeface="Arial"/>
            </a:endParaRPr>
          </a:p>
          <a:p>
            <a:pPr indent="0" lvl="0" marL="0" rtl="0" algn="l">
              <a:spcBef>
                <a:spcPts val="1000"/>
              </a:spcBef>
              <a:spcAft>
                <a:spcPts val="0"/>
              </a:spcAft>
              <a:buClr>
                <a:schemeClr val="dk1"/>
              </a:buClr>
              <a:buSzPts val="1800"/>
              <a:buNone/>
            </a:pPr>
            <a:r>
              <a:rPr lang="es">
                <a:latin typeface="Arial"/>
                <a:ea typeface="Arial"/>
                <a:cs typeface="Arial"/>
                <a:sym typeface="Arial"/>
              </a:rPr>
              <a:t>3- Make virtual sequencer and sequence to control both agent’s sequences in parallel</a:t>
            </a:r>
            <a:endParaRPr>
              <a:latin typeface="Arial"/>
              <a:ea typeface="Arial"/>
              <a:cs typeface="Arial"/>
              <a:sym typeface="Arial"/>
            </a:endParaRPr>
          </a:p>
          <a:p>
            <a:pPr indent="0" lvl="0" marL="0" rtl="0" algn="l">
              <a:spcBef>
                <a:spcPts val="1000"/>
              </a:spcBef>
              <a:spcAft>
                <a:spcPts val="0"/>
              </a:spcAft>
              <a:buClr>
                <a:schemeClr val="dk1"/>
              </a:buClr>
              <a:buSzPts val="1800"/>
              <a:buNone/>
            </a:pPr>
            <a:r>
              <a:rPr lang="es">
                <a:latin typeface="Arial"/>
                <a:ea typeface="Arial"/>
                <a:cs typeface="Arial"/>
                <a:sym typeface="Arial"/>
              </a:rPr>
              <a:t>4- Write a test class and testbench module to run these sequences on DUT.</a:t>
            </a:r>
            <a:endParaRPr>
              <a:latin typeface="Arial"/>
              <a:ea typeface="Arial"/>
              <a:cs typeface="Arial"/>
              <a:sym typeface="Arial"/>
            </a:endParaRPr>
          </a:p>
          <a:p>
            <a:pPr indent="0" lvl="0" marL="0" rtl="0" algn="l">
              <a:spcBef>
                <a:spcPts val="1000"/>
              </a:spcBef>
              <a:spcAft>
                <a:spcPts val="0"/>
              </a:spcAft>
              <a:buClr>
                <a:schemeClr val="dk1"/>
              </a:buClr>
              <a:buSzPts val="1800"/>
              <a:buNone/>
            </a:pPr>
            <a:r>
              <a:rPr lang="es">
                <a:latin typeface="Arial"/>
                <a:ea typeface="Arial"/>
                <a:cs typeface="Arial"/>
                <a:sym typeface="Arial"/>
              </a:rPr>
              <a:t>5- Write Test Plan and select particular tests to be tested.</a:t>
            </a:r>
            <a:endParaRPr>
              <a:latin typeface="Arial"/>
              <a:ea typeface="Arial"/>
              <a:cs typeface="Arial"/>
              <a:sym typeface="Arial"/>
            </a:endParaRPr>
          </a:p>
          <a:p>
            <a:pPr indent="0" lvl="0" marL="0" rtl="0" algn="l">
              <a:spcBef>
                <a:spcPts val="1000"/>
              </a:spcBef>
              <a:spcAft>
                <a:spcPts val="0"/>
              </a:spcAft>
              <a:buClr>
                <a:schemeClr val="dk1"/>
              </a:buClr>
              <a:buSzPts val="1800"/>
              <a:buNone/>
            </a:pPr>
            <a:r>
              <a:rPr lang="es">
                <a:latin typeface="Arial"/>
                <a:ea typeface="Arial"/>
                <a:cs typeface="Arial"/>
                <a:sym typeface="Arial"/>
              </a:rPr>
              <a:t>6- Make scoreboard in Environment and join needed ports to it.</a:t>
            </a:r>
            <a:endParaRPr>
              <a:latin typeface="Arial"/>
              <a:ea typeface="Arial"/>
              <a:cs typeface="Arial"/>
              <a:sym typeface="Arial"/>
            </a:endParaRPr>
          </a:p>
        </p:txBody>
      </p:sp>
      <p:sp>
        <p:nvSpPr>
          <p:cNvPr id="72" name="Google Shape;72;p10"/>
          <p:cNvSpPr txBox="1"/>
          <p:nvPr>
            <p:ph idx="12" type="sldNum"/>
          </p:nvPr>
        </p:nvSpPr>
        <p:spPr>
          <a:xfrm>
            <a:off x="11398211" y="6217623"/>
            <a:ext cx="731700" cy="52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600"/>
              <a:buFont typeface="Arvo"/>
              <a:buNone/>
            </a:pPr>
            <a:fld id="{00000000-1234-1234-1234-123412341234}" type="slidenum">
              <a:rPr lang="e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1"/>
          <p:cNvSpPr txBox="1"/>
          <p:nvPr>
            <p:ph type="title"/>
          </p:nvPr>
        </p:nvSpPr>
        <p:spPr>
          <a:xfrm>
            <a:off x="1044700" y="828667"/>
            <a:ext cx="10157700" cy="524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2400"/>
              <a:buFont typeface="Calibri"/>
              <a:buNone/>
            </a:pPr>
            <a:r>
              <a:rPr lang="es"/>
              <a:t>TCP Timeline</a:t>
            </a:r>
            <a:endParaRPr/>
          </a:p>
        </p:txBody>
      </p:sp>
      <p:sp>
        <p:nvSpPr>
          <p:cNvPr id="78" name="Google Shape;78;p11"/>
          <p:cNvSpPr txBox="1"/>
          <p:nvPr>
            <p:ph idx="4294967295" type="body"/>
          </p:nvPr>
        </p:nvSpPr>
        <p:spPr>
          <a:xfrm>
            <a:off x="882600" y="1353375"/>
            <a:ext cx="10515600" cy="46806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t/>
            </a:r>
            <a:endParaRPr>
              <a:highlight>
                <a:srgbClr val="FFFF00"/>
              </a:highlight>
              <a:latin typeface="Arial"/>
              <a:ea typeface="Arial"/>
              <a:cs typeface="Arial"/>
              <a:sym typeface="Arial"/>
            </a:endParaRPr>
          </a:p>
          <a:p>
            <a:pPr indent="0" lvl="0" marL="0" rtl="0" algn="l">
              <a:spcBef>
                <a:spcPts val="1000"/>
              </a:spcBef>
              <a:spcAft>
                <a:spcPts val="0"/>
              </a:spcAft>
              <a:buClr>
                <a:schemeClr val="dk1"/>
              </a:buClr>
              <a:buSzPts val="1100"/>
              <a:buFont typeface="Arial"/>
              <a:buNone/>
            </a:pPr>
            <a:r>
              <a:t/>
            </a:r>
            <a:endParaRPr>
              <a:highlight>
                <a:srgbClr val="FFFF00"/>
              </a:highlight>
              <a:latin typeface="Arial"/>
              <a:ea typeface="Arial"/>
              <a:cs typeface="Arial"/>
              <a:sym typeface="Arial"/>
            </a:endParaRPr>
          </a:p>
          <a:p>
            <a:pPr indent="0" lvl="0" marL="0" rtl="0" algn="l">
              <a:spcBef>
                <a:spcPts val="1000"/>
              </a:spcBef>
              <a:spcAft>
                <a:spcPts val="0"/>
              </a:spcAft>
              <a:buClr>
                <a:schemeClr val="dk1"/>
              </a:buClr>
              <a:buSzPts val="1800"/>
              <a:buNone/>
            </a:pPr>
            <a:r>
              <a:t/>
            </a:r>
            <a:endParaRPr>
              <a:highlight>
                <a:srgbClr val="FFFF00"/>
              </a:highlight>
              <a:latin typeface="Arial"/>
              <a:ea typeface="Arial"/>
              <a:cs typeface="Arial"/>
              <a:sym typeface="Arial"/>
            </a:endParaRPr>
          </a:p>
          <a:p>
            <a:pPr indent="0" lvl="0" marL="0" rtl="0" algn="l">
              <a:spcBef>
                <a:spcPts val="1000"/>
              </a:spcBef>
              <a:spcAft>
                <a:spcPts val="0"/>
              </a:spcAft>
              <a:buClr>
                <a:schemeClr val="dk1"/>
              </a:buClr>
              <a:buSzPts val="1100"/>
              <a:buNone/>
            </a:pPr>
            <a:r>
              <a:t/>
            </a:r>
            <a:endParaRPr>
              <a:highlight>
                <a:srgbClr val="FFFF00"/>
              </a:highlight>
              <a:latin typeface="Arial"/>
              <a:ea typeface="Arial"/>
              <a:cs typeface="Arial"/>
              <a:sym typeface="Arial"/>
            </a:endParaRPr>
          </a:p>
          <a:p>
            <a:pPr indent="0" lvl="0" marL="0" rtl="0" algn="l">
              <a:spcBef>
                <a:spcPts val="1000"/>
              </a:spcBef>
              <a:spcAft>
                <a:spcPts val="0"/>
              </a:spcAft>
              <a:buClr>
                <a:schemeClr val="dk1"/>
              </a:buClr>
              <a:buSzPts val="1800"/>
              <a:buNone/>
            </a:pPr>
            <a:r>
              <a:t/>
            </a:r>
            <a:endParaRPr>
              <a:highlight>
                <a:srgbClr val="FFFF00"/>
              </a:highlight>
              <a:latin typeface="Arial"/>
              <a:ea typeface="Arial"/>
              <a:cs typeface="Arial"/>
              <a:sym typeface="Arial"/>
            </a:endParaRPr>
          </a:p>
        </p:txBody>
      </p:sp>
      <p:sp>
        <p:nvSpPr>
          <p:cNvPr id="79" name="Google Shape;79;p11"/>
          <p:cNvSpPr txBox="1"/>
          <p:nvPr>
            <p:ph idx="12" type="sldNum"/>
          </p:nvPr>
        </p:nvSpPr>
        <p:spPr>
          <a:xfrm>
            <a:off x="11398211" y="6217623"/>
            <a:ext cx="731700" cy="52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600"/>
              <a:buFont typeface="Arvo"/>
              <a:buNone/>
            </a:pPr>
            <a:fld id="{00000000-1234-1234-1234-123412341234}" type="slidenum">
              <a:rPr lang="es"/>
              <a:t>‹#›</a:t>
            </a:fld>
            <a:endParaRPr/>
          </a:p>
        </p:txBody>
      </p:sp>
      <p:graphicFrame>
        <p:nvGraphicFramePr>
          <p:cNvPr id="80" name="Google Shape;80;p11"/>
          <p:cNvGraphicFramePr/>
          <p:nvPr/>
        </p:nvGraphicFramePr>
        <p:xfrm>
          <a:off x="1179975" y="1353375"/>
          <a:ext cx="3000000" cy="3000000"/>
        </p:xfrm>
        <a:graphic>
          <a:graphicData uri="http://schemas.openxmlformats.org/drawingml/2006/table">
            <a:tbl>
              <a:tblPr>
                <a:noFill/>
                <a:tableStyleId>{99310739-B791-48A7-8857-C94F338F4CCD}</a:tableStyleId>
              </a:tblPr>
              <a:tblGrid>
                <a:gridCol w="3241725"/>
                <a:gridCol w="3230975"/>
                <a:gridCol w="3252475"/>
              </a:tblGrid>
              <a:tr h="476625">
                <a:tc>
                  <a:txBody>
                    <a:bodyPr/>
                    <a:lstStyle/>
                    <a:p>
                      <a:pPr indent="0" lvl="0" marL="0" rtl="0" algn="ctr">
                        <a:spcBef>
                          <a:spcPts val="0"/>
                        </a:spcBef>
                        <a:spcAft>
                          <a:spcPts val="0"/>
                        </a:spcAft>
                        <a:buNone/>
                      </a:pPr>
                      <a:r>
                        <a:rPr b="1" lang="es" sz="2000"/>
                        <a:t>MILESTONE</a:t>
                      </a:r>
                      <a:endParaRPr b="1" sz="2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s" sz="2000"/>
                        <a:t>Expected Date</a:t>
                      </a:r>
                      <a:endParaRPr b="1" sz="2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s" sz="2000"/>
                        <a:t>Actual Date</a:t>
                      </a:r>
                      <a:endParaRPr b="1" sz="2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607675">
                <a:tc>
                  <a:txBody>
                    <a:bodyPr/>
                    <a:lstStyle/>
                    <a:p>
                      <a:pPr indent="0" lvl="0" marL="0" rtl="0" algn="l">
                        <a:lnSpc>
                          <a:spcPct val="90000"/>
                        </a:lnSpc>
                        <a:spcBef>
                          <a:spcPts val="1000"/>
                        </a:spcBef>
                        <a:spcAft>
                          <a:spcPts val="0"/>
                        </a:spcAft>
                        <a:buClr>
                          <a:schemeClr val="dk1"/>
                        </a:buClr>
                        <a:buSzPts val="1100"/>
                        <a:buFont typeface="Arial"/>
                        <a:buNone/>
                      </a:pPr>
                      <a:r>
                        <a:rPr lang="es" sz="1600">
                          <a:solidFill>
                            <a:schemeClr val="dk1"/>
                          </a:solidFill>
                        </a:rPr>
                        <a:t>Make interfaces for both AHB bus and Interrupt sender</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 sz="1600"/>
                        <a:t>15th August</a:t>
                      </a:r>
                      <a:endParaRPr sz="16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s" sz="1600">
                          <a:solidFill>
                            <a:schemeClr val="dk1"/>
                          </a:solidFill>
                        </a:rPr>
                        <a:t>15th August</a:t>
                      </a:r>
                      <a:endParaRPr sz="16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822175">
                <a:tc>
                  <a:txBody>
                    <a:bodyPr/>
                    <a:lstStyle/>
                    <a:p>
                      <a:pPr indent="0" lvl="0" marL="0" rtl="0" algn="l">
                        <a:lnSpc>
                          <a:spcPct val="90000"/>
                        </a:lnSpc>
                        <a:spcBef>
                          <a:spcPts val="1000"/>
                        </a:spcBef>
                        <a:spcAft>
                          <a:spcPts val="0"/>
                        </a:spcAft>
                        <a:buClr>
                          <a:schemeClr val="dk1"/>
                        </a:buClr>
                        <a:buSzPts val="1800"/>
                        <a:buFont typeface="Arial"/>
                        <a:buNone/>
                      </a:pPr>
                      <a:r>
                        <a:rPr lang="es" sz="1600"/>
                        <a:t>Make environment that contains separate agents for both AHB  BUS and Interrupt</a:t>
                      </a:r>
                      <a:endParaRPr sz="16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 sz="1600"/>
                        <a:t>21th August</a:t>
                      </a:r>
                      <a:endParaRPr sz="16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s" sz="1600">
                          <a:solidFill>
                            <a:schemeClr val="dk1"/>
                          </a:solidFill>
                        </a:rPr>
                        <a:t>21th August</a:t>
                      </a:r>
                      <a:endParaRPr sz="16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893650">
                <a:tc>
                  <a:txBody>
                    <a:bodyPr/>
                    <a:lstStyle/>
                    <a:p>
                      <a:pPr indent="0" lvl="0" marL="0" rtl="0" algn="l">
                        <a:spcBef>
                          <a:spcPts val="0"/>
                        </a:spcBef>
                        <a:spcAft>
                          <a:spcPts val="0"/>
                        </a:spcAft>
                        <a:buNone/>
                      </a:pPr>
                      <a:r>
                        <a:rPr lang="es" sz="1600"/>
                        <a:t>Make virtual sequencer and sequence to control both agent’s sequences in parallel</a:t>
                      </a:r>
                      <a:endParaRPr sz="16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 sz="1600"/>
                        <a:t>24th August</a:t>
                      </a:r>
                      <a:endParaRPr sz="16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s" sz="1600">
                          <a:solidFill>
                            <a:schemeClr val="dk1"/>
                          </a:solidFill>
                        </a:rPr>
                        <a:t>24th August</a:t>
                      </a:r>
                      <a:endParaRPr sz="16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893650">
                <a:tc>
                  <a:txBody>
                    <a:bodyPr/>
                    <a:lstStyle/>
                    <a:p>
                      <a:pPr indent="0" lvl="0" marL="0" rtl="0" algn="l">
                        <a:spcBef>
                          <a:spcPts val="0"/>
                        </a:spcBef>
                        <a:spcAft>
                          <a:spcPts val="0"/>
                        </a:spcAft>
                        <a:buNone/>
                      </a:pPr>
                      <a:r>
                        <a:rPr lang="es" sz="1600"/>
                        <a:t>Write a test class and testbench module to run these sequences on DUT</a:t>
                      </a:r>
                      <a:endParaRPr sz="16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 sz="1600"/>
                        <a:t>25th August</a:t>
                      </a:r>
                      <a:endParaRPr sz="16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s" sz="1600">
                          <a:solidFill>
                            <a:schemeClr val="dk1"/>
                          </a:solidFill>
                        </a:rPr>
                        <a:t>25th August</a:t>
                      </a:r>
                      <a:endParaRPr sz="16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655350">
                <a:tc>
                  <a:txBody>
                    <a:bodyPr/>
                    <a:lstStyle/>
                    <a:p>
                      <a:pPr indent="0" lvl="0" marL="0" rtl="0" algn="l">
                        <a:spcBef>
                          <a:spcPts val="0"/>
                        </a:spcBef>
                        <a:spcAft>
                          <a:spcPts val="0"/>
                        </a:spcAft>
                        <a:buNone/>
                      </a:pPr>
                      <a:r>
                        <a:rPr lang="es" sz="1600"/>
                        <a:t>Write Test Plan and select particular tests to be tested</a:t>
                      </a:r>
                      <a:endParaRPr sz="16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 sz="1600"/>
                        <a:t>28th August</a:t>
                      </a:r>
                      <a:endParaRPr sz="16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s" sz="1600">
                          <a:solidFill>
                            <a:schemeClr val="dk1"/>
                          </a:solidFill>
                        </a:rPr>
                        <a:t>28th August</a:t>
                      </a:r>
                      <a:endParaRPr sz="16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707200">
                <a:tc>
                  <a:txBody>
                    <a:bodyPr/>
                    <a:lstStyle/>
                    <a:p>
                      <a:pPr indent="0" lvl="0" marL="0" rtl="0" algn="l">
                        <a:spcBef>
                          <a:spcPts val="0"/>
                        </a:spcBef>
                        <a:spcAft>
                          <a:spcPts val="0"/>
                        </a:spcAft>
                        <a:buNone/>
                      </a:pPr>
                      <a:r>
                        <a:rPr lang="es" sz="1600"/>
                        <a:t>Make scoreboard in Environment and join needed ports to it</a:t>
                      </a:r>
                      <a:endParaRPr sz="16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 sz="1600"/>
                        <a:t>8th </a:t>
                      </a:r>
                      <a:r>
                        <a:rPr lang="es" sz="1600">
                          <a:solidFill>
                            <a:schemeClr val="dk1"/>
                          </a:solidFill>
                        </a:rPr>
                        <a:t>September</a:t>
                      </a:r>
                      <a:endParaRPr sz="16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 sz="1600"/>
                        <a:t>11th September</a:t>
                      </a:r>
                      <a:endParaRPr sz="16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2"/>
          <p:cNvSpPr txBox="1"/>
          <p:nvPr>
            <p:ph type="ctrTitle"/>
          </p:nvPr>
        </p:nvSpPr>
        <p:spPr>
          <a:xfrm>
            <a:off x="985483" y="520932"/>
            <a:ext cx="6320192" cy="5727467"/>
          </a:xfrm>
          <a:prstGeom prst="rect">
            <a:avLst/>
          </a:prstGeom>
          <a:noFill/>
          <a:ln cap="flat" cmpd="sng" w="38100">
            <a:solidFill>
              <a:srgbClr val="5353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Clr>
                <a:schemeClr val="dk1"/>
              </a:buClr>
              <a:buSzPts val="3600"/>
              <a:buFont typeface="Calibri"/>
              <a:buNone/>
            </a:pPr>
            <a:r>
              <a:rPr lang="es"/>
              <a:t>Technical Overview</a:t>
            </a:r>
            <a:endParaRPr/>
          </a:p>
        </p:txBody>
      </p:sp>
      <p:sp>
        <p:nvSpPr>
          <p:cNvPr id="86" name="Google Shape;86;p12"/>
          <p:cNvSpPr txBox="1"/>
          <p:nvPr>
            <p:ph idx="12" type="sldNum"/>
          </p:nvPr>
        </p:nvSpPr>
        <p:spPr>
          <a:xfrm>
            <a:off x="11398211" y="6217623"/>
            <a:ext cx="731600" cy="52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600"/>
              <a:buFont typeface="Arvo"/>
              <a:buNone/>
            </a:pPr>
            <a:fld id="{00000000-1234-1234-1234-123412341234}" type="slidenum">
              <a:rPr lang="e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3"/>
          <p:cNvSpPr txBox="1"/>
          <p:nvPr>
            <p:ph type="title"/>
          </p:nvPr>
        </p:nvSpPr>
        <p:spPr>
          <a:xfrm>
            <a:off x="1044700" y="828667"/>
            <a:ext cx="10157700" cy="524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Design Under Test (DUT)</a:t>
            </a:r>
            <a:endParaRPr/>
          </a:p>
        </p:txBody>
      </p:sp>
      <p:sp>
        <p:nvSpPr>
          <p:cNvPr id="92" name="Google Shape;92;p13"/>
          <p:cNvSpPr txBox="1"/>
          <p:nvPr>
            <p:ph idx="4294967295" type="body"/>
          </p:nvPr>
        </p:nvSpPr>
        <p:spPr>
          <a:xfrm>
            <a:off x="838200" y="1496150"/>
            <a:ext cx="10515600" cy="4680600"/>
          </a:xfrm>
          <a:prstGeom prst="rect">
            <a:avLst/>
          </a:prstGeom>
          <a:noFill/>
          <a:ln>
            <a:noFill/>
          </a:ln>
        </p:spPr>
        <p:txBody>
          <a:bodyPr anchorCtr="0" anchor="t" bIns="45700" lIns="91425" spcFirstLastPara="1" rIns="91425" wrap="square" tIns="45700">
            <a:normAutofit/>
          </a:bodyPr>
          <a:lstStyle/>
          <a:p>
            <a:pPr indent="0" lvl="0" marL="457200" rtl="0" algn="l">
              <a:spcBef>
                <a:spcPts val="1000"/>
              </a:spcBef>
              <a:spcAft>
                <a:spcPts val="0"/>
              </a:spcAft>
              <a:buNone/>
            </a:pPr>
            <a:r>
              <a:rPr lang="es">
                <a:highlight>
                  <a:srgbClr val="FFFF00"/>
                </a:highlight>
                <a:latin typeface="Arial"/>
                <a:ea typeface="Arial"/>
                <a:cs typeface="Arial"/>
                <a:sym typeface="Arial"/>
              </a:rPr>
              <a:t>                                              </a:t>
            </a:r>
            <a:endParaRPr>
              <a:highlight>
                <a:srgbClr val="FFFF00"/>
              </a:highlight>
              <a:latin typeface="Arial"/>
              <a:ea typeface="Arial"/>
              <a:cs typeface="Arial"/>
              <a:sym typeface="Arial"/>
            </a:endParaRPr>
          </a:p>
          <a:p>
            <a:pPr indent="0" lvl="0" marL="0" rtl="0" algn="l">
              <a:spcBef>
                <a:spcPts val="1000"/>
              </a:spcBef>
              <a:spcAft>
                <a:spcPts val="0"/>
              </a:spcAft>
              <a:buClr>
                <a:schemeClr val="dk1"/>
              </a:buClr>
              <a:buSzPts val="1800"/>
              <a:buNone/>
            </a:pPr>
            <a:r>
              <a:t/>
            </a:r>
            <a:endParaRPr>
              <a:highlight>
                <a:srgbClr val="FFFF00"/>
              </a:highlight>
              <a:latin typeface="Arial"/>
              <a:ea typeface="Arial"/>
              <a:cs typeface="Arial"/>
              <a:sym typeface="Arial"/>
            </a:endParaRPr>
          </a:p>
        </p:txBody>
      </p:sp>
      <p:sp>
        <p:nvSpPr>
          <p:cNvPr id="93" name="Google Shape;93;p13"/>
          <p:cNvSpPr txBox="1"/>
          <p:nvPr>
            <p:ph idx="12" type="sldNum"/>
          </p:nvPr>
        </p:nvSpPr>
        <p:spPr>
          <a:xfrm>
            <a:off x="11398211" y="6217623"/>
            <a:ext cx="731700" cy="52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600"/>
              <a:buFont typeface="Arvo"/>
              <a:buNone/>
            </a:pPr>
            <a:fld id="{00000000-1234-1234-1234-123412341234}" type="slidenum">
              <a:rPr lang="es"/>
              <a:t>‹#›</a:t>
            </a:fld>
            <a:endParaRPr/>
          </a:p>
        </p:txBody>
      </p:sp>
      <p:pic>
        <p:nvPicPr>
          <p:cNvPr id="94" name="Google Shape;94;p13"/>
          <p:cNvPicPr preferRelativeResize="0"/>
          <p:nvPr/>
        </p:nvPicPr>
        <p:blipFill>
          <a:blip r:embed="rId3">
            <a:alphaModFix/>
          </a:blip>
          <a:stretch>
            <a:fillRect/>
          </a:stretch>
        </p:blipFill>
        <p:spPr>
          <a:xfrm>
            <a:off x="183525" y="1382613"/>
            <a:ext cx="5877850" cy="4907675"/>
          </a:xfrm>
          <a:prstGeom prst="rect">
            <a:avLst/>
          </a:prstGeom>
          <a:noFill/>
          <a:ln>
            <a:noFill/>
          </a:ln>
        </p:spPr>
      </p:pic>
      <p:pic>
        <p:nvPicPr>
          <p:cNvPr id="95" name="Google Shape;95;p13"/>
          <p:cNvPicPr preferRelativeResize="0"/>
          <p:nvPr/>
        </p:nvPicPr>
        <p:blipFill>
          <a:blip r:embed="rId4">
            <a:alphaModFix/>
          </a:blip>
          <a:stretch>
            <a:fillRect/>
          </a:stretch>
        </p:blipFill>
        <p:spPr>
          <a:xfrm>
            <a:off x="6061375" y="1430697"/>
            <a:ext cx="5877851" cy="3255602"/>
          </a:xfrm>
          <a:prstGeom prst="rect">
            <a:avLst/>
          </a:prstGeom>
          <a:noFill/>
          <a:ln>
            <a:noFill/>
          </a:ln>
        </p:spPr>
      </p:pic>
      <p:pic>
        <p:nvPicPr>
          <p:cNvPr id="96" name="Google Shape;96;p13"/>
          <p:cNvPicPr preferRelativeResize="0"/>
          <p:nvPr/>
        </p:nvPicPr>
        <p:blipFill>
          <a:blip r:embed="rId5">
            <a:alphaModFix/>
          </a:blip>
          <a:stretch>
            <a:fillRect/>
          </a:stretch>
        </p:blipFill>
        <p:spPr>
          <a:xfrm>
            <a:off x="5482700" y="4763614"/>
            <a:ext cx="6283275" cy="10620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4"/>
          <p:cNvSpPr txBox="1"/>
          <p:nvPr>
            <p:ph type="title"/>
          </p:nvPr>
        </p:nvSpPr>
        <p:spPr>
          <a:xfrm>
            <a:off x="1044700" y="828667"/>
            <a:ext cx="10157700" cy="524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Design Under Test (DUT)</a:t>
            </a:r>
            <a:endParaRPr/>
          </a:p>
        </p:txBody>
      </p:sp>
      <p:sp>
        <p:nvSpPr>
          <p:cNvPr id="102" name="Google Shape;102;p14"/>
          <p:cNvSpPr txBox="1"/>
          <p:nvPr>
            <p:ph idx="4294967295" type="body"/>
          </p:nvPr>
        </p:nvSpPr>
        <p:spPr>
          <a:xfrm>
            <a:off x="838200" y="1496150"/>
            <a:ext cx="10515600" cy="4680600"/>
          </a:xfrm>
          <a:prstGeom prst="rect">
            <a:avLst/>
          </a:prstGeom>
          <a:noFill/>
          <a:ln>
            <a:noFill/>
          </a:ln>
        </p:spPr>
        <p:txBody>
          <a:bodyPr anchorCtr="0" anchor="t" bIns="45700" lIns="91425" spcFirstLastPara="1" rIns="91425" wrap="square" tIns="45700">
            <a:normAutofit/>
          </a:bodyPr>
          <a:lstStyle/>
          <a:p>
            <a:pPr indent="0" lvl="0" marL="457200" rtl="0" algn="l">
              <a:spcBef>
                <a:spcPts val="1000"/>
              </a:spcBef>
              <a:spcAft>
                <a:spcPts val="0"/>
              </a:spcAft>
              <a:buNone/>
            </a:pPr>
            <a:r>
              <a:rPr lang="es">
                <a:highlight>
                  <a:srgbClr val="FFFF00"/>
                </a:highlight>
                <a:latin typeface="Arial"/>
                <a:ea typeface="Arial"/>
                <a:cs typeface="Arial"/>
                <a:sym typeface="Arial"/>
              </a:rPr>
              <a:t>                                              </a:t>
            </a:r>
            <a:endParaRPr>
              <a:highlight>
                <a:srgbClr val="FFFF00"/>
              </a:highlight>
              <a:latin typeface="Arial"/>
              <a:ea typeface="Arial"/>
              <a:cs typeface="Arial"/>
              <a:sym typeface="Arial"/>
            </a:endParaRPr>
          </a:p>
          <a:p>
            <a:pPr indent="0" lvl="0" marL="0" rtl="0" algn="l">
              <a:spcBef>
                <a:spcPts val="1000"/>
              </a:spcBef>
              <a:spcAft>
                <a:spcPts val="0"/>
              </a:spcAft>
              <a:buClr>
                <a:schemeClr val="dk1"/>
              </a:buClr>
              <a:buSzPts val="1800"/>
              <a:buNone/>
            </a:pPr>
            <a:r>
              <a:t/>
            </a:r>
            <a:endParaRPr>
              <a:highlight>
                <a:srgbClr val="FFFF00"/>
              </a:highlight>
              <a:latin typeface="Arial"/>
              <a:ea typeface="Arial"/>
              <a:cs typeface="Arial"/>
              <a:sym typeface="Arial"/>
            </a:endParaRPr>
          </a:p>
        </p:txBody>
      </p:sp>
      <p:sp>
        <p:nvSpPr>
          <p:cNvPr id="103" name="Google Shape;103;p14"/>
          <p:cNvSpPr txBox="1"/>
          <p:nvPr>
            <p:ph idx="12" type="sldNum"/>
          </p:nvPr>
        </p:nvSpPr>
        <p:spPr>
          <a:xfrm>
            <a:off x="11398211" y="6217623"/>
            <a:ext cx="731700" cy="52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600"/>
              <a:buFont typeface="Arvo"/>
              <a:buNone/>
            </a:pPr>
            <a:fld id="{00000000-1234-1234-1234-123412341234}" type="slidenum">
              <a:rPr lang="es"/>
              <a:t>‹#›</a:t>
            </a:fld>
            <a:endParaRPr/>
          </a:p>
        </p:txBody>
      </p:sp>
      <p:pic>
        <p:nvPicPr>
          <p:cNvPr id="104" name="Google Shape;104;p14"/>
          <p:cNvPicPr preferRelativeResize="0"/>
          <p:nvPr/>
        </p:nvPicPr>
        <p:blipFill>
          <a:blip r:embed="rId3">
            <a:alphaModFix/>
          </a:blip>
          <a:stretch>
            <a:fillRect/>
          </a:stretch>
        </p:blipFill>
        <p:spPr>
          <a:xfrm>
            <a:off x="4427450" y="1248075"/>
            <a:ext cx="6270475" cy="1059575"/>
          </a:xfrm>
          <a:prstGeom prst="rect">
            <a:avLst/>
          </a:prstGeom>
          <a:noFill/>
          <a:ln>
            <a:noFill/>
          </a:ln>
        </p:spPr>
      </p:pic>
      <p:pic>
        <p:nvPicPr>
          <p:cNvPr id="105" name="Google Shape;105;p14"/>
          <p:cNvPicPr preferRelativeResize="0"/>
          <p:nvPr/>
        </p:nvPicPr>
        <p:blipFill>
          <a:blip r:embed="rId4">
            <a:alphaModFix/>
          </a:blip>
          <a:stretch>
            <a:fillRect/>
          </a:stretch>
        </p:blipFill>
        <p:spPr>
          <a:xfrm>
            <a:off x="4490150" y="2307640"/>
            <a:ext cx="6270476" cy="1419609"/>
          </a:xfrm>
          <a:prstGeom prst="rect">
            <a:avLst/>
          </a:prstGeom>
          <a:noFill/>
          <a:ln>
            <a:noFill/>
          </a:ln>
        </p:spPr>
      </p:pic>
      <p:pic>
        <p:nvPicPr>
          <p:cNvPr id="106" name="Google Shape;106;p14"/>
          <p:cNvPicPr preferRelativeResize="0"/>
          <p:nvPr/>
        </p:nvPicPr>
        <p:blipFill>
          <a:blip r:embed="rId5">
            <a:alphaModFix/>
          </a:blip>
          <a:stretch>
            <a:fillRect/>
          </a:stretch>
        </p:blipFill>
        <p:spPr>
          <a:xfrm>
            <a:off x="5515884" y="3803450"/>
            <a:ext cx="4793890" cy="2834649"/>
          </a:xfrm>
          <a:prstGeom prst="rect">
            <a:avLst/>
          </a:prstGeom>
          <a:noFill/>
          <a:ln>
            <a:noFill/>
          </a:ln>
        </p:spPr>
      </p:pic>
      <p:pic>
        <p:nvPicPr>
          <p:cNvPr id="107" name="Google Shape;107;p14"/>
          <p:cNvPicPr preferRelativeResize="0"/>
          <p:nvPr/>
        </p:nvPicPr>
        <p:blipFill>
          <a:blip r:embed="rId6">
            <a:alphaModFix/>
          </a:blip>
          <a:stretch>
            <a:fillRect/>
          </a:stretch>
        </p:blipFill>
        <p:spPr>
          <a:xfrm>
            <a:off x="556250" y="1248075"/>
            <a:ext cx="3871200" cy="53846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5"/>
          <p:cNvSpPr txBox="1"/>
          <p:nvPr>
            <p:ph type="title"/>
          </p:nvPr>
        </p:nvSpPr>
        <p:spPr>
          <a:xfrm>
            <a:off x="1044700" y="828667"/>
            <a:ext cx="10157700" cy="524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Block Diagram</a:t>
            </a:r>
            <a:endParaRPr/>
          </a:p>
        </p:txBody>
      </p:sp>
      <p:sp>
        <p:nvSpPr>
          <p:cNvPr id="113" name="Google Shape;113;p15"/>
          <p:cNvSpPr txBox="1"/>
          <p:nvPr>
            <p:ph idx="12" type="sldNum"/>
          </p:nvPr>
        </p:nvSpPr>
        <p:spPr>
          <a:xfrm>
            <a:off x="11398211" y="6217623"/>
            <a:ext cx="731700" cy="52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600"/>
              <a:buFont typeface="Arvo"/>
              <a:buNone/>
            </a:pPr>
            <a:fld id="{00000000-1234-1234-1234-123412341234}" type="slidenum">
              <a:rPr lang="es"/>
              <a:t>‹#›</a:t>
            </a:fld>
            <a:endParaRPr/>
          </a:p>
        </p:txBody>
      </p:sp>
      <p:pic>
        <p:nvPicPr>
          <p:cNvPr id="114" name="Google Shape;114;p15"/>
          <p:cNvPicPr preferRelativeResize="0"/>
          <p:nvPr/>
        </p:nvPicPr>
        <p:blipFill rotWithShape="1">
          <a:blip r:embed="rId3">
            <a:alphaModFix/>
          </a:blip>
          <a:srcRect b="12402" l="18945" r="19019" t="12970"/>
          <a:stretch/>
        </p:blipFill>
        <p:spPr>
          <a:xfrm>
            <a:off x="2200700" y="1279100"/>
            <a:ext cx="7790602" cy="52718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