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57" r:id="rId7"/>
    <p:sldId id="261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4DB5-F6D6-45CC-94DC-DEB734E1395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A863-A8DB-4279-8A61-9B5DEA4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Acquire – Design and Implementation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Pair 18</a:t>
            </a:r>
          </a:p>
          <a:p>
            <a:r>
              <a:rPr lang="en-US" dirty="0" smtClean="0"/>
              <a:t>Raj </a:t>
            </a:r>
            <a:r>
              <a:rPr lang="en-US" dirty="0" err="1" smtClean="0"/>
              <a:t>Hassani</a:t>
            </a:r>
            <a:endParaRPr lang="en-US" dirty="0" smtClean="0"/>
          </a:p>
          <a:p>
            <a:r>
              <a:rPr lang="en-US" dirty="0" smtClean="0"/>
              <a:t>Shreya Rattan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Board Representation creation</a:t>
            </a:r>
          </a:p>
          <a:p>
            <a:r>
              <a:rPr lang="en-US" dirty="0" smtClean="0"/>
              <a:t>Administrator representation</a:t>
            </a:r>
          </a:p>
          <a:p>
            <a:r>
              <a:rPr lang="en-US" dirty="0" smtClean="0"/>
              <a:t>Unit test cases using </a:t>
            </a:r>
            <a:r>
              <a:rPr lang="en-US" dirty="0" err="1" smtClean="0"/>
              <a:t>Mockito</a:t>
            </a:r>
            <a:r>
              <a:rPr lang="en-US" dirty="0" smtClean="0"/>
              <a:t> +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Implemented strategies – tightly coupled</a:t>
            </a:r>
          </a:p>
          <a:p>
            <a:r>
              <a:rPr lang="en-US" dirty="0" smtClean="0"/>
              <a:t>Separated Player and Administrator by using Proxy pattern</a:t>
            </a:r>
          </a:p>
          <a:p>
            <a:r>
              <a:rPr lang="en-US" dirty="0" smtClean="0"/>
              <a:t>Added new strategies</a:t>
            </a:r>
          </a:p>
          <a:p>
            <a:r>
              <a:rPr lang="en-US" dirty="0" smtClean="0"/>
              <a:t>Game tree implementation – level by level</a:t>
            </a:r>
          </a:p>
          <a:p>
            <a:r>
              <a:rPr lang="en-US" dirty="0" smtClean="0"/>
              <a:t>Game tree tweak for creating complete game tree at start of the game – flyweight pattern</a:t>
            </a:r>
          </a:p>
          <a:p>
            <a:r>
              <a:rPr lang="en-US" dirty="0" smtClean="0"/>
              <a:t>Server code – 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91600" cy="6477000"/>
          </a:xfrm>
        </p:spPr>
      </p:pic>
    </p:spTree>
    <p:extLst>
      <p:ext uri="{BB962C8B-B14F-4D97-AF65-F5344CB8AC3E}">
        <p14:creationId xmlns:p14="http://schemas.microsoft.com/office/powerpoint/2010/main" val="12067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8991600" cy="6019800"/>
          </a:xfrm>
        </p:spPr>
      </p:pic>
    </p:spTree>
    <p:extLst>
      <p:ext uri="{BB962C8B-B14F-4D97-AF65-F5344CB8AC3E}">
        <p14:creationId xmlns:p14="http://schemas.microsoft.com/office/powerpoint/2010/main" val="16579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248400"/>
          </a:xfrm>
        </p:spPr>
      </p:pic>
    </p:spTree>
    <p:extLst>
      <p:ext uri="{BB962C8B-B14F-4D97-AF65-F5344CB8AC3E}">
        <p14:creationId xmlns:p14="http://schemas.microsoft.com/office/powerpoint/2010/main" val="16170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705600"/>
          </a:xfrm>
        </p:spPr>
      </p:pic>
    </p:spTree>
    <p:extLst>
      <p:ext uri="{BB962C8B-B14F-4D97-AF65-F5344CB8AC3E}">
        <p14:creationId xmlns:p14="http://schemas.microsoft.com/office/powerpoint/2010/main" val="36578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181" y="1548581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1548581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Tree Executor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1548581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1586681" y="2158181"/>
            <a:ext cx="0" cy="439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14420" y="2158180"/>
            <a:ext cx="0" cy="439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85187" y="2158181"/>
            <a:ext cx="0" cy="439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81500" y="25908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385187" y="3048000"/>
            <a:ext cx="2829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2686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586681" y="3429000"/>
            <a:ext cx="2794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3135868"/>
            <a:ext cx="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pickState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390103" y="39624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2603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90103" y="43434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2603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isEnd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381500" y="4800600"/>
            <a:ext cx="2815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7910" y="4495800"/>
            <a:ext cx="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86681" y="3821668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5999" y="3505200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tile/shares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using </a:t>
            </a:r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Utilize Client-Server architecture used in Assignment 3 to do the following assignment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Refine </a:t>
            </a:r>
            <a:r>
              <a:rPr lang="en-US" dirty="0" err="1" smtClean="0"/>
              <a:t>minimax</a:t>
            </a:r>
            <a:r>
              <a:rPr lang="en-US" dirty="0" smtClean="0"/>
              <a:t>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Acquire – Design and Implementation </vt:lpstr>
      <vt:lpstr>Code History</vt:lpstr>
      <vt:lpstr>PowerPoint Presentation</vt:lpstr>
      <vt:lpstr>PowerPoint Presentation</vt:lpstr>
      <vt:lpstr>PowerPoint Presentation</vt:lpstr>
      <vt:lpstr>PowerPoint Presentation</vt:lpstr>
      <vt:lpstr>Design</vt:lpstr>
      <vt:lpstr>Testing Strategy</vt:lpstr>
      <vt:lpstr>Current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Acquire – Design and Implementation</dc:title>
  <dc:creator>Shreya</dc:creator>
  <cp:lastModifiedBy>Shreya</cp:lastModifiedBy>
  <cp:revision>16</cp:revision>
  <dcterms:created xsi:type="dcterms:W3CDTF">2013-12-09T18:41:24Z</dcterms:created>
  <dcterms:modified xsi:type="dcterms:W3CDTF">2013-12-09T21:40:25Z</dcterms:modified>
</cp:coreProperties>
</file>