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13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3" autoAdjust="0"/>
    <p:restoredTop sz="94660"/>
  </p:normalViewPr>
  <p:slideViewPr>
    <p:cSldViewPr snapToGrid="0">
      <p:cViewPr varScale="1">
        <p:scale>
          <a:sx n="81" d="100"/>
          <a:sy n="81" d="100"/>
        </p:scale>
        <p:origin x="1603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f52cdd47c575184f" providerId="LiveId" clId="{3261376E-5152-423B-BCDA-B41DD22622AB}"/>
    <pc:docChg chg="undo custSel modSld">
      <pc:chgData name="" userId="f52cdd47c575184f" providerId="LiveId" clId="{3261376E-5152-423B-BCDA-B41DD22622AB}" dt="2025-05-15T06:50:56.770" v="1103" actId="14100"/>
      <pc:docMkLst>
        <pc:docMk/>
      </pc:docMkLst>
      <pc:sldChg chg="addSp delSp modSp">
        <pc:chgData name="" userId="f52cdd47c575184f" providerId="LiveId" clId="{3261376E-5152-423B-BCDA-B41DD22622AB}" dt="2025-05-15T06:38:14.089" v="335" actId="207"/>
        <pc:sldMkLst>
          <pc:docMk/>
          <pc:sldMk cId="0" sldId="256"/>
        </pc:sldMkLst>
        <pc:spChg chg="add del mod">
          <ac:chgData name="" userId="f52cdd47c575184f" providerId="LiveId" clId="{3261376E-5152-423B-BCDA-B41DD22622AB}" dt="2025-05-15T06:23:30.009" v="47"/>
          <ac:spMkLst>
            <pc:docMk/>
            <pc:sldMk cId="0" sldId="256"/>
            <ac:spMk id="4" creationId="{897AC672-E9F8-46DA-B3EE-1CAB5B450A3E}"/>
          </ac:spMkLst>
        </pc:spChg>
        <pc:spChg chg="mod">
          <ac:chgData name="" userId="f52cdd47c575184f" providerId="LiveId" clId="{3261376E-5152-423B-BCDA-B41DD22622AB}" dt="2025-05-15T06:38:14.089" v="335" actId="207"/>
          <ac:spMkLst>
            <pc:docMk/>
            <pc:sldMk cId="0" sldId="256"/>
            <ac:spMk id="85" creationId="{00000000-0000-0000-0000-000000000000}"/>
          </ac:spMkLst>
        </pc:spChg>
        <pc:picChg chg="add mod">
          <ac:chgData name="" userId="f52cdd47c575184f" providerId="LiveId" clId="{3261376E-5152-423B-BCDA-B41DD22622AB}" dt="2025-05-15T06:23:47.339" v="49" actId="1076"/>
          <ac:picMkLst>
            <pc:docMk/>
            <pc:sldMk cId="0" sldId="256"/>
            <ac:picMk id="3" creationId="{37C54508-B2B1-4B17-9C74-A1156A275275}"/>
          </ac:picMkLst>
        </pc:picChg>
      </pc:sldChg>
      <pc:sldChg chg="addSp delSp modSp">
        <pc:chgData name="" userId="f52cdd47c575184f" providerId="LiveId" clId="{3261376E-5152-423B-BCDA-B41DD22622AB}" dt="2025-05-15T06:28:38.919" v="67" actId="14100"/>
        <pc:sldMkLst>
          <pc:docMk/>
          <pc:sldMk cId="0" sldId="257"/>
        </pc:sldMkLst>
        <pc:spChg chg="add del mod">
          <ac:chgData name="" userId="f52cdd47c575184f" providerId="LiveId" clId="{3261376E-5152-423B-BCDA-B41DD22622AB}" dt="2025-05-15T06:27:54.082" v="57" actId="1076"/>
          <ac:spMkLst>
            <pc:docMk/>
            <pc:sldMk cId="0" sldId="257"/>
            <ac:spMk id="4" creationId="{11154D25-5D0A-46D0-8BC3-94190074FD13}"/>
          </ac:spMkLst>
        </pc:spChg>
        <pc:spChg chg="mod">
          <ac:chgData name="" userId="f52cdd47c575184f" providerId="LiveId" clId="{3261376E-5152-423B-BCDA-B41DD22622AB}" dt="2025-05-15T06:28:03.544" v="58" actId="14100"/>
          <ac:spMkLst>
            <pc:docMk/>
            <pc:sldMk cId="0" sldId="257"/>
            <ac:spMk id="90" creationId="{00000000-0000-0000-0000-000000000000}"/>
          </ac:spMkLst>
        </pc:spChg>
        <pc:spChg chg="mod">
          <ac:chgData name="" userId="f52cdd47c575184f" providerId="LiveId" clId="{3261376E-5152-423B-BCDA-B41DD22622AB}" dt="2025-05-15T06:28:27.749" v="65" actId="27636"/>
          <ac:spMkLst>
            <pc:docMk/>
            <pc:sldMk cId="0" sldId="257"/>
            <ac:spMk id="91" creationId="{00000000-0000-0000-0000-000000000000}"/>
          </ac:spMkLst>
        </pc:spChg>
        <pc:picChg chg="add del mod">
          <ac:chgData name="" userId="f52cdd47c575184f" providerId="LiveId" clId="{3261376E-5152-423B-BCDA-B41DD22622AB}" dt="2025-05-15T06:28:38.919" v="67" actId="14100"/>
          <ac:picMkLst>
            <pc:docMk/>
            <pc:sldMk cId="0" sldId="257"/>
            <ac:picMk id="3" creationId="{52D185BF-7D9F-4DDD-8249-DABD8F59BA31}"/>
          </ac:picMkLst>
        </pc:picChg>
      </pc:sldChg>
      <pc:sldChg chg="addSp delSp modSp">
        <pc:chgData name="" userId="f52cdd47c575184f" providerId="LiveId" clId="{3261376E-5152-423B-BCDA-B41DD22622AB}" dt="2025-05-15T06:33:33.700" v="109" actId="14100"/>
        <pc:sldMkLst>
          <pc:docMk/>
          <pc:sldMk cId="0" sldId="258"/>
        </pc:sldMkLst>
        <pc:spChg chg="add mod">
          <ac:chgData name="" userId="f52cdd47c575184f" providerId="LiveId" clId="{3261376E-5152-423B-BCDA-B41DD22622AB}" dt="2025-05-15T06:30:36.429" v="76" actId="1076"/>
          <ac:spMkLst>
            <pc:docMk/>
            <pc:sldMk cId="0" sldId="258"/>
            <ac:spMk id="4" creationId="{C925C19A-5DEE-4126-8854-3D3F474AACDB}"/>
          </ac:spMkLst>
        </pc:spChg>
        <pc:spChg chg="mod">
          <ac:chgData name="" userId="f52cdd47c575184f" providerId="LiveId" clId="{3261376E-5152-423B-BCDA-B41DD22622AB}" dt="2025-05-15T06:31:12.149" v="92" actId="14100"/>
          <ac:spMkLst>
            <pc:docMk/>
            <pc:sldMk cId="0" sldId="258"/>
            <ac:spMk id="96" creationId="{00000000-0000-0000-0000-000000000000}"/>
          </ac:spMkLst>
        </pc:spChg>
        <pc:spChg chg="mod">
          <ac:chgData name="" userId="f52cdd47c575184f" providerId="LiveId" clId="{3261376E-5152-423B-BCDA-B41DD22622AB}" dt="2025-05-15T06:29:38.209" v="71" actId="14100"/>
          <ac:spMkLst>
            <pc:docMk/>
            <pc:sldMk cId="0" sldId="258"/>
            <ac:spMk id="97" creationId="{00000000-0000-0000-0000-000000000000}"/>
          </ac:spMkLst>
        </pc:spChg>
        <pc:picChg chg="add del mod">
          <ac:chgData name="" userId="f52cdd47c575184f" providerId="LiveId" clId="{3261376E-5152-423B-BCDA-B41DD22622AB}" dt="2025-05-15T06:32:42.048" v="97" actId="478"/>
          <ac:picMkLst>
            <pc:docMk/>
            <pc:sldMk cId="0" sldId="258"/>
            <ac:picMk id="3" creationId="{4C3FDEB7-E6BC-4841-B5C0-5F4B6D51AE98}"/>
          </ac:picMkLst>
        </pc:picChg>
        <pc:picChg chg="add mod">
          <ac:chgData name="" userId="f52cdd47c575184f" providerId="LiveId" clId="{3261376E-5152-423B-BCDA-B41DD22622AB}" dt="2025-05-15T06:33:33.700" v="109" actId="14100"/>
          <ac:picMkLst>
            <pc:docMk/>
            <pc:sldMk cId="0" sldId="258"/>
            <ac:picMk id="6" creationId="{DE4855E4-0D64-4406-AB9F-953E82E4F981}"/>
          </ac:picMkLst>
        </pc:picChg>
      </pc:sldChg>
      <pc:sldChg chg="addSp delSp modSp">
        <pc:chgData name="" userId="f52cdd47c575184f" providerId="LiveId" clId="{3261376E-5152-423B-BCDA-B41DD22622AB}" dt="2025-05-15T06:36:51.591" v="301" actId="1038"/>
        <pc:sldMkLst>
          <pc:docMk/>
          <pc:sldMk cId="0" sldId="259"/>
        </pc:sldMkLst>
        <pc:spChg chg="add del mod">
          <ac:chgData name="" userId="f52cdd47c575184f" providerId="LiveId" clId="{3261376E-5152-423B-BCDA-B41DD22622AB}" dt="2025-05-15T06:35:04.222" v="168"/>
          <ac:spMkLst>
            <pc:docMk/>
            <pc:sldMk cId="0" sldId="259"/>
            <ac:spMk id="4" creationId="{8C8CBCA9-135F-4078-813F-0638AE665892}"/>
          </ac:spMkLst>
        </pc:spChg>
        <pc:spChg chg="mod">
          <ac:chgData name="" userId="f52cdd47c575184f" providerId="LiveId" clId="{3261376E-5152-423B-BCDA-B41DD22622AB}" dt="2025-05-15T06:36:19.120" v="279" actId="1037"/>
          <ac:spMkLst>
            <pc:docMk/>
            <pc:sldMk cId="0" sldId="259"/>
            <ac:spMk id="103" creationId="{00000000-0000-0000-0000-000000000000}"/>
          </ac:spMkLst>
        </pc:spChg>
        <pc:picChg chg="add mod">
          <ac:chgData name="" userId="f52cdd47c575184f" providerId="LiveId" clId="{3261376E-5152-423B-BCDA-B41DD22622AB}" dt="2025-05-15T06:36:51.591" v="301" actId="1038"/>
          <ac:picMkLst>
            <pc:docMk/>
            <pc:sldMk cId="0" sldId="259"/>
            <ac:picMk id="3" creationId="{1B972492-F395-4EDA-81D6-F6DB684CD3DB}"/>
          </ac:picMkLst>
        </pc:picChg>
      </pc:sldChg>
      <pc:sldChg chg="addSp delSp modSp">
        <pc:chgData name="" userId="f52cdd47c575184f" providerId="LiveId" clId="{3261376E-5152-423B-BCDA-B41DD22622AB}" dt="2025-05-15T06:41:58.187" v="541" actId="1076"/>
        <pc:sldMkLst>
          <pc:docMk/>
          <pc:sldMk cId="0" sldId="260"/>
        </pc:sldMkLst>
        <pc:spChg chg="add del mod">
          <ac:chgData name="" userId="f52cdd47c575184f" providerId="LiveId" clId="{3261376E-5152-423B-BCDA-B41DD22622AB}" dt="2025-05-15T06:41:14.994" v="477" actId="478"/>
          <ac:spMkLst>
            <pc:docMk/>
            <pc:sldMk cId="0" sldId="260"/>
            <ac:spMk id="4" creationId="{3485B0F5-9C4D-4730-B74D-7CFFA2D528B5}"/>
          </ac:spMkLst>
        </pc:spChg>
        <pc:spChg chg="add del mod">
          <ac:chgData name="" userId="f52cdd47c575184f" providerId="LiveId" clId="{3261376E-5152-423B-BCDA-B41DD22622AB}" dt="2025-05-15T06:41:14.994" v="477" actId="478"/>
          <ac:spMkLst>
            <pc:docMk/>
            <pc:sldMk cId="0" sldId="260"/>
            <ac:spMk id="7" creationId="{265A7944-8436-4ACC-939E-59B7E4A4834F}"/>
          </ac:spMkLst>
        </pc:spChg>
        <pc:spChg chg="add del mod">
          <ac:chgData name="" userId="f52cdd47c575184f" providerId="LiveId" clId="{3261376E-5152-423B-BCDA-B41DD22622AB}" dt="2025-05-15T06:41:45.569" v="537"/>
          <ac:spMkLst>
            <pc:docMk/>
            <pc:sldMk cId="0" sldId="260"/>
            <ac:spMk id="10" creationId="{4C664635-86E1-45C9-B454-B6796ADA166B}"/>
          </ac:spMkLst>
        </pc:spChg>
        <pc:spChg chg="mod">
          <ac:chgData name="" userId="f52cdd47c575184f" providerId="LiveId" clId="{3261376E-5152-423B-BCDA-B41DD22622AB}" dt="2025-05-15T06:39:43.186" v="454" actId="1036"/>
          <ac:spMkLst>
            <pc:docMk/>
            <pc:sldMk cId="0" sldId="260"/>
            <ac:spMk id="108" creationId="{00000000-0000-0000-0000-000000000000}"/>
          </ac:spMkLst>
        </pc:spChg>
        <pc:spChg chg="mod">
          <ac:chgData name="" userId="f52cdd47c575184f" providerId="LiveId" clId="{3261376E-5152-423B-BCDA-B41DD22622AB}" dt="2025-05-15T06:39:48.675" v="471" actId="1035"/>
          <ac:spMkLst>
            <pc:docMk/>
            <pc:sldMk cId="0" sldId="260"/>
            <ac:spMk id="109" creationId="{00000000-0000-0000-0000-000000000000}"/>
          </ac:spMkLst>
        </pc:spChg>
        <pc:picChg chg="add del mod">
          <ac:chgData name="" userId="f52cdd47c575184f" providerId="LiveId" clId="{3261376E-5152-423B-BCDA-B41DD22622AB}" dt="2025-05-15T06:41:14.994" v="477" actId="478"/>
          <ac:picMkLst>
            <pc:docMk/>
            <pc:sldMk cId="0" sldId="260"/>
            <ac:picMk id="3" creationId="{52583EFE-6345-4DE5-AA09-B7535B7E07C3}"/>
          </ac:picMkLst>
        </pc:picChg>
        <pc:picChg chg="add del mod">
          <ac:chgData name="" userId="f52cdd47c575184f" providerId="LiveId" clId="{3261376E-5152-423B-BCDA-B41DD22622AB}" dt="2025-05-15T06:41:14.994" v="477" actId="478"/>
          <ac:picMkLst>
            <pc:docMk/>
            <pc:sldMk cId="0" sldId="260"/>
            <ac:picMk id="6" creationId="{A187FB57-00C5-45FD-8C69-36C7E1132CF6}"/>
          </ac:picMkLst>
        </pc:picChg>
        <pc:picChg chg="add mod">
          <ac:chgData name="" userId="f52cdd47c575184f" providerId="LiveId" clId="{3261376E-5152-423B-BCDA-B41DD22622AB}" dt="2025-05-15T06:41:58.187" v="541" actId="1076"/>
          <ac:picMkLst>
            <pc:docMk/>
            <pc:sldMk cId="0" sldId="260"/>
            <ac:picMk id="9" creationId="{C8C23060-CCD2-4542-9350-9FE2E13C03F9}"/>
          </ac:picMkLst>
        </pc:picChg>
      </pc:sldChg>
      <pc:sldChg chg="addSp delSp modSp">
        <pc:chgData name="" userId="f52cdd47c575184f" providerId="LiveId" clId="{3261376E-5152-423B-BCDA-B41DD22622AB}" dt="2025-05-15T06:45:50.065" v="821" actId="14100"/>
        <pc:sldMkLst>
          <pc:docMk/>
          <pc:sldMk cId="0" sldId="261"/>
        </pc:sldMkLst>
        <pc:spChg chg="add del mod">
          <ac:chgData name="" userId="f52cdd47c575184f" providerId="LiveId" clId="{3261376E-5152-423B-BCDA-B41DD22622AB}" dt="2025-05-15T06:44:05.708" v="749"/>
          <ac:spMkLst>
            <pc:docMk/>
            <pc:sldMk cId="0" sldId="261"/>
            <ac:spMk id="4" creationId="{B891BDED-E73B-40C9-8A08-28C53D94FD02}"/>
          </ac:spMkLst>
        </pc:spChg>
        <pc:spChg chg="mod">
          <ac:chgData name="" userId="f52cdd47c575184f" providerId="LiveId" clId="{3261376E-5152-423B-BCDA-B41DD22622AB}" dt="2025-05-15T06:42:57.386" v="667" actId="1036"/>
          <ac:spMkLst>
            <pc:docMk/>
            <pc:sldMk cId="0" sldId="261"/>
            <ac:spMk id="114" creationId="{00000000-0000-0000-0000-000000000000}"/>
          </ac:spMkLst>
        </pc:spChg>
        <pc:spChg chg="mod">
          <ac:chgData name="" userId="f52cdd47c575184f" providerId="LiveId" clId="{3261376E-5152-423B-BCDA-B41DD22622AB}" dt="2025-05-15T06:44:59.434" v="809" actId="27636"/>
          <ac:spMkLst>
            <pc:docMk/>
            <pc:sldMk cId="0" sldId="261"/>
            <ac:spMk id="115" creationId="{00000000-0000-0000-0000-000000000000}"/>
          </ac:spMkLst>
        </pc:spChg>
        <pc:picChg chg="add mod">
          <ac:chgData name="" userId="f52cdd47c575184f" providerId="LiveId" clId="{3261376E-5152-423B-BCDA-B41DD22622AB}" dt="2025-05-15T06:45:50.065" v="821" actId="14100"/>
          <ac:picMkLst>
            <pc:docMk/>
            <pc:sldMk cId="0" sldId="261"/>
            <ac:picMk id="3" creationId="{79AC243F-ADAE-44B3-B4E8-FA277C7104B0}"/>
          </ac:picMkLst>
        </pc:picChg>
      </pc:sldChg>
      <pc:sldChg chg="addSp modSp">
        <pc:chgData name="" userId="f52cdd47c575184f" providerId="LiveId" clId="{3261376E-5152-423B-BCDA-B41DD22622AB}" dt="2025-05-15T06:48:10.023" v="971" actId="14100"/>
        <pc:sldMkLst>
          <pc:docMk/>
          <pc:sldMk cId="0" sldId="262"/>
        </pc:sldMkLst>
        <pc:spChg chg="add mod">
          <ac:chgData name="" userId="f52cdd47c575184f" providerId="LiveId" clId="{3261376E-5152-423B-BCDA-B41DD22622AB}" dt="2025-05-15T06:47:40.995" v="965" actId="1076"/>
          <ac:spMkLst>
            <pc:docMk/>
            <pc:sldMk cId="0" sldId="262"/>
            <ac:spMk id="4" creationId="{86438E15-8D4A-4079-91FC-F8D14436D97E}"/>
          </ac:spMkLst>
        </pc:spChg>
        <pc:spChg chg="mod">
          <ac:chgData name="" userId="f52cdd47c575184f" providerId="LiveId" clId="{3261376E-5152-423B-BCDA-B41DD22622AB}" dt="2025-05-15T06:46:44.651" v="931" actId="1035"/>
          <ac:spMkLst>
            <pc:docMk/>
            <pc:sldMk cId="0" sldId="262"/>
            <ac:spMk id="120" creationId="{00000000-0000-0000-0000-000000000000}"/>
          </ac:spMkLst>
        </pc:spChg>
        <pc:spChg chg="mod">
          <ac:chgData name="" userId="f52cdd47c575184f" providerId="LiveId" clId="{3261376E-5152-423B-BCDA-B41DD22622AB}" dt="2025-05-15T06:46:52.340" v="963" actId="1035"/>
          <ac:spMkLst>
            <pc:docMk/>
            <pc:sldMk cId="0" sldId="262"/>
            <ac:spMk id="121" creationId="{00000000-0000-0000-0000-000000000000}"/>
          </ac:spMkLst>
        </pc:spChg>
        <pc:picChg chg="add mod">
          <ac:chgData name="" userId="f52cdd47c575184f" providerId="LiveId" clId="{3261376E-5152-423B-BCDA-B41DD22622AB}" dt="2025-05-15T06:48:10.023" v="971" actId="14100"/>
          <ac:picMkLst>
            <pc:docMk/>
            <pc:sldMk cId="0" sldId="262"/>
            <ac:picMk id="3" creationId="{BEBBECBA-DBBD-4EB8-96F8-0ADB4A79E8F4}"/>
          </ac:picMkLst>
        </pc:picChg>
      </pc:sldChg>
      <pc:sldChg chg="addSp modSp">
        <pc:chgData name="" userId="f52cdd47c575184f" providerId="LiveId" clId="{3261376E-5152-423B-BCDA-B41DD22622AB}" dt="2025-05-15T06:50:56.770" v="1103" actId="14100"/>
        <pc:sldMkLst>
          <pc:docMk/>
          <pc:sldMk cId="0" sldId="263"/>
        </pc:sldMkLst>
        <pc:spChg chg="add mod">
          <ac:chgData name="" userId="f52cdd47c575184f" providerId="LiveId" clId="{3261376E-5152-423B-BCDA-B41DD22622AB}" dt="2025-05-15T06:50:56.770" v="1103" actId="14100"/>
          <ac:spMkLst>
            <pc:docMk/>
            <pc:sldMk cId="0" sldId="263"/>
            <ac:spMk id="4" creationId="{93880A19-19AE-4A2F-B0CB-BC9B1B4B5814}"/>
          </ac:spMkLst>
        </pc:spChg>
        <pc:spChg chg="mod">
          <ac:chgData name="" userId="f52cdd47c575184f" providerId="LiveId" clId="{3261376E-5152-423B-BCDA-B41DD22622AB}" dt="2025-05-15T06:48:43.508" v="1035" actId="1036"/>
          <ac:spMkLst>
            <pc:docMk/>
            <pc:sldMk cId="0" sldId="263"/>
            <ac:spMk id="126" creationId="{00000000-0000-0000-0000-000000000000}"/>
          </ac:spMkLst>
        </pc:spChg>
        <pc:spChg chg="mod">
          <ac:chgData name="" userId="f52cdd47c575184f" providerId="LiveId" clId="{3261376E-5152-423B-BCDA-B41DD22622AB}" dt="2025-05-15T06:48:52.992" v="1100" actId="1037"/>
          <ac:spMkLst>
            <pc:docMk/>
            <pc:sldMk cId="0" sldId="263"/>
            <ac:spMk id="127" creationId="{00000000-0000-0000-0000-000000000000}"/>
          </ac:spMkLst>
        </pc:spChg>
        <pc:picChg chg="add mod">
          <ac:chgData name="" userId="f52cdd47c575184f" providerId="LiveId" clId="{3261376E-5152-423B-BCDA-B41DD22622AB}" dt="2025-05-15T06:50:56.770" v="1103" actId="14100"/>
          <ac:picMkLst>
            <pc:docMk/>
            <pc:sldMk cId="0" sldId="263"/>
            <ac:picMk id="3" creationId="{016A189B-1507-4584-9CD5-F01A6A2C535A}"/>
          </ac:picMkLst>
        </pc:picChg>
      </pc:sldChg>
    </pc:docChg>
  </pc:docChgLst>
  <pc:docChgLst>
    <pc:chgData userId="f52cdd47c575184f" providerId="LiveId" clId="{2BE94930-636F-4330-95CE-035376B214A8}"/>
    <pc:docChg chg="custSel modSld sldOrd">
      <pc:chgData name="" userId="f52cdd47c575184f" providerId="LiveId" clId="{2BE94930-636F-4330-95CE-035376B214A8}" dt="2025-06-29T07:04:36.034" v="263" actId="1076"/>
      <pc:docMkLst>
        <pc:docMk/>
      </pc:docMkLst>
      <pc:sldChg chg="delSp modSp">
        <pc:chgData name="" userId="f52cdd47c575184f" providerId="LiveId" clId="{2BE94930-636F-4330-95CE-035376B214A8}" dt="2025-06-29T07:04:36.034" v="263" actId="1076"/>
        <pc:sldMkLst>
          <pc:docMk/>
          <pc:sldMk cId="0" sldId="256"/>
        </pc:sldMkLst>
        <pc:spChg chg="del mod">
          <ac:chgData name="" userId="f52cdd47c575184f" providerId="LiveId" clId="{2BE94930-636F-4330-95CE-035376B214A8}" dt="2025-06-29T07:04:33.537" v="262" actId="478"/>
          <ac:spMkLst>
            <pc:docMk/>
            <pc:sldMk cId="0" sldId="256"/>
            <ac:spMk id="85" creationId="{00000000-0000-0000-0000-000000000000}"/>
          </ac:spMkLst>
        </pc:spChg>
        <pc:picChg chg="mod">
          <ac:chgData name="" userId="f52cdd47c575184f" providerId="LiveId" clId="{2BE94930-636F-4330-95CE-035376B214A8}" dt="2025-06-29T07:04:36.034" v="263" actId="1076"/>
          <ac:picMkLst>
            <pc:docMk/>
            <pc:sldMk cId="0" sldId="256"/>
            <ac:picMk id="3" creationId="{37C54508-B2B1-4B17-9C74-A1156A275275}"/>
          </ac:picMkLst>
        </pc:picChg>
      </pc:sldChg>
      <pc:sldChg chg="delSp modSp">
        <pc:chgData name="" userId="f52cdd47c575184f" providerId="LiveId" clId="{2BE94930-636F-4330-95CE-035376B214A8}" dt="2025-05-15T08:28:33.930" v="187"/>
        <pc:sldMkLst>
          <pc:docMk/>
          <pc:sldMk cId="0" sldId="257"/>
        </pc:sldMkLst>
        <pc:spChg chg="del mod">
          <ac:chgData name="" userId="f52cdd47c575184f" providerId="LiveId" clId="{2BE94930-636F-4330-95CE-035376B214A8}" dt="2025-05-15T08:28:33.930" v="187"/>
          <ac:spMkLst>
            <pc:docMk/>
            <pc:sldMk cId="0" sldId="257"/>
            <ac:spMk id="4" creationId="{11154D25-5D0A-46D0-8BC3-94190074FD13}"/>
          </ac:spMkLst>
        </pc:spChg>
        <pc:spChg chg="mod">
          <ac:chgData name="" userId="f52cdd47c575184f" providerId="LiveId" clId="{2BE94930-636F-4330-95CE-035376B214A8}" dt="2025-05-15T08:25:44.152" v="8" actId="27636"/>
          <ac:spMkLst>
            <pc:docMk/>
            <pc:sldMk cId="0" sldId="257"/>
            <ac:spMk id="91" creationId="{00000000-0000-0000-0000-000000000000}"/>
          </ac:spMkLst>
        </pc:spChg>
        <pc:picChg chg="del">
          <ac:chgData name="" userId="f52cdd47c575184f" providerId="LiveId" clId="{2BE94930-636F-4330-95CE-035376B214A8}" dt="2025-05-15T08:25:13.394" v="0" actId="478"/>
          <ac:picMkLst>
            <pc:docMk/>
            <pc:sldMk cId="0" sldId="257"/>
            <ac:picMk id="3" creationId="{52D185BF-7D9F-4DDD-8249-DABD8F59BA31}"/>
          </ac:picMkLst>
        </pc:picChg>
      </pc:sldChg>
      <pc:sldChg chg="delSp modSp">
        <pc:chgData name="" userId="f52cdd47c575184f" providerId="LiveId" clId="{2BE94930-636F-4330-95CE-035376B214A8}" dt="2025-05-15T08:27:17.839" v="131"/>
        <pc:sldMkLst>
          <pc:docMk/>
          <pc:sldMk cId="0" sldId="258"/>
        </pc:sldMkLst>
        <pc:spChg chg="del mod">
          <ac:chgData name="" userId="f52cdd47c575184f" providerId="LiveId" clId="{2BE94930-636F-4330-95CE-035376B214A8}" dt="2025-05-15T08:27:17.839" v="131"/>
          <ac:spMkLst>
            <pc:docMk/>
            <pc:sldMk cId="0" sldId="258"/>
            <ac:spMk id="4" creationId="{C925C19A-5DEE-4126-8854-3D3F474AACDB}"/>
          </ac:spMkLst>
        </pc:spChg>
      </pc:sldChg>
      <pc:sldChg chg="delSp">
        <pc:chgData name="" userId="f52cdd47c575184f" providerId="LiveId" clId="{2BE94930-636F-4330-95CE-035376B214A8}" dt="2025-05-15T08:25:18.381" v="1" actId="478"/>
        <pc:sldMkLst>
          <pc:docMk/>
          <pc:sldMk cId="0" sldId="259"/>
        </pc:sldMkLst>
        <pc:picChg chg="del">
          <ac:chgData name="" userId="f52cdd47c575184f" providerId="LiveId" clId="{2BE94930-636F-4330-95CE-035376B214A8}" dt="2025-05-15T08:25:18.381" v="1" actId="478"/>
          <ac:picMkLst>
            <pc:docMk/>
            <pc:sldMk cId="0" sldId="259"/>
            <ac:picMk id="3" creationId="{1B972492-F395-4EDA-81D6-F6DB684CD3DB}"/>
          </ac:picMkLst>
        </pc:picChg>
      </pc:sldChg>
      <pc:sldChg chg="delSp">
        <pc:chgData name="" userId="f52cdd47c575184f" providerId="LiveId" clId="{2BE94930-636F-4330-95CE-035376B214A8}" dt="2025-05-15T08:25:21.938" v="2" actId="478"/>
        <pc:sldMkLst>
          <pc:docMk/>
          <pc:sldMk cId="0" sldId="260"/>
        </pc:sldMkLst>
        <pc:picChg chg="del">
          <ac:chgData name="" userId="f52cdd47c575184f" providerId="LiveId" clId="{2BE94930-636F-4330-95CE-035376B214A8}" dt="2025-05-15T08:25:21.938" v="2" actId="478"/>
          <ac:picMkLst>
            <pc:docMk/>
            <pc:sldMk cId="0" sldId="260"/>
            <ac:picMk id="9" creationId="{C8C23060-CCD2-4542-9350-9FE2E13C03F9}"/>
          </ac:picMkLst>
        </pc:picChg>
      </pc:sldChg>
      <pc:sldChg chg="delSp modSp ord">
        <pc:chgData name="" userId="f52cdd47c575184f" providerId="LiveId" clId="{2BE94930-636F-4330-95CE-035376B214A8}" dt="2025-05-15T08:25:32.042" v="6" actId="27636"/>
        <pc:sldMkLst>
          <pc:docMk/>
          <pc:sldMk cId="0" sldId="261"/>
        </pc:sldMkLst>
        <pc:spChg chg="mod">
          <ac:chgData name="" userId="f52cdd47c575184f" providerId="LiveId" clId="{2BE94930-636F-4330-95CE-035376B214A8}" dt="2025-05-15T08:25:32.042" v="6" actId="27636"/>
          <ac:spMkLst>
            <pc:docMk/>
            <pc:sldMk cId="0" sldId="261"/>
            <ac:spMk id="115" creationId="{00000000-0000-0000-0000-000000000000}"/>
          </ac:spMkLst>
        </pc:spChg>
        <pc:picChg chg="del">
          <ac:chgData name="" userId="f52cdd47c575184f" providerId="LiveId" clId="{2BE94930-636F-4330-95CE-035376B214A8}" dt="2025-05-15T08:25:27.608" v="4" actId="478"/>
          <ac:picMkLst>
            <pc:docMk/>
            <pc:sldMk cId="0" sldId="261"/>
            <ac:picMk id="3" creationId="{79AC243F-ADAE-44B3-B4E8-FA277C7104B0}"/>
          </ac:picMkLst>
        </pc:picChg>
      </pc:sldChg>
      <pc:sldChg chg="delSp modSp">
        <pc:chgData name="" userId="f52cdd47c575184f" providerId="LiveId" clId="{2BE94930-636F-4330-95CE-035376B214A8}" dt="2025-05-15T08:26:37.371" v="66"/>
        <pc:sldMkLst>
          <pc:docMk/>
          <pc:sldMk cId="0" sldId="262"/>
        </pc:sldMkLst>
        <pc:spChg chg="del mod">
          <ac:chgData name="" userId="f52cdd47c575184f" providerId="LiveId" clId="{2BE94930-636F-4330-95CE-035376B214A8}" dt="2025-05-15T08:26:37.371" v="66"/>
          <ac:spMkLst>
            <pc:docMk/>
            <pc:sldMk cId="0" sldId="262"/>
            <ac:spMk id="4" creationId="{86438E15-8D4A-4079-91FC-F8D14436D97E}"/>
          </ac:spMkLst>
        </pc:spChg>
        <pc:spChg chg="mod">
          <ac:chgData name="" userId="f52cdd47c575184f" providerId="LiveId" clId="{2BE94930-636F-4330-95CE-035376B214A8}" dt="2025-05-15T08:26:18.961" v="10" actId="14100"/>
          <ac:spMkLst>
            <pc:docMk/>
            <pc:sldMk cId="0" sldId="262"/>
            <ac:spMk id="121" creationId="{00000000-0000-0000-0000-000000000000}"/>
          </ac:spMkLst>
        </pc:spChg>
        <pc:picChg chg="del">
          <ac:chgData name="" userId="f52cdd47c575184f" providerId="LiveId" clId="{2BE94930-636F-4330-95CE-035376B214A8}" dt="2025-05-15T08:26:10.811" v="9" actId="478"/>
          <ac:picMkLst>
            <pc:docMk/>
            <pc:sldMk cId="0" sldId="262"/>
            <ac:picMk id="3" creationId="{BEBBECBA-DBBD-4EB8-96F8-0ADB4A79E8F4}"/>
          </ac:picMkLst>
        </pc:picChg>
      </pc:sldChg>
      <pc:sldChg chg="delSp modSp">
        <pc:chgData name="" userId="f52cdd47c575184f" providerId="LiveId" clId="{2BE94930-636F-4330-95CE-035376B214A8}" dt="2025-05-15T08:26:54.477" v="69" actId="14100"/>
        <pc:sldMkLst>
          <pc:docMk/>
          <pc:sldMk cId="0" sldId="263"/>
        </pc:sldMkLst>
        <pc:spChg chg="mod">
          <ac:chgData name="" userId="f52cdd47c575184f" providerId="LiveId" clId="{2BE94930-636F-4330-95CE-035376B214A8}" dt="2025-05-15T08:26:54.477" v="69" actId="14100"/>
          <ac:spMkLst>
            <pc:docMk/>
            <pc:sldMk cId="0" sldId="263"/>
            <ac:spMk id="127" creationId="{00000000-0000-0000-0000-000000000000}"/>
          </ac:spMkLst>
        </pc:spChg>
        <pc:picChg chg="del">
          <ac:chgData name="" userId="f52cdd47c575184f" providerId="LiveId" clId="{2BE94930-636F-4330-95CE-035376B214A8}" dt="2025-05-15T08:26:41.448" v="67" actId="478"/>
          <ac:picMkLst>
            <pc:docMk/>
            <pc:sldMk cId="0" sldId="263"/>
            <ac:picMk id="3" creationId="{016A189B-1507-4584-9CD5-F01A6A2C535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19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875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946421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2712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573835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4257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15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86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54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89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8231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8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34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5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87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5887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08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vasukimahal.blogspot.com/2012/06/breast-cancer-symptoms.htm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searchmethod.net/problem-statement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ontiersin.org/journals/oncology/articles/10.3389/fonc.2022.930024/ful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071273" y="887569"/>
            <a:ext cx="5825764" cy="254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Breast Cancer Detection Using Random Forest Classifier</a:t>
            </a:r>
            <a:endParaRPr b="1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C54508-B2B1-4B17-9C74-A1156A275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832652" y="4104692"/>
            <a:ext cx="2487652" cy="18657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Overview</a:t>
            </a:r>
            <a:endParaRPr b="1" u="sng" dirty="0"/>
          </a:p>
        </p:txBody>
      </p:sp>
      <p:sp>
        <p:nvSpPr>
          <p:cNvPr id="139" name="Google Shape;139;p2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Scikit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-learn / UCI Repository</a:t>
            </a:r>
            <a:endParaRPr dirty="0"/>
          </a:p>
          <a:p>
            <a:pPr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Size: 569 instances</a:t>
            </a:r>
            <a:endParaRPr dirty="0"/>
          </a:p>
          <a:p>
            <a:pPr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Split: 80% train, 20% test</a:t>
            </a:r>
            <a:endParaRPr dirty="0"/>
          </a:p>
          <a:p>
            <a:pPr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Format: Numerical features from FNA images</a:t>
            </a:r>
            <a:endParaRPr dirty="0"/>
          </a:p>
          <a:p>
            <a:pPr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Target: Diagnosis (Malignant/Benign)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Features</a:t>
            </a:r>
            <a:endParaRPr b="1" u="sng" dirty="0"/>
          </a:p>
        </p:txBody>
      </p:sp>
      <p:sp>
        <p:nvSpPr>
          <p:cNvPr id="145" name="Google Shape;145;p2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Features: 30 (e.g., mean radius, texture, smoothness)</a:t>
            </a:r>
            <a:endParaRPr dirty="0"/>
          </a:p>
          <a:p>
            <a:pPr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 Variable: Diagnosis (binary)</a:t>
            </a:r>
            <a:endParaRPr dirty="0"/>
          </a:p>
          <a:p>
            <a:pPr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Notes:</a:t>
            </a:r>
            <a:endParaRPr dirty="0"/>
          </a:p>
          <a:p>
            <a:pPr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No missing values</a:t>
            </a:r>
            <a:endParaRPr dirty="0"/>
          </a:p>
          <a:p>
            <a:pPr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Features standardized</a:t>
            </a:r>
            <a:endParaRPr dirty="0"/>
          </a:p>
          <a:p>
            <a:pPr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No categorical encoding needed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b="1" u="sng" dirty="0"/>
          </a:p>
        </p:txBody>
      </p:sp>
      <p:sp>
        <p:nvSpPr>
          <p:cNvPr id="151" name="Google Shape;151;p2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Breiman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L. (2001). Random forests, Machine Learning, 45(1), 5–32.</a:t>
            </a:r>
            <a:endParaRPr dirty="0"/>
          </a:p>
          <a:p>
            <a:pPr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Dua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D. &amp; Graff, C. (2019). UCI Machine Learning Repository.</a:t>
            </a:r>
            <a:endParaRPr dirty="0"/>
          </a:p>
          <a:p>
            <a:pPr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Pedregosa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F. et al. (2011).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Scikit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-learn: Machine Learning in Python, JMLR 12.</a:t>
            </a:r>
            <a:endParaRPr dirty="0"/>
          </a:p>
        </p:txBody>
      </p:sp>
    </p:spTree>
  </p:cSld>
  <p:clrMapOvr>
    <a:masterClrMapping/>
  </p:clrMapOvr>
  <p:transition spd="slow">
    <p:wheel spokes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3585329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1" u="sng" dirty="0"/>
          </a:p>
        </p:txBody>
      </p:sp>
      <p:sp>
        <p:nvSpPr>
          <p:cNvPr id="91" name="Google Shape;91;p14"/>
          <p:cNvSpPr txBox="1">
            <a:spLocks noGrp="1"/>
          </p:cNvSpPr>
          <p:nvPr>
            <p:ph idx="1"/>
          </p:nvPr>
        </p:nvSpPr>
        <p:spPr>
          <a:xfrm>
            <a:off x="235671" y="2160590"/>
            <a:ext cx="606573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Breast cancer is a leading cause of death among women globally.</a:t>
            </a:r>
            <a:endParaRPr dirty="0"/>
          </a:p>
          <a:p>
            <a:pPr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Early and accurate diagnosis is vital for treatment success.</a:t>
            </a:r>
            <a:endParaRPr dirty="0"/>
          </a:p>
          <a:p>
            <a:pPr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Traditional diagnostics are manual and expertise-dependent.</a:t>
            </a:r>
            <a:endParaRPr dirty="0"/>
          </a:p>
          <a:p>
            <a:pPr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learning (ML) offers automation and improved accuracy.</a:t>
            </a: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-94268" y="609600"/>
            <a:ext cx="4553147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b="1" u="sng" dirty="0"/>
          </a:p>
        </p:txBody>
      </p:sp>
      <p:sp>
        <p:nvSpPr>
          <p:cNvPr id="97" name="Google Shape;97;p15"/>
          <p:cNvSpPr txBox="1">
            <a:spLocks noGrp="1"/>
          </p:cNvSpPr>
          <p:nvPr>
            <p:ph idx="1"/>
          </p:nvPr>
        </p:nvSpPr>
        <p:spPr>
          <a:xfrm>
            <a:off x="609599" y="2160590"/>
            <a:ext cx="5338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Difficulty in accurate and early breast cancer detection using conventional methods.</a:t>
            </a:r>
            <a:endParaRPr dirty="0"/>
          </a:p>
          <a:p>
            <a:pPr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for reliable, automated tools to assist clinicians.</a:t>
            </a:r>
            <a:endParaRPr dirty="0"/>
          </a:p>
          <a:p>
            <a:pPr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study addresses the gap using a Random Forest ML model.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4855E4-0D64-4406-AB9F-953E82E4F9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948313" y="0"/>
            <a:ext cx="3195687" cy="3563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of the Study</a:t>
            </a:r>
            <a:endParaRPr b="1" u="sng" dirty="0"/>
          </a:p>
        </p:txBody>
      </p:sp>
      <p:sp>
        <p:nvSpPr>
          <p:cNvPr id="103" name="Google Shape;103;p16"/>
          <p:cNvSpPr txBox="1">
            <a:spLocks noGrp="1"/>
          </p:cNvSpPr>
          <p:nvPr>
            <p:ph idx="1"/>
          </p:nvPr>
        </p:nvSpPr>
        <p:spPr>
          <a:xfrm>
            <a:off x="-3155" y="1896637"/>
            <a:ext cx="528215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Objective: To develop a machine learning model for accurate breast cancer detection.</a:t>
            </a:r>
            <a:endParaRPr dirty="0"/>
          </a:p>
          <a:p>
            <a:pPr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Specific Objectives:</a:t>
            </a:r>
            <a:endParaRPr dirty="0"/>
          </a:p>
          <a:p>
            <a:pPr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Use Random Forest classifier for classification.</a:t>
            </a:r>
            <a:endParaRPr dirty="0"/>
          </a:p>
          <a:p>
            <a:pPr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Evaluate model accuracy, precision, recall, and F1-score.</a:t>
            </a:r>
            <a:endParaRPr dirty="0"/>
          </a:p>
          <a:p>
            <a:pPr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Explore ML potential in medical diagnostics.</a:t>
            </a:r>
            <a:endParaRPr dirty="0"/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-182257" y="204244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Literature Review (Brief)</a:t>
            </a:r>
            <a:endParaRPr b="1" u="sng" dirty="0"/>
          </a:p>
        </p:txBody>
      </p:sp>
      <p:sp>
        <p:nvSpPr>
          <p:cNvPr id="109" name="Google Shape;109;p17"/>
          <p:cNvSpPr txBox="1">
            <a:spLocks noGrp="1"/>
          </p:cNvSpPr>
          <p:nvPr>
            <p:ph idx="1"/>
          </p:nvPr>
        </p:nvSpPr>
        <p:spPr>
          <a:xfrm>
            <a:off x="6282" y="1481856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learning has improved outcomes in disease detection.</a:t>
            </a:r>
            <a:endParaRPr dirty="0"/>
          </a:p>
          <a:p>
            <a:pPr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Forests reduce overfitting and handle feature importance well.</a:t>
            </a:r>
            <a:endParaRPr dirty="0"/>
          </a:p>
          <a:p>
            <a:pPr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study builds on prior works by applying and validating Random Forest on the Breast Cancer Wisconsin dataset.</a:t>
            </a:r>
            <a:endParaRPr dirty="0"/>
          </a:p>
        </p:txBody>
      </p:sp>
    </p:spTree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-370795" y="-69129"/>
            <a:ext cx="6156034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 Methodology</a:t>
            </a:r>
            <a:endParaRPr b="1" u="sng" dirty="0"/>
          </a:p>
        </p:txBody>
      </p:sp>
      <p:sp>
        <p:nvSpPr>
          <p:cNvPr id="115" name="Google Shape;115;p18"/>
          <p:cNvSpPr txBox="1">
            <a:spLocks noGrp="1"/>
          </p:cNvSpPr>
          <p:nvPr>
            <p:ph idx="1"/>
          </p:nvPr>
        </p:nvSpPr>
        <p:spPr>
          <a:xfrm>
            <a:off x="53417" y="1251671"/>
            <a:ext cx="6387139" cy="5600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Type: Quantitative, Experimental</a:t>
            </a:r>
            <a:endParaRPr dirty="0"/>
          </a:p>
          <a:p>
            <a:pPr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Source: Breast Cancer Wisconsin (Diagnostic) Dataset</a:t>
            </a:r>
            <a:endParaRPr dirty="0"/>
          </a:p>
          <a:p>
            <a:pPr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Preprocessing: Checked for missing values, standardized features</a:t>
            </a:r>
            <a:endParaRPr dirty="0"/>
          </a:p>
          <a:p>
            <a:pPr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Modeling: Random Forest with 100 trees, 80/20 train-test split</a:t>
            </a:r>
            <a:endParaRPr dirty="0"/>
          </a:p>
          <a:p>
            <a:pPr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Evaluation: Accuracy, Precision, Recall, F1-score, Confusion Matrix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-1002385" y="232524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Proposed Solution / Hypothesis</a:t>
            </a:r>
            <a:endParaRPr b="1" u="sng" dirty="0"/>
          </a:p>
        </p:txBody>
      </p:sp>
      <p:sp>
        <p:nvSpPr>
          <p:cNvPr id="121" name="Google Shape;121;p19"/>
          <p:cNvSpPr txBox="1">
            <a:spLocks noGrp="1"/>
          </p:cNvSpPr>
          <p:nvPr>
            <p:ph idx="1"/>
          </p:nvPr>
        </p:nvSpPr>
        <p:spPr>
          <a:xfrm>
            <a:off x="-69141" y="1585552"/>
            <a:ext cx="6966897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Random Forest ensemble classifier for robust diagnosis.</a:t>
            </a:r>
            <a:endParaRPr dirty="0"/>
          </a:p>
          <a:p>
            <a:pPr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Flow: Dataset → Preprocessing → Train/Test Split → Model Training → Evaluation</a:t>
            </a:r>
            <a:endParaRPr dirty="0"/>
          </a:p>
          <a:p>
            <a:pPr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Hypothesis: Random Forest will yield high accuracy and reliability.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-860982" y="-59702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Expected Outcomes</a:t>
            </a:r>
            <a:endParaRPr b="1" u="sng" dirty="0"/>
          </a:p>
        </p:txBody>
      </p:sp>
      <p:sp>
        <p:nvSpPr>
          <p:cNvPr id="127" name="Google Shape;127;p20"/>
          <p:cNvSpPr txBox="1">
            <a:spLocks noGrp="1"/>
          </p:cNvSpPr>
          <p:nvPr>
            <p:ph idx="1"/>
          </p:nvPr>
        </p:nvSpPr>
        <p:spPr>
          <a:xfrm>
            <a:off x="-3150" y="1908313"/>
            <a:ext cx="6347714" cy="5088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classification accuracy (~96%)</a:t>
            </a:r>
            <a:endParaRPr dirty="0"/>
          </a:p>
          <a:p>
            <a:pPr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Reliable predictions for both malignant and benign tumors</a:t>
            </a:r>
            <a:endParaRPr dirty="0"/>
          </a:p>
          <a:p>
            <a:pPr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Demonstrated feasibility of ML in clinical diagnostics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880A19-19AE-4A2F-B0CB-BC9B1B4B5814}"/>
              </a:ext>
            </a:extLst>
          </p:cNvPr>
          <p:cNvSpPr txBox="1"/>
          <p:nvPr/>
        </p:nvSpPr>
        <p:spPr>
          <a:xfrm>
            <a:off x="989029" y="6326466"/>
            <a:ext cx="57322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frontiersin.org/journals/oncology/articles/10.3389/fonc.2022.930024/ful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Timeline</a:t>
            </a:r>
            <a:endParaRPr b="1" u="sng" dirty="0"/>
          </a:p>
        </p:txBody>
      </p:sp>
      <p:sp>
        <p:nvSpPr>
          <p:cNvPr id="133" name="Google Shape;133;p2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Phase 1: Literature Review &amp; Proposal – Week 1–2</a:t>
            </a:r>
            <a:endParaRPr dirty="0"/>
          </a:p>
          <a:p>
            <a:pPr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Phase 2: Data Preprocessing &amp; Exploration – Week 3</a:t>
            </a:r>
            <a:endParaRPr dirty="0"/>
          </a:p>
          <a:p>
            <a:pPr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Phase 3: Model Development &amp; Testing – Week 4–5</a:t>
            </a:r>
            <a:endParaRPr dirty="0"/>
          </a:p>
          <a:p>
            <a:pPr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Phase 4: Evaluation &amp; Final Report – Week 6</a:t>
            </a:r>
            <a:endParaRPr dirty="0"/>
          </a:p>
        </p:txBody>
      </p:sp>
    </p:spTree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</TotalTime>
  <Words>469</Words>
  <Application>Microsoft Office PowerPoint</Application>
  <PresentationFormat>On-screen Show (4:3)</PresentationFormat>
  <Paragraphs>57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Trebuchet MS</vt:lpstr>
      <vt:lpstr>Wingdings</vt:lpstr>
      <vt:lpstr>Wingdings 3</vt:lpstr>
      <vt:lpstr>Facet</vt:lpstr>
      <vt:lpstr>Breast Cancer Detection Using Random Forest Classifier</vt:lpstr>
      <vt:lpstr>Introduction</vt:lpstr>
      <vt:lpstr>Problem Statement</vt:lpstr>
      <vt:lpstr>Objectives of the Study</vt:lpstr>
      <vt:lpstr>Literature Review (Brief)</vt:lpstr>
      <vt:lpstr>Research Methodology</vt:lpstr>
      <vt:lpstr>Proposed Solution / Hypothesis</vt:lpstr>
      <vt:lpstr>Expected Outcomes</vt:lpstr>
      <vt:lpstr>Timeline</vt:lpstr>
      <vt:lpstr>Dataset Overview</vt:lpstr>
      <vt:lpstr>Dataset Features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Detection Using Random Forest Classifier</dc:title>
  <dc:creator>hassan javaid</dc:creator>
  <cp:lastModifiedBy>hassan javaid</cp:lastModifiedBy>
  <cp:revision>5</cp:revision>
  <dcterms:modified xsi:type="dcterms:W3CDTF">2025-06-29T07:04:39Z</dcterms:modified>
</cp:coreProperties>
</file>