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778" autoAdjust="0"/>
  </p:normalViewPr>
  <p:slideViewPr>
    <p:cSldViewPr snapToGrid="0">
      <p:cViewPr varScale="1">
        <p:scale>
          <a:sx n="59" d="100"/>
          <a:sy n="59" d="100"/>
        </p:scale>
        <p:origin x="114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D1CC3-7EDB-4DE9-8C34-D2A9E11F45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3BE62AD-3AD0-48C4-8000-BA25E2A7A90B}">
      <dgm:prSet phldrT="[Text]" custT="1"/>
      <dgm:spPr/>
      <dgm:t>
        <a:bodyPr/>
        <a:lstStyle/>
        <a:p>
          <a:r>
            <a:rPr lang="en-US" sz="1600" dirty="0" smtClean="0">
              <a:latin typeface="Ink Free" panose="03080402000500000000" pitchFamily="66" charset="0"/>
            </a:rPr>
            <a:t>a : am or pm</a:t>
          </a:r>
          <a:endParaRPr lang="en-US" sz="1600" dirty="0">
            <a:latin typeface="Ink Free" panose="03080402000500000000" pitchFamily="66" charset="0"/>
          </a:endParaRPr>
        </a:p>
      </dgm:t>
    </dgm:pt>
    <dgm:pt modelId="{0F0F2135-3B69-48A1-9D28-D77E8AFC90FD}" type="parTrans" cxnId="{F0A374AC-4CD0-4F9D-BEC3-EF7447280998}">
      <dgm:prSet/>
      <dgm:spPr/>
      <dgm:t>
        <a:bodyPr/>
        <a:lstStyle/>
        <a:p>
          <a:endParaRPr lang="en-US"/>
        </a:p>
      </dgm:t>
    </dgm:pt>
    <dgm:pt modelId="{AF3EC16A-68B0-40B4-AC7F-86867B2D6DB5}" type="sibTrans" cxnId="{F0A374AC-4CD0-4F9D-BEC3-EF7447280998}">
      <dgm:prSet/>
      <dgm:spPr/>
      <dgm:t>
        <a:bodyPr/>
        <a:lstStyle/>
        <a:p>
          <a:endParaRPr lang="en-US"/>
        </a:p>
      </dgm:t>
    </dgm:pt>
    <dgm:pt modelId="{166789B4-2888-4A9E-820F-CB57C6D34197}">
      <dgm:prSet phldrT="[Text]" custT="1"/>
      <dgm:spPr/>
      <dgm:t>
        <a:bodyPr/>
        <a:lstStyle/>
        <a:p>
          <a:r>
            <a:rPr lang="en-US" sz="1600" dirty="0" smtClean="0">
              <a:latin typeface="Ink Free" panose="03080402000500000000" pitchFamily="66" charset="0"/>
            </a:rPr>
            <a:t>A : AM or PM</a:t>
          </a:r>
          <a:endParaRPr lang="en-US" sz="1600" dirty="0">
            <a:latin typeface="Ink Free" panose="03080402000500000000" pitchFamily="66" charset="0"/>
          </a:endParaRPr>
        </a:p>
      </dgm:t>
    </dgm:pt>
    <dgm:pt modelId="{4C1E7B7D-6C8D-4AA8-AACC-71522E77EBDE}" type="parTrans" cxnId="{EBD53048-DED3-40A5-856B-C73C3CDA83BB}">
      <dgm:prSet/>
      <dgm:spPr/>
      <dgm:t>
        <a:bodyPr/>
        <a:lstStyle/>
        <a:p>
          <a:endParaRPr lang="en-US"/>
        </a:p>
      </dgm:t>
    </dgm:pt>
    <dgm:pt modelId="{A56137C7-FFC3-4ACF-80AF-CBC4947118D5}" type="sibTrans" cxnId="{EBD53048-DED3-40A5-856B-C73C3CDA83BB}">
      <dgm:prSet/>
      <dgm:spPr/>
      <dgm:t>
        <a:bodyPr/>
        <a:lstStyle/>
        <a:p>
          <a:endParaRPr lang="en-US"/>
        </a:p>
      </dgm:t>
    </dgm:pt>
    <dgm:pt modelId="{024D1D45-22DB-4DDA-9B4F-97F93634707F}">
      <dgm:prSet phldrT="[Text]" custT="1"/>
      <dgm:spPr/>
      <dgm:t>
        <a:bodyPr/>
        <a:lstStyle/>
        <a:p>
          <a:r>
            <a:rPr lang="en-US" sz="1600" dirty="0" smtClean="0">
              <a:latin typeface="Ink Free" panose="03080402000500000000" pitchFamily="66" charset="0"/>
            </a:rPr>
            <a:t>d : 02</a:t>
          </a:r>
          <a:endParaRPr lang="en-US" sz="1600" dirty="0">
            <a:latin typeface="Ink Free" panose="03080402000500000000" pitchFamily="66" charset="0"/>
          </a:endParaRPr>
        </a:p>
      </dgm:t>
    </dgm:pt>
    <dgm:pt modelId="{1905ADC6-0FE2-41F0-AAFF-F53269189561}" type="parTrans" cxnId="{94880CF0-12E9-404E-A6FF-7E81AFD4AB64}">
      <dgm:prSet/>
      <dgm:spPr/>
      <dgm:t>
        <a:bodyPr/>
        <a:lstStyle/>
        <a:p>
          <a:endParaRPr lang="en-US"/>
        </a:p>
      </dgm:t>
    </dgm:pt>
    <dgm:pt modelId="{1F607685-5C4D-4373-A168-7E1025753D6F}" type="sibTrans" cxnId="{94880CF0-12E9-404E-A6FF-7E81AFD4AB64}">
      <dgm:prSet/>
      <dgm:spPr/>
      <dgm:t>
        <a:bodyPr/>
        <a:lstStyle/>
        <a:p>
          <a:endParaRPr lang="en-US"/>
        </a:p>
      </dgm:t>
    </dgm:pt>
    <dgm:pt modelId="{B1CA04E0-3E8E-46A4-845E-236BC3EA0C0D}">
      <dgm:prSet phldrT="[Text]" custT="1"/>
      <dgm:spPr/>
      <dgm:t>
        <a:bodyPr/>
        <a:lstStyle/>
        <a:p>
          <a:r>
            <a:rPr lang="en-US" sz="1600" dirty="0" smtClean="0">
              <a:latin typeface="Ink Free" panose="03080402000500000000" pitchFamily="66" charset="0"/>
            </a:rPr>
            <a:t>j : 2</a:t>
          </a:r>
          <a:endParaRPr lang="en-US" sz="1600" dirty="0">
            <a:latin typeface="Ink Free" panose="03080402000500000000" pitchFamily="66" charset="0"/>
          </a:endParaRPr>
        </a:p>
      </dgm:t>
    </dgm:pt>
    <dgm:pt modelId="{E4EB7F85-A4A1-49FF-8B49-2C03AC703CA9}" type="parTrans" cxnId="{165B8210-3962-45BE-BEC0-886724B7E81B}">
      <dgm:prSet/>
      <dgm:spPr/>
      <dgm:t>
        <a:bodyPr/>
        <a:lstStyle/>
        <a:p>
          <a:endParaRPr lang="en-US"/>
        </a:p>
      </dgm:t>
    </dgm:pt>
    <dgm:pt modelId="{41F3E67B-76B1-4CA7-8023-C884595ADA50}" type="sibTrans" cxnId="{165B8210-3962-45BE-BEC0-886724B7E81B}">
      <dgm:prSet/>
      <dgm:spPr/>
      <dgm:t>
        <a:bodyPr/>
        <a:lstStyle/>
        <a:p>
          <a:endParaRPr lang="en-US"/>
        </a:p>
      </dgm:t>
    </dgm:pt>
    <dgm:pt modelId="{A9BD0769-87DC-4187-AAE8-4D246AD52BE3}">
      <dgm:prSet phldrT="[Text]" custT="1"/>
      <dgm:spPr/>
      <dgm:t>
        <a:bodyPr/>
        <a:lstStyle/>
        <a:p>
          <a:r>
            <a:rPr lang="en-US" sz="1600" dirty="0" smtClean="0">
              <a:latin typeface="Ink Free" panose="03080402000500000000" pitchFamily="66" charset="0"/>
            </a:rPr>
            <a:t>D : Thu</a:t>
          </a:r>
          <a:endParaRPr lang="en-US" sz="1600" dirty="0">
            <a:latin typeface="Ink Free" panose="03080402000500000000" pitchFamily="66" charset="0"/>
          </a:endParaRPr>
        </a:p>
      </dgm:t>
    </dgm:pt>
    <dgm:pt modelId="{8C7EEFB3-35C0-4F1D-9E01-BC20CBD3D0EF}" type="parTrans" cxnId="{90E1976C-60CF-453C-902E-4725BDD8F2D7}">
      <dgm:prSet/>
      <dgm:spPr/>
      <dgm:t>
        <a:bodyPr/>
        <a:lstStyle/>
        <a:p>
          <a:endParaRPr lang="en-US"/>
        </a:p>
      </dgm:t>
    </dgm:pt>
    <dgm:pt modelId="{FE18A727-DAE5-4908-AA99-203997A5204F}" type="sibTrans" cxnId="{90E1976C-60CF-453C-902E-4725BDD8F2D7}">
      <dgm:prSet/>
      <dgm:spPr/>
      <dgm:t>
        <a:bodyPr/>
        <a:lstStyle/>
        <a:p>
          <a:endParaRPr lang="en-US"/>
        </a:p>
      </dgm:t>
    </dgm:pt>
    <dgm:pt modelId="{52120C46-C22E-41C1-975E-ED0A248AE120}">
      <dgm:prSet phldrT="[Text]" custT="1"/>
      <dgm:spPr/>
      <dgm:t>
        <a:bodyPr/>
        <a:lstStyle/>
        <a:p>
          <a:r>
            <a:rPr lang="en-US" sz="1600" dirty="0" smtClean="0">
              <a:latin typeface="Ink Free" panose="03080402000500000000" pitchFamily="66" charset="0"/>
            </a:rPr>
            <a:t>z : 365</a:t>
          </a:r>
          <a:endParaRPr lang="en-US" sz="1600" dirty="0">
            <a:latin typeface="Ink Free" panose="03080402000500000000" pitchFamily="66" charset="0"/>
          </a:endParaRPr>
        </a:p>
      </dgm:t>
    </dgm:pt>
    <dgm:pt modelId="{59D6130F-CB8D-4B66-B121-23714686F335}" type="parTrans" cxnId="{008786E6-263B-4B87-B47B-71E236727B27}">
      <dgm:prSet/>
      <dgm:spPr/>
      <dgm:t>
        <a:bodyPr/>
        <a:lstStyle/>
        <a:p>
          <a:endParaRPr lang="en-US"/>
        </a:p>
      </dgm:t>
    </dgm:pt>
    <dgm:pt modelId="{D49C269D-D054-490D-871B-8C6B1662FBB7}" type="sibTrans" cxnId="{008786E6-263B-4B87-B47B-71E236727B27}">
      <dgm:prSet/>
      <dgm:spPr/>
      <dgm:t>
        <a:bodyPr/>
        <a:lstStyle/>
        <a:p>
          <a:endParaRPr lang="en-US"/>
        </a:p>
      </dgm:t>
    </dgm:pt>
    <dgm:pt modelId="{E6B21760-FAF4-400F-8279-DAF67D92AF36}">
      <dgm:prSet phldrT="[Text]" custT="1"/>
      <dgm:spPr/>
      <dgm:t>
        <a:bodyPr/>
        <a:lstStyle/>
        <a:p>
          <a:r>
            <a:rPr lang="en-US" sz="1600" dirty="0" smtClean="0">
              <a:latin typeface="Ink Free" panose="03080402000500000000" pitchFamily="66" charset="0"/>
            </a:rPr>
            <a:t>l : Thursday</a:t>
          </a:r>
          <a:endParaRPr lang="en-US" sz="1600" dirty="0">
            <a:latin typeface="Ink Free" panose="03080402000500000000" pitchFamily="66" charset="0"/>
          </a:endParaRPr>
        </a:p>
      </dgm:t>
    </dgm:pt>
    <dgm:pt modelId="{0C453981-770F-4E30-A59C-6C8045569715}" type="parTrans" cxnId="{CBC1B373-4C61-408A-A59A-9E85C48996E8}">
      <dgm:prSet/>
      <dgm:spPr/>
      <dgm:t>
        <a:bodyPr/>
        <a:lstStyle/>
        <a:p>
          <a:endParaRPr lang="en-US"/>
        </a:p>
      </dgm:t>
    </dgm:pt>
    <dgm:pt modelId="{A91FFA95-190F-42ED-8BC2-966582141224}" type="sibTrans" cxnId="{CBC1B373-4C61-408A-A59A-9E85C48996E8}">
      <dgm:prSet/>
      <dgm:spPr/>
      <dgm:t>
        <a:bodyPr/>
        <a:lstStyle/>
        <a:p>
          <a:endParaRPr lang="en-US"/>
        </a:p>
      </dgm:t>
    </dgm:pt>
    <dgm:pt modelId="{140D64C8-F3F4-4534-B0B5-9AA189A832C0}" type="pres">
      <dgm:prSet presAssocID="{DDCD1CC3-7EDB-4DE9-8C34-D2A9E11F45E3}" presName="Name0" presStyleCnt="0">
        <dgm:presLayoutVars>
          <dgm:dir/>
          <dgm:animLvl val="lvl"/>
          <dgm:resizeHandles val="exact"/>
        </dgm:presLayoutVars>
      </dgm:prSet>
      <dgm:spPr/>
    </dgm:pt>
    <dgm:pt modelId="{C5D2AE26-995C-48F8-A089-E6C5C977C89E}" type="pres">
      <dgm:prSet presAssocID="{13BE62AD-3AD0-48C4-8000-BA25E2A7A90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A6B0C-D395-4A31-862F-8AF4FDE177D9}" type="pres">
      <dgm:prSet presAssocID="{AF3EC16A-68B0-40B4-AC7F-86867B2D6DB5}" presName="parTxOnlySpace" presStyleCnt="0"/>
      <dgm:spPr/>
    </dgm:pt>
    <dgm:pt modelId="{C26EDC6E-181A-406F-80DE-2B91381C2EF5}" type="pres">
      <dgm:prSet presAssocID="{166789B4-2888-4A9E-820F-CB57C6D341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A9634-ADD6-45E1-9F41-A3BC6F06A616}" type="pres">
      <dgm:prSet presAssocID="{A56137C7-FFC3-4ACF-80AF-CBC4947118D5}" presName="parTxOnlySpace" presStyleCnt="0"/>
      <dgm:spPr/>
    </dgm:pt>
    <dgm:pt modelId="{1C0BCBD0-0B94-4ADC-A601-B15FBD5E79B1}" type="pres">
      <dgm:prSet presAssocID="{024D1D45-22DB-4DDA-9B4F-97F93634707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666F3-4796-4C52-8A38-EE3BDF7FBC62}" type="pres">
      <dgm:prSet presAssocID="{1F607685-5C4D-4373-A168-7E1025753D6F}" presName="parTxOnlySpace" presStyleCnt="0"/>
      <dgm:spPr/>
    </dgm:pt>
    <dgm:pt modelId="{5914405E-D633-4139-87BE-EA3FD2ACD7A5}" type="pres">
      <dgm:prSet presAssocID="{A9BD0769-87DC-4187-AAE8-4D246AD52BE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07E26-1A88-4F98-84D5-62351EC5626D}" type="pres">
      <dgm:prSet presAssocID="{FE18A727-DAE5-4908-AA99-203997A5204F}" presName="parTxOnlySpace" presStyleCnt="0"/>
      <dgm:spPr/>
    </dgm:pt>
    <dgm:pt modelId="{9FDD54E7-766E-4576-9E6A-643C5A2CEE19}" type="pres">
      <dgm:prSet presAssocID="{E6B21760-FAF4-400F-8279-DAF67D92AF3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EEEBC-1AE6-4F2A-AE38-EF4BDA0BC393}" type="pres">
      <dgm:prSet presAssocID="{A91FFA95-190F-42ED-8BC2-966582141224}" presName="parTxOnlySpace" presStyleCnt="0"/>
      <dgm:spPr/>
    </dgm:pt>
    <dgm:pt modelId="{C1884478-E04E-4968-BD6E-338D6AEF0BC6}" type="pres">
      <dgm:prSet presAssocID="{B1CA04E0-3E8E-46A4-845E-236BC3EA0C0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C8F92-CF8A-44FB-958B-8BF653A590C8}" type="pres">
      <dgm:prSet presAssocID="{41F3E67B-76B1-4CA7-8023-C884595ADA50}" presName="parTxOnlySpace" presStyleCnt="0"/>
      <dgm:spPr/>
    </dgm:pt>
    <dgm:pt modelId="{0C603454-1FFC-4C74-B861-4C227FE59B59}" type="pres">
      <dgm:prSet presAssocID="{52120C46-C22E-41C1-975E-ED0A248AE12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D9057-CD10-4B70-84DE-B1710A45C6B2}" type="presOf" srcId="{52120C46-C22E-41C1-975E-ED0A248AE120}" destId="{0C603454-1FFC-4C74-B861-4C227FE59B59}" srcOrd="0" destOrd="0" presId="urn:microsoft.com/office/officeart/2005/8/layout/chevron1"/>
    <dgm:cxn modelId="{FFDB0135-994A-411B-8BF3-1659D6F6FEB0}" type="presOf" srcId="{A9BD0769-87DC-4187-AAE8-4D246AD52BE3}" destId="{5914405E-D633-4139-87BE-EA3FD2ACD7A5}" srcOrd="0" destOrd="0" presId="urn:microsoft.com/office/officeart/2005/8/layout/chevron1"/>
    <dgm:cxn modelId="{F0A374AC-4CD0-4F9D-BEC3-EF7447280998}" srcId="{DDCD1CC3-7EDB-4DE9-8C34-D2A9E11F45E3}" destId="{13BE62AD-3AD0-48C4-8000-BA25E2A7A90B}" srcOrd="0" destOrd="0" parTransId="{0F0F2135-3B69-48A1-9D28-D77E8AFC90FD}" sibTransId="{AF3EC16A-68B0-40B4-AC7F-86867B2D6DB5}"/>
    <dgm:cxn modelId="{94880CF0-12E9-404E-A6FF-7E81AFD4AB64}" srcId="{DDCD1CC3-7EDB-4DE9-8C34-D2A9E11F45E3}" destId="{024D1D45-22DB-4DDA-9B4F-97F93634707F}" srcOrd="2" destOrd="0" parTransId="{1905ADC6-0FE2-41F0-AAFF-F53269189561}" sibTransId="{1F607685-5C4D-4373-A168-7E1025753D6F}"/>
    <dgm:cxn modelId="{F6744A9B-08E3-451B-AC2E-A2B7FF5A7524}" type="presOf" srcId="{024D1D45-22DB-4DDA-9B4F-97F93634707F}" destId="{1C0BCBD0-0B94-4ADC-A601-B15FBD5E79B1}" srcOrd="0" destOrd="0" presId="urn:microsoft.com/office/officeart/2005/8/layout/chevron1"/>
    <dgm:cxn modelId="{99A802E4-3F6C-4A32-A0BA-E0EFB9CBA77A}" type="presOf" srcId="{DDCD1CC3-7EDB-4DE9-8C34-D2A9E11F45E3}" destId="{140D64C8-F3F4-4534-B0B5-9AA189A832C0}" srcOrd="0" destOrd="0" presId="urn:microsoft.com/office/officeart/2005/8/layout/chevron1"/>
    <dgm:cxn modelId="{003756E7-1103-4D57-91A3-16C9B0964515}" type="presOf" srcId="{B1CA04E0-3E8E-46A4-845E-236BC3EA0C0D}" destId="{C1884478-E04E-4968-BD6E-338D6AEF0BC6}" srcOrd="0" destOrd="0" presId="urn:microsoft.com/office/officeart/2005/8/layout/chevron1"/>
    <dgm:cxn modelId="{CBC1B373-4C61-408A-A59A-9E85C48996E8}" srcId="{DDCD1CC3-7EDB-4DE9-8C34-D2A9E11F45E3}" destId="{E6B21760-FAF4-400F-8279-DAF67D92AF36}" srcOrd="4" destOrd="0" parTransId="{0C453981-770F-4E30-A59C-6C8045569715}" sibTransId="{A91FFA95-190F-42ED-8BC2-966582141224}"/>
    <dgm:cxn modelId="{EBD53048-DED3-40A5-856B-C73C3CDA83BB}" srcId="{DDCD1CC3-7EDB-4DE9-8C34-D2A9E11F45E3}" destId="{166789B4-2888-4A9E-820F-CB57C6D34197}" srcOrd="1" destOrd="0" parTransId="{4C1E7B7D-6C8D-4AA8-AACC-71522E77EBDE}" sibTransId="{A56137C7-FFC3-4ACF-80AF-CBC4947118D5}"/>
    <dgm:cxn modelId="{C94EECCA-D095-4A5B-ACC2-FAB6F900EFA1}" type="presOf" srcId="{E6B21760-FAF4-400F-8279-DAF67D92AF36}" destId="{9FDD54E7-766E-4576-9E6A-643C5A2CEE19}" srcOrd="0" destOrd="0" presId="urn:microsoft.com/office/officeart/2005/8/layout/chevron1"/>
    <dgm:cxn modelId="{90E1976C-60CF-453C-902E-4725BDD8F2D7}" srcId="{DDCD1CC3-7EDB-4DE9-8C34-D2A9E11F45E3}" destId="{A9BD0769-87DC-4187-AAE8-4D246AD52BE3}" srcOrd="3" destOrd="0" parTransId="{8C7EEFB3-35C0-4F1D-9E01-BC20CBD3D0EF}" sibTransId="{FE18A727-DAE5-4908-AA99-203997A5204F}"/>
    <dgm:cxn modelId="{008786E6-263B-4B87-B47B-71E236727B27}" srcId="{DDCD1CC3-7EDB-4DE9-8C34-D2A9E11F45E3}" destId="{52120C46-C22E-41C1-975E-ED0A248AE120}" srcOrd="6" destOrd="0" parTransId="{59D6130F-CB8D-4B66-B121-23714686F335}" sibTransId="{D49C269D-D054-490D-871B-8C6B1662FBB7}"/>
    <dgm:cxn modelId="{165B8210-3962-45BE-BEC0-886724B7E81B}" srcId="{DDCD1CC3-7EDB-4DE9-8C34-D2A9E11F45E3}" destId="{B1CA04E0-3E8E-46A4-845E-236BC3EA0C0D}" srcOrd="5" destOrd="0" parTransId="{E4EB7F85-A4A1-49FF-8B49-2C03AC703CA9}" sibTransId="{41F3E67B-76B1-4CA7-8023-C884595ADA50}"/>
    <dgm:cxn modelId="{76C2D7F2-B173-42E3-BF56-0124E14DDEAA}" type="presOf" srcId="{13BE62AD-3AD0-48C4-8000-BA25E2A7A90B}" destId="{C5D2AE26-995C-48F8-A089-E6C5C977C89E}" srcOrd="0" destOrd="0" presId="urn:microsoft.com/office/officeart/2005/8/layout/chevron1"/>
    <dgm:cxn modelId="{2C9216ED-DCF1-40AC-B6A0-BAC825A6A32C}" type="presOf" srcId="{166789B4-2888-4A9E-820F-CB57C6D34197}" destId="{C26EDC6E-181A-406F-80DE-2B91381C2EF5}" srcOrd="0" destOrd="0" presId="urn:microsoft.com/office/officeart/2005/8/layout/chevron1"/>
    <dgm:cxn modelId="{72C9FAFF-5979-4D8F-839C-85932941ED5D}" type="presParOf" srcId="{140D64C8-F3F4-4534-B0B5-9AA189A832C0}" destId="{C5D2AE26-995C-48F8-A089-E6C5C977C89E}" srcOrd="0" destOrd="0" presId="urn:microsoft.com/office/officeart/2005/8/layout/chevron1"/>
    <dgm:cxn modelId="{EC10CDF3-9221-4E3A-AF74-F1268FBDEDAC}" type="presParOf" srcId="{140D64C8-F3F4-4534-B0B5-9AA189A832C0}" destId="{19EA6B0C-D395-4A31-862F-8AF4FDE177D9}" srcOrd="1" destOrd="0" presId="urn:microsoft.com/office/officeart/2005/8/layout/chevron1"/>
    <dgm:cxn modelId="{E74D5607-4DFB-48B6-B13E-61EB657592E8}" type="presParOf" srcId="{140D64C8-F3F4-4534-B0B5-9AA189A832C0}" destId="{C26EDC6E-181A-406F-80DE-2B91381C2EF5}" srcOrd="2" destOrd="0" presId="urn:microsoft.com/office/officeart/2005/8/layout/chevron1"/>
    <dgm:cxn modelId="{1D78F6F3-445E-46D4-BB48-AA48F34A69DB}" type="presParOf" srcId="{140D64C8-F3F4-4534-B0B5-9AA189A832C0}" destId="{DFAA9634-ADD6-45E1-9F41-A3BC6F06A616}" srcOrd="3" destOrd="0" presId="urn:microsoft.com/office/officeart/2005/8/layout/chevron1"/>
    <dgm:cxn modelId="{49E6708E-7BF2-47E6-A3EF-862D3CB2DCB9}" type="presParOf" srcId="{140D64C8-F3F4-4534-B0B5-9AA189A832C0}" destId="{1C0BCBD0-0B94-4ADC-A601-B15FBD5E79B1}" srcOrd="4" destOrd="0" presId="urn:microsoft.com/office/officeart/2005/8/layout/chevron1"/>
    <dgm:cxn modelId="{24880068-ABBB-4A8E-8320-6A34DA6A65F9}" type="presParOf" srcId="{140D64C8-F3F4-4534-B0B5-9AA189A832C0}" destId="{977666F3-4796-4C52-8A38-EE3BDF7FBC62}" srcOrd="5" destOrd="0" presId="urn:microsoft.com/office/officeart/2005/8/layout/chevron1"/>
    <dgm:cxn modelId="{788A7AAA-E66B-41E0-A4CC-DC1D531152B2}" type="presParOf" srcId="{140D64C8-F3F4-4534-B0B5-9AA189A832C0}" destId="{5914405E-D633-4139-87BE-EA3FD2ACD7A5}" srcOrd="6" destOrd="0" presId="urn:microsoft.com/office/officeart/2005/8/layout/chevron1"/>
    <dgm:cxn modelId="{93A31C98-4460-40B2-B858-239E7D69FBD9}" type="presParOf" srcId="{140D64C8-F3F4-4534-B0B5-9AA189A832C0}" destId="{15D07E26-1A88-4F98-84D5-62351EC5626D}" srcOrd="7" destOrd="0" presId="urn:microsoft.com/office/officeart/2005/8/layout/chevron1"/>
    <dgm:cxn modelId="{BDBDF93B-22C4-48FE-A671-6D2FBB1B98CF}" type="presParOf" srcId="{140D64C8-F3F4-4534-B0B5-9AA189A832C0}" destId="{9FDD54E7-766E-4576-9E6A-643C5A2CEE19}" srcOrd="8" destOrd="0" presId="urn:microsoft.com/office/officeart/2005/8/layout/chevron1"/>
    <dgm:cxn modelId="{F6133474-D988-4E34-9BE5-BE5CC053D5C3}" type="presParOf" srcId="{140D64C8-F3F4-4534-B0B5-9AA189A832C0}" destId="{C9AEEEBC-1AE6-4F2A-AE38-EF4BDA0BC393}" srcOrd="9" destOrd="0" presId="urn:microsoft.com/office/officeart/2005/8/layout/chevron1"/>
    <dgm:cxn modelId="{BB1220A9-2BA7-4D14-A62F-0E80EAD92EAE}" type="presParOf" srcId="{140D64C8-F3F4-4534-B0B5-9AA189A832C0}" destId="{C1884478-E04E-4968-BD6E-338D6AEF0BC6}" srcOrd="10" destOrd="0" presId="urn:microsoft.com/office/officeart/2005/8/layout/chevron1"/>
    <dgm:cxn modelId="{3E331F03-9027-4897-B4C4-957583F01378}" type="presParOf" srcId="{140D64C8-F3F4-4534-B0B5-9AA189A832C0}" destId="{6DFC8F92-CF8A-44FB-958B-8BF653A590C8}" srcOrd="11" destOrd="0" presId="urn:microsoft.com/office/officeart/2005/8/layout/chevron1"/>
    <dgm:cxn modelId="{176128F9-521A-423F-A577-1B21E781B7AA}" type="presParOf" srcId="{140D64C8-F3F4-4534-B0B5-9AA189A832C0}" destId="{0C603454-1FFC-4C74-B861-4C227FE59B5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D1CC3-7EDB-4DE9-8C34-D2A9E11F45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3BE62AD-3AD0-48C4-8000-BA25E2A7A90B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h : 01</a:t>
          </a:r>
          <a:endParaRPr lang="en-US" sz="1800" dirty="0">
            <a:latin typeface="Ink Free" panose="03080402000500000000" pitchFamily="66" charset="0"/>
          </a:endParaRPr>
        </a:p>
      </dgm:t>
    </dgm:pt>
    <dgm:pt modelId="{0F0F2135-3B69-48A1-9D28-D77E8AFC90FD}" type="parTrans" cxnId="{F0A374AC-4CD0-4F9D-BEC3-EF7447280998}">
      <dgm:prSet/>
      <dgm:spPr/>
      <dgm:t>
        <a:bodyPr/>
        <a:lstStyle/>
        <a:p>
          <a:endParaRPr lang="en-US"/>
        </a:p>
      </dgm:t>
    </dgm:pt>
    <dgm:pt modelId="{AF3EC16A-68B0-40B4-AC7F-86867B2D6DB5}" type="sibTrans" cxnId="{F0A374AC-4CD0-4F9D-BEC3-EF7447280998}">
      <dgm:prSet/>
      <dgm:spPr/>
      <dgm:t>
        <a:bodyPr/>
        <a:lstStyle/>
        <a:p>
          <a:endParaRPr lang="en-US"/>
        </a:p>
      </dgm:t>
    </dgm:pt>
    <dgm:pt modelId="{166789B4-2888-4A9E-820F-CB57C6D34197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H : 13</a:t>
          </a:r>
          <a:endParaRPr lang="en-US" sz="1800" dirty="0">
            <a:latin typeface="Ink Free" panose="03080402000500000000" pitchFamily="66" charset="0"/>
          </a:endParaRPr>
        </a:p>
      </dgm:t>
    </dgm:pt>
    <dgm:pt modelId="{4C1E7B7D-6C8D-4AA8-AACC-71522E77EBDE}" type="parTrans" cxnId="{EBD53048-DED3-40A5-856B-C73C3CDA83BB}">
      <dgm:prSet/>
      <dgm:spPr/>
      <dgm:t>
        <a:bodyPr/>
        <a:lstStyle/>
        <a:p>
          <a:endParaRPr lang="en-US"/>
        </a:p>
      </dgm:t>
    </dgm:pt>
    <dgm:pt modelId="{A56137C7-FFC3-4ACF-80AF-CBC4947118D5}" type="sibTrans" cxnId="{EBD53048-DED3-40A5-856B-C73C3CDA83BB}">
      <dgm:prSet/>
      <dgm:spPr/>
      <dgm:t>
        <a:bodyPr/>
        <a:lstStyle/>
        <a:p>
          <a:endParaRPr lang="en-US"/>
        </a:p>
      </dgm:t>
    </dgm:pt>
    <dgm:pt modelId="{024D1D45-22DB-4DDA-9B4F-97F93634707F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g : 1</a:t>
          </a:r>
          <a:endParaRPr lang="en-US" sz="1800" dirty="0">
            <a:latin typeface="Ink Free" panose="03080402000500000000" pitchFamily="66" charset="0"/>
          </a:endParaRPr>
        </a:p>
      </dgm:t>
    </dgm:pt>
    <dgm:pt modelId="{1905ADC6-0FE2-41F0-AAFF-F53269189561}" type="parTrans" cxnId="{94880CF0-12E9-404E-A6FF-7E81AFD4AB64}">
      <dgm:prSet/>
      <dgm:spPr/>
      <dgm:t>
        <a:bodyPr/>
        <a:lstStyle/>
        <a:p>
          <a:endParaRPr lang="en-US"/>
        </a:p>
      </dgm:t>
    </dgm:pt>
    <dgm:pt modelId="{1F607685-5C4D-4373-A168-7E1025753D6F}" type="sibTrans" cxnId="{94880CF0-12E9-404E-A6FF-7E81AFD4AB64}">
      <dgm:prSet/>
      <dgm:spPr/>
      <dgm:t>
        <a:bodyPr/>
        <a:lstStyle/>
        <a:p>
          <a:endParaRPr lang="en-US"/>
        </a:p>
      </dgm:t>
    </dgm:pt>
    <dgm:pt modelId="{B1CA04E0-3E8E-46A4-845E-236BC3EA0C0D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I: 23</a:t>
          </a:r>
          <a:endParaRPr lang="en-US" sz="1800" dirty="0">
            <a:latin typeface="Ink Free" panose="03080402000500000000" pitchFamily="66" charset="0"/>
          </a:endParaRPr>
        </a:p>
      </dgm:t>
    </dgm:pt>
    <dgm:pt modelId="{E4EB7F85-A4A1-49FF-8B49-2C03AC703CA9}" type="parTrans" cxnId="{165B8210-3962-45BE-BEC0-886724B7E81B}">
      <dgm:prSet/>
      <dgm:spPr/>
      <dgm:t>
        <a:bodyPr/>
        <a:lstStyle/>
        <a:p>
          <a:endParaRPr lang="en-US"/>
        </a:p>
      </dgm:t>
    </dgm:pt>
    <dgm:pt modelId="{41F3E67B-76B1-4CA7-8023-C884595ADA50}" type="sibTrans" cxnId="{165B8210-3962-45BE-BEC0-886724B7E81B}">
      <dgm:prSet/>
      <dgm:spPr/>
      <dgm:t>
        <a:bodyPr/>
        <a:lstStyle/>
        <a:p>
          <a:endParaRPr lang="en-US"/>
        </a:p>
      </dgm:t>
    </dgm:pt>
    <dgm:pt modelId="{A9BD0769-87DC-4187-AAE8-4D246AD52BE3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G: 13</a:t>
          </a:r>
          <a:endParaRPr lang="en-US" sz="1800" dirty="0">
            <a:latin typeface="Ink Free" panose="03080402000500000000" pitchFamily="66" charset="0"/>
          </a:endParaRPr>
        </a:p>
      </dgm:t>
    </dgm:pt>
    <dgm:pt modelId="{8C7EEFB3-35C0-4F1D-9E01-BC20CBD3D0EF}" type="parTrans" cxnId="{90E1976C-60CF-453C-902E-4725BDD8F2D7}">
      <dgm:prSet/>
      <dgm:spPr/>
      <dgm:t>
        <a:bodyPr/>
        <a:lstStyle/>
        <a:p>
          <a:endParaRPr lang="en-US"/>
        </a:p>
      </dgm:t>
    </dgm:pt>
    <dgm:pt modelId="{FE18A727-DAE5-4908-AA99-203997A5204F}" type="sibTrans" cxnId="{90E1976C-60CF-453C-902E-4725BDD8F2D7}">
      <dgm:prSet/>
      <dgm:spPr/>
      <dgm:t>
        <a:bodyPr/>
        <a:lstStyle/>
        <a:p>
          <a:endParaRPr lang="en-US"/>
        </a:p>
      </dgm:t>
    </dgm:pt>
    <dgm:pt modelId="{140D64C8-F3F4-4534-B0B5-9AA189A832C0}" type="pres">
      <dgm:prSet presAssocID="{DDCD1CC3-7EDB-4DE9-8C34-D2A9E11F45E3}" presName="Name0" presStyleCnt="0">
        <dgm:presLayoutVars>
          <dgm:dir/>
          <dgm:animLvl val="lvl"/>
          <dgm:resizeHandles val="exact"/>
        </dgm:presLayoutVars>
      </dgm:prSet>
      <dgm:spPr/>
    </dgm:pt>
    <dgm:pt modelId="{C5D2AE26-995C-48F8-A089-E6C5C977C89E}" type="pres">
      <dgm:prSet presAssocID="{13BE62AD-3AD0-48C4-8000-BA25E2A7A90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A6B0C-D395-4A31-862F-8AF4FDE177D9}" type="pres">
      <dgm:prSet presAssocID="{AF3EC16A-68B0-40B4-AC7F-86867B2D6DB5}" presName="parTxOnlySpace" presStyleCnt="0"/>
      <dgm:spPr/>
    </dgm:pt>
    <dgm:pt modelId="{C26EDC6E-181A-406F-80DE-2B91381C2EF5}" type="pres">
      <dgm:prSet presAssocID="{166789B4-2888-4A9E-820F-CB57C6D3419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A9634-ADD6-45E1-9F41-A3BC6F06A616}" type="pres">
      <dgm:prSet presAssocID="{A56137C7-FFC3-4ACF-80AF-CBC4947118D5}" presName="parTxOnlySpace" presStyleCnt="0"/>
      <dgm:spPr/>
    </dgm:pt>
    <dgm:pt modelId="{1C0BCBD0-0B94-4ADC-A601-B15FBD5E79B1}" type="pres">
      <dgm:prSet presAssocID="{024D1D45-22DB-4DDA-9B4F-97F93634707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666F3-4796-4C52-8A38-EE3BDF7FBC62}" type="pres">
      <dgm:prSet presAssocID="{1F607685-5C4D-4373-A168-7E1025753D6F}" presName="parTxOnlySpace" presStyleCnt="0"/>
      <dgm:spPr/>
    </dgm:pt>
    <dgm:pt modelId="{5914405E-D633-4139-87BE-EA3FD2ACD7A5}" type="pres">
      <dgm:prSet presAssocID="{A9BD0769-87DC-4187-AAE8-4D246AD52BE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07E26-1A88-4F98-84D5-62351EC5626D}" type="pres">
      <dgm:prSet presAssocID="{FE18A727-DAE5-4908-AA99-203997A5204F}" presName="parTxOnlySpace" presStyleCnt="0"/>
      <dgm:spPr/>
    </dgm:pt>
    <dgm:pt modelId="{C1884478-E04E-4968-BD6E-338D6AEF0BC6}" type="pres">
      <dgm:prSet presAssocID="{B1CA04E0-3E8E-46A4-845E-236BC3EA0C0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A374AC-4CD0-4F9D-BEC3-EF7447280998}" srcId="{DDCD1CC3-7EDB-4DE9-8C34-D2A9E11F45E3}" destId="{13BE62AD-3AD0-48C4-8000-BA25E2A7A90B}" srcOrd="0" destOrd="0" parTransId="{0F0F2135-3B69-48A1-9D28-D77E8AFC90FD}" sibTransId="{AF3EC16A-68B0-40B4-AC7F-86867B2D6DB5}"/>
    <dgm:cxn modelId="{94880CF0-12E9-404E-A6FF-7E81AFD4AB64}" srcId="{DDCD1CC3-7EDB-4DE9-8C34-D2A9E11F45E3}" destId="{024D1D45-22DB-4DDA-9B4F-97F93634707F}" srcOrd="2" destOrd="0" parTransId="{1905ADC6-0FE2-41F0-AAFF-F53269189561}" sibTransId="{1F607685-5C4D-4373-A168-7E1025753D6F}"/>
    <dgm:cxn modelId="{1F579829-11C4-4A47-98D6-0AB7B1509335}" type="presOf" srcId="{DDCD1CC3-7EDB-4DE9-8C34-D2A9E11F45E3}" destId="{140D64C8-F3F4-4534-B0B5-9AA189A832C0}" srcOrd="0" destOrd="0" presId="urn:microsoft.com/office/officeart/2005/8/layout/chevron1"/>
    <dgm:cxn modelId="{1196B19D-B3B7-43B8-9C87-5AA7C2585F32}" type="presOf" srcId="{166789B4-2888-4A9E-820F-CB57C6D34197}" destId="{C26EDC6E-181A-406F-80DE-2B91381C2EF5}" srcOrd="0" destOrd="0" presId="urn:microsoft.com/office/officeart/2005/8/layout/chevron1"/>
    <dgm:cxn modelId="{32460817-70D8-4FFA-A3C4-E7EBB8403A6E}" type="presOf" srcId="{13BE62AD-3AD0-48C4-8000-BA25E2A7A90B}" destId="{C5D2AE26-995C-48F8-A089-E6C5C977C89E}" srcOrd="0" destOrd="0" presId="urn:microsoft.com/office/officeart/2005/8/layout/chevron1"/>
    <dgm:cxn modelId="{EBD53048-DED3-40A5-856B-C73C3CDA83BB}" srcId="{DDCD1CC3-7EDB-4DE9-8C34-D2A9E11F45E3}" destId="{166789B4-2888-4A9E-820F-CB57C6D34197}" srcOrd="1" destOrd="0" parTransId="{4C1E7B7D-6C8D-4AA8-AACC-71522E77EBDE}" sibTransId="{A56137C7-FFC3-4ACF-80AF-CBC4947118D5}"/>
    <dgm:cxn modelId="{90E1976C-60CF-453C-902E-4725BDD8F2D7}" srcId="{DDCD1CC3-7EDB-4DE9-8C34-D2A9E11F45E3}" destId="{A9BD0769-87DC-4187-AAE8-4D246AD52BE3}" srcOrd="3" destOrd="0" parTransId="{8C7EEFB3-35C0-4F1D-9E01-BC20CBD3D0EF}" sibTransId="{FE18A727-DAE5-4908-AA99-203997A5204F}"/>
    <dgm:cxn modelId="{D4A5C859-5B80-40A2-A060-292D61ED72A4}" type="presOf" srcId="{B1CA04E0-3E8E-46A4-845E-236BC3EA0C0D}" destId="{C1884478-E04E-4968-BD6E-338D6AEF0BC6}" srcOrd="0" destOrd="0" presId="urn:microsoft.com/office/officeart/2005/8/layout/chevron1"/>
    <dgm:cxn modelId="{165B8210-3962-45BE-BEC0-886724B7E81B}" srcId="{DDCD1CC3-7EDB-4DE9-8C34-D2A9E11F45E3}" destId="{B1CA04E0-3E8E-46A4-845E-236BC3EA0C0D}" srcOrd="4" destOrd="0" parTransId="{E4EB7F85-A4A1-49FF-8B49-2C03AC703CA9}" sibTransId="{41F3E67B-76B1-4CA7-8023-C884595ADA50}"/>
    <dgm:cxn modelId="{7D6C4334-3C13-4515-8840-68C04FAB57C4}" type="presOf" srcId="{A9BD0769-87DC-4187-AAE8-4D246AD52BE3}" destId="{5914405E-D633-4139-87BE-EA3FD2ACD7A5}" srcOrd="0" destOrd="0" presId="urn:microsoft.com/office/officeart/2005/8/layout/chevron1"/>
    <dgm:cxn modelId="{44617BE3-5F4C-43B2-9445-D912A01B7018}" type="presOf" srcId="{024D1D45-22DB-4DDA-9B4F-97F93634707F}" destId="{1C0BCBD0-0B94-4ADC-A601-B15FBD5E79B1}" srcOrd="0" destOrd="0" presId="urn:microsoft.com/office/officeart/2005/8/layout/chevron1"/>
    <dgm:cxn modelId="{F325F1E8-3F2A-4A66-AC29-FA0869D220CD}" type="presParOf" srcId="{140D64C8-F3F4-4534-B0B5-9AA189A832C0}" destId="{C5D2AE26-995C-48F8-A089-E6C5C977C89E}" srcOrd="0" destOrd="0" presId="urn:microsoft.com/office/officeart/2005/8/layout/chevron1"/>
    <dgm:cxn modelId="{A2BA655C-555E-454F-B3FC-B9A108C97FFA}" type="presParOf" srcId="{140D64C8-F3F4-4534-B0B5-9AA189A832C0}" destId="{19EA6B0C-D395-4A31-862F-8AF4FDE177D9}" srcOrd="1" destOrd="0" presId="urn:microsoft.com/office/officeart/2005/8/layout/chevron1"/>
    <dgm:cxn modelId="{B2A363AF-8B11-463A-A4AF-228970558ABB}" type="presParOf" srcId="{140D64C8-F3F4-4534-B0B5-9AA189A832C0}" destId="{C26EDC6E-181A-406F-80DE-2B91381C2EF5}" srcOrd="2" destOrd="0" presId="urn:microsoft.com/office/officeart/2005/8/layout/chevron1"/>
    <dgm:cxn modelId="{E11C9DA1-0E6C-4F23-9FE7-D6A5927DF112}" type="presParOf" srcId="{140D64C8-F3F4-4534-B0B5-9AA189A832C0}" destId="{DFAA9634-ADD6-45E1-9F41-A3BC6F06A616}" srcOrd="3" destOrd="0" presId="urn:microsoft.com/office/officeart/2005/8/layout/chevron1"/>
    <dgm:cxn modelId="{509BA020-059B-45BE-B3F3-1C6221EF6E98}" type="presParOf" srcId="{140D64C8-F3F4-4534-B0B5-9AA189A832C0}" destId="{1C0BCBD0-0B94-4ADC-A601-B15FBD5E79B1}" srcOrd="4" destOrd="0" presId="urn:microsoft.com/office/officeart/2005/8/layout/chevron1"/>
    <dgm:cxn modelId="{4D2AFA4B-59C8-4EC9-ADC0-C9C62E9EFE4E}" type="presParOf" srcId="{140D64C8-F3F4-4534-B0B5-9AA189A832C0}" destId="{977666F3-4796-4C52-8A38-EE3BDF7FBC62}" srcOrd="5" destOrd="0" presId="urn:microsoft.com/office/officeart/2005/8/layout/chevron1"/>
    <dgm:cxn modelId="{40C46E79-FFA9-48CF-8D27-787E29E3205A}" type="presParOf" srcId="{140D64C8-F3F4-4534-B0B5-9AA189A832C0}" destId="{5914405E-D633-4139-87BE-EA3FD2ACD7A5}" srcOrd="6" destOrd="0" presId="urn:microsoft.com/office/officeart/2005/8/layout/chevron1"/>
    <dgm:cxn modelId="{E35C3C62-2993-4FDB-9825-EADEB25FF9CE}" type="presParOf" srcId="{140D64C8-F3F4-4534-B0B5-9AA189A832C0}" destId="{15D07E26-1A88-4F98-84D5-62351EC5626D}" srcOrd="7" destOrd="0" presId="urn:microsoft.com/office/officeart/2005/8/layout/chevron1"/>
    <dgm:cxn modelId="{9FD6AEA7-310B-443B-A9A0-9C9DCDD53814}" type="presParOf" srcId="{140D64C8-F3F4-4534-B0B5-9AA189A832C0}" destId="{C1884478-E04E-4968-BD6E-338D6AEF0BC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CD1CC3-7EDB-4DE9-8C34-D2A9E11F45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6789B4-2888-4A9E-820F-CB57C6D34197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L : Leap year</a:t>
          </a:r>
          <a:endParaRPr lang="en-US" sz="1800" dirty="0">
            <a:latin typeface="Ink Free" panose="03080402000500000000" pitchFamily="66" charset="0"/>
          </a:endParaRPr>
        </a:p>
      </dgm:t>
    </dgm:pt>
    <dgm:pt modelId="{4C1E7B7D-6C8D-4AA8-AACC-71522E77EBDE}" type="parTrans" cxnId="{EBD53048-DED3-40A5-856B-C73C3CDA83BB}">
      <dgm:prSet/>
      <dgm:spPr/>
      <dgm:t>
        <a:bodyPr/>
        <a:lstStyle/>
        <a:p>
          <a:endParaRPr lang="en-US"/>
        </a:p>
      </dgm:t>
    </dgm:pt>
    <dgm:pt modelId="{A56137C7-FFC3-4ACF-80AF-CBC4947118D5}" type="sibTrans" cxnId="{EBD53048-DED3-40A5-856B-C73C3CDA83BB}">
      <dgm:prSet/>
      <dgm:spPr/>
      <dgm:t>
        <a:bodyPr/>
        <a:lstStyle/>
        <a:p>
          <a:endParaRPr lang="en-US"/>
        </a:p>
      </dgm:t>
    </dgm:pt>
    <dgm:pt modelId="{024D1D45-22DB-4DDA-9B4F-97F93634707F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m : 01</a:t>
          </a:r>
          <a:endParaRPr lang="en-US" sz="1800" dirty="0">
            <a:latin typeface="Ink Free" panose="03080402000500000000" pitchFamily="66" charset="0"/>
          </a:endParaRPr>
        </a:p>
      </dgm:t>
    </dgm:pt>
    <dgm:pt modelId="{1905ADC6-0FE2-41F0-AAFF-F53269189561}" type="parTrans" cxnId="{94880CF0-12E9-404E-A6FF-7E81AFD4AB64}">
      <dgm:prSet/>
      <dgm:spPr/>
      <dgm:t>
        <a:bodyPr/>
        <a:lstStyle/>
        <a:p>
          <a:endParaRPr lang="en-US"/>
        </a:p>
      </dgm:t>
    </dgm:pt>
    <dgm:pt modelId="{1F607685-5C4D-4373-A168-7E1025753D6F}" type="sibTrans" cxnId="{94880CF0-12E9-404E-A6FF-7E81AFD4AB64}">
      <dgm:prSet/>
      <dgm:spPr/>
      <dgm:t>
        <a:bodyPr/>
        <a:lstStyle/>
        <a:p>
          <a:endParaRPr lang="en-US"/>
        </a:p>
      </dgm:t>
    </dgm:pt>
    <dgm:pt modelId="{B1CA04E0-3E8E-46A4-845E-236BC3EA0C0D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F : January</a:t>
          </a:r>
          <a:endParaRPr lang="en-US" sz="1800" dirty="0">
            <a:latin typeface="Ink Free" panose="03080402000500000000" pitchFamily="66" charset="0"/>
          </a:endParaRPr>
        </a:p>
      </dgm:t>
    </dgm:pt>
    <dgm:pt modelId="{E4EB7F85-A4A1-49FF-8B49-2C03AC703CA9}" type="parTrans" cxnId="{165B8210-3962-45BE-BEC0-886724B7E81B}">
      <dgm:prSet/>
      <dgm:spPr/>
      <dgm:t>
        <a:bodyPr/>
        <a:lstStyle/>
        <a:p>
          <a:endParaRPr lang="en-US"/>
        </a:p>
      </dgm:t>
    </dgm:pt>
    <dgm:pt modelId="{41F3E67B-76B1-4CA7-8023-C884595ADA50}" type="sibTrans" cxnId="{165B8210-3962-45BE-BEC0-886724B7E81B}">
      <dgm:prSet/>
      <dgm:spPr/>
      <dgm:t>
        <a:bodyPr/>
        <a:lstStyle/>
        <a:p>
          <a:endParaRPr lang="en-US"/>
        </a:p>
      </dgm:t>
    </dgm:pt>
    <dgm:pt modelId="{A9BD0769-87DC-4187-AAE8-4D246AD52BE3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M : Jan</a:t>
          </a:r>
          <a:endParaRPr lang="en-US" sz="1800" dirty="0">
            <a:latin typeface="Ink Free" panose="03080402000500000000" pitchFamily="66" charset="0"/>
          </a:endParaRPr>
        </a:p>
      </dgm:t>
    </dgm:pt>
    <dgm:pt modelId="{8C7EEFB3-35C0-4F1D-9E01-BC20CBD3D0EF}" type="parTrans" cxnId="{90E1976C-60CF-453C-902E-4725BDD8F2D7}">
      <dgm:prSet/>
      <dgm:spPr/>
      <dgm:t>
        <a:bodyPr/>
        <a:lstStyle/>
        <a:p>
          <a:endParaRPr lang="en-US"/>
        </a:p>
      </dgm:t>
    </dgm:pt>
    <dgm:pt modelId="{FE18A727-DAE5-4908-AA99-203997A5204F}" type="sibTrans" cxnId="{90E1976C-60CF-453C-902E-4725BDD8F2D7}">
      <dgm:prSet/>
      <dgm:spPr/>
      <dgm:t>
        <a:bodyPr/>
        <a:lstStyle/>
        <a:p>
          <a:endParaRPr lang="en-US"/>
        </a:p>
      </dgm:t>
    </dgm:pt>
    <dgm:pt modelId="{C2DDF13F-8455-404B-B57C-2C09D3D26AD5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n : 1</a:t>
          </a:r>
          <a:endParaRPr lang="en-US" sz="1800" dirty="0">
            <a:latin typeface="Ink Free" panose="03080402000500000000" pitchFamily="66" charset="0"/>
          </a:endParaRPr>
        </a:p>
      </dgm:t>
    </dgm:pt>
    <dgm:pt modelId="{45273393-BD22-4392-B4A3-9BEC4FF0FE73}" type="parTrans" cxnId="{E49B3708-B00D-4BBD-B176-DF1D4726974D}">
      <dgm:prSet/>
      <dgm:spPr/>
      <dgm:t>
        <a:bodyPr/>
        <a:lstStyle/>
        <a:p>
          <a:endParaRPr lang="en-US"/>
        </a:p>
      </dgm:t>
    </dgm:pt>
    <dgm:pt modelId="{4AD91BD6-F9CE-4714-9A30-A7FC45E73E05}" type="sibTrans" cxnId="{E49B3708-B00D-4BBD-B176-DF1D4726974D}">
      <dgm:prSet/>
      <dgm:spPr/>
      <dgm:t>
        <a:bodyPr/>
        <a:lstStyle/>
        <a:p>
          <a:endParaRPr lang="en-US"/>
        </a:p>
      </dgm:t>
    </dgm:pt>
    <dgm:pt modelId="{140D64C8-F3F4-4534-B0B5-9AA189A832C0}" type="pres">
      <dgm:prSet presAssocID="{DDCD1CC3-7EDB-4DE9-8C34-D2A9E11F45E3}" presName="Name0" presStyleCnt="0">
        <dgm:presLayoutVars>
          <dgm:dir/>
          <dgm:animLvl val="lvl"/>
          <dgm:resizeHandles val="exact"/>
        </dgm:presLayoutVars>
      </dgm:prSet>
      <dgm:spPr/>
    </dgm:pt>
    <dgm:pt modelId="{C26EDC6E-181A-406F-80DE-2B91381C2EF5}" type="pres">
      <dgm:prSet presAssocID="{166789B4-2888-4A9E-820F-CB57C6D3419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A9634-ADD6-45E1-9F41-A3BC6F06A616}" type="pres">
      <dgm:prSet presAssocID="{A56137C7-FFC3-4ACF-80AF-CBC4947118D5}" presName="parTxOnlySpace" presStyleCnt="0"/>
      <dgm:spPr/>
    </dgm:pt>
    <dgm:pt modelId="{1C0BCBD0-0B94-4ADC-A601-B15FBD5E79B1}" type="pres">
      <dgm:prSet presAssocID="{024D1D45-22DB-4DDA-9B4F-97F93634707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666F3-4796-4C52-8A38-EE3BDF7FBC62}" type="pres">
      <dgm:prSet presAssocID="{1F607685-5C4D-4373-A168-7E1025753D6F}" presName="parTxOnlySpace" presStyleCnt="0"/>
      <dgm:spPr/>
    </dgm:pt>
    <dgm:pt modelId="{5914405E-D633-4139-87BE-EA3FD2ACD7A5}" type="pres">
      <dgm:prSet presAssocID="{A9BD0769-87DC-4187-AAE8-4D246AD52BE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07E26-1A88-4F98-84D5-62351EC5626D}" type="pres">
      <dgm:prSet presAssocID="{FE18A727-DAE5-4908-AA99-203997A5204F}" presName="parTxOnlySpace" presStyleCnt="0"/>
      <dgm:spPr/>
    </dgm:pt>
    <dgm:pt modelId="{C1884478-E04E-4968-BD6E-338D6AEF0BC6}" type="pres">
      <dgm:prSet presAssocID="{B1CA04E0-3E8E-46A4-845E-236BC3EA0C0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A7E3F-EB4B-49B0-9BE7-89071238A631}" type="pres">
      <dgm:prSet presAssocID="{41F3E67B-76B1-4CA7-8023-C884595ADA50}" presName="parTxOnlySpace" presStyleCnt="0"/>
      <dgm:spPr/>
    </dgm:pt>
    <dgm:pt modelId="{0CC2305D-402E-4E84-BA3C-7852D8284BFB}" type="pres">
      <dgm:prSet presAssocID="{C2DDF13F-8455-404B-B57C-2C09D3D26A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D9F0B-8CE1-49F6-8322-FCA99943274E}" type="presOf" srcId="{C2DDF13F-8455-404B-B57C-2C09D3D26AD5}" destId="{0CC2305D-402E-4E84-BA3C-7852D8284BFB}" srcOrd="0" destOrd="0" presId="urn:microsoft.com/office/officeart/2005/8/layout/chevron1"/>
    <dgm:cxn modelId="{121E434D-1483-4AE2-B0BE-56914DFA7583}" type="presOf" srcId="{A9BD0769-87DC-4187-AAE8-4D246AD52BE3}" destId="{5914405E-D633-4139-87BE-EA3FD2ACD7A5}" srcOrd="0" destOrd="0" presId="urn:microsoft.com/office/officeart/2005/8/layout/chevron1"/>
    <dgm:cxn modelId="{94880CF0-12E9-404E-A6FF-7E81AFD4AB64}" srcId="{DDCD1CC3-7EDB-4DE9-8C34-D2A9E11F45E3}" destId="{024D1D45-22DB-4DDA-9B4F-97F93634707F}" srcOrd="1" destOrd="0" parTransId="{1905ADC6-0FE2-41F0-AAFF-F53269189561}" sibTransId="{1F607685-5C4D-4373-A168-7E1025753D6F}"/>
    <dgm:cxn modelId="{C9AD7CBD-6025-4A7F-B40A-81601AEAF011}" type="presOf" srcId="{024D1D45-22DB-4DDA-9B4F-97F93634707F}" destId="{1C0BCBD0-0B94-4ADC-A601-B15FBD5E79B1}" srcOrd="0" destOrd="0" presId="urn:microsoft.com/office/officeart/2005/8/layout/chevron1"/>
    <dgm:cxn modelId="{C62B1AEE-D100-48B5-9457-7B9C7E371875}" type="presOf" srcId="{B1CA04E0-3E8E-46A4-845E-236BC3EA0C0D}" destId="{C1884478-E04E-4968-BD6E-338D6AEF0BC6}" srcOrd="0" destOrd="0" presId="urn:microsoft.com/office/officeart/2005/8/layout/chevron1"/>
    <dgm:cxn modelId="{EBD53048-DED3-40A5-856B-C73C3CDA83BB}" srcId="{DDCD1CC3-7EDB-4DE9-8C34-D2A9E11F45E3}" destId="{166789B4-2888-4A9E-820F-CB57C6D34197}" srcOrd="0" destOrd="0" parTransId="{4C1E7B7D-6C8D-4AA8-AACC-71522E77EBDE}" sibTransId="{A56137C7-FFC3-4ACF-80AF-CBC4947118D5}"/>
    <dgm:cxn modelId="{E49B3708-B00D-4BBD-B176-DF1D4726974D}" srcId="{DDCD1CC3-7EDB-4DE9-8C34-D2A9E11F45E3}" destId="{C2DDF13F-8455-404B-B57C-2C09D3D26AD5}" srcOrd="4" destOrd="0" parTransId="{45273393-BD22-4392-B4A3-9BEC4FF0FE73}" sibTransId="{4AD91BD6-F9CE-4714-9A30-A7FC45E73E05}"/>
    <dgm:cxn modelId="{90E1976C-60CF-453C-902E-4725BDD8F2D7}" srcId="{DDCD1CC3-7EDB-4DE9-8C34-D2A9E11F45E3}" destId="{A9BD0769-87DC-4187-AAE8-4D246AD52BE3}" srcOrd="2" destOrd="0" parTransId="{8C7EEFB3-35C0-4F1D-9E01-BC20CBD3D0EF}" sibTransId="{FE18A727-DAE5-4908-AA99-203997A5204F}"/>
    <dgm:cxn modelId="{165B8210-3962-45BE-BEC0-886724B7E81B}" srcId="{DDCD1CC3-7EDB-4DE9-8C34-D2A9E11F45E3}" destId="{B1CA04E0-3E8E-46A4-845E-236BC3EA0C0D}" srcOrd="3" destOrd="0" parTransId="{E4EB7F85-A4A1-49FF-8B49-2C03AC703CA9}" sibTransId="{41F3E67B-76B1-4CA7-8023-C884595ADA50}"/>
    <dgm:cxn modelId="{7E9079C0-78D5-4E06-BCA7-A0453AD78476}" type="presOf" srcId="{166789B4-2888-4A9E-820F-CB57C6D34197}" destId="{C26EDC6E-181A-406F-80DE-2B91381C2EF5}" srcOrd="0" destOrd="0" presId="urn:microsoft.com/office/officeart/2005/8/layout/chevron1"/>
    <dgm:cxn modelId="{5CBE5CEE-5564-4381-ABC6-6F4581496874}" type="presOf" srcId="{DDCD1CC3-7EDB-4DE9-8C34-D2A9E11F45E3}" destId="{140D64C8-F3F4-4534-B0B5-9AA189A832C0}" srcOrd="0" destOrd="0" presId="urn:microsoft.com/office/officeart/2005/8/layout/chevron1"/>
    <dgm:cxn modelId="{ED56D22B-8322-4FF2-AD87-B065BB24B823}" type="presParOf" srcId="{140D64C8-F3F4-4534-B0B5-9AA189A832C0}" destId="{C26EDC6E-181A-406F-80DE-2B91381C2EF5}" srcOrd="0" destOrd="0" presId="urn:microsoft.com/office/officeart/2005/8/layout/chevron1"/>
    <dgm:cxn modelId="{92EEEB00-E13B-4476-ACBB-7E73A96C0BC6}" type="presParOf" srcId="{140D64C8-F3F4-4534-B0B5-9AA189A832C0}" destId="{DFAA9634-ADD6-45E1-9F41-A3BC6F06A616}" srcOrd="1" destOrd="0" presId="urn:microsoft.com/office/officeart/2005/8/layout/chevron1"/>
    <dgm:cxn modelId="{9BF511C0-4FAD-493E-83FD-644D981E9642}" type="presParOf" srcId="{140D64C8-F3F4-4534-B0B5-9AA189A832C0}" destId="{1C0BCBD0-0B94-4ADC-A601-B15FBD5E79B1}" srcOrd="2" destOrd="0" presId="urn:microsoft.com/office/officeart/2005/8/layout/chevron1"/>
    <dgm:cxn modelId="{B6FE87AD-2E3E-4F9C-94E1-35FF7F00A355}" type="presParOf" srcId="{140D64C8-F3F4-4534-B0B5-9AA189A832C0}" destId="{977666F3-4796-4C52-8A38-EE3BDF7FBC62}" srcOrd="3" destOrd="0" presId="urn:microsoft.com/office/officeart/2005/8/layout/chevron1"/>
    <dgm:cxn modelId="{CF1DB87B-9015-477E-9732-F74CE3428C2F}" type="presParOf" srcId="{140D64C8-F3F4-4534-B0B5-9AA189A832C0}" destId="{5914405E-D633-4139-87BE-EA3FD2ACD7A5}" srcOrd="4" destOrd="0" presId="urn:microsoft.com/office/officeart/2005/8/layout/chevron1"/>
    <dgm:cxn modelId="{F3380A27-B113-41EB-BF12-8DAF4789ECBE}" type="presParOf" srcId="{140D64C8-F3F4-4534-B0B5-9AA189A832C0}" destId="{15D07E26-1A88-4F98-84D5-62351EC5626D}" srcOrd="5" destOrd="0" presId="urn:microsoft.com/office/officeart/2005/8/layout/chevron1"/>
    <dgm:cxn modelId="{97F248EC-BAAB-4939-BF97-708D2A3772FE}" type="presParOf" srcId="{140D64C8-F3F4-4534-B0B5-9AA189A832C0}" destId="{C1884478-E04E-4968-BD6E-338D6AEF0BC6}" srcOrd="6" destOrd="0" presId="urn:microsoft.com/office/officeart/2005/8/layout/chevron1"/>
    <dgm:cxn modelId="{F6F1A240-9EA6-4712-A811-21415CB9D2C8}" type="presParOf" srcId="{140D64C8-F3F4-4534-B0B5-9AA189A832C0}" destId="{267A7E3F-EB4B-49B0-9BE7-89071238A631}" srcOrd="7" destOrd="0" presId="urn:microsoft.com/office/officeart/2005/8/layout/chevron1"/>
    <dgm:cxn modelId="{68B4CDDF-BE06-4485-B30A-BA978EA06C6D}" type="presParOf" srcId="{140D64C8-F3F4-4534-B0B5-9AA189A832C0}" destId="{0CC2305D-402E-4E84-BA3C-7852D8284BF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D1CC3-7EDB-4DE9-8C34-D2A9E11F45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3BE62AD-3AD0-48C4-8000-BA25E2A7A90B}">
      <dgm:prSet phldrT="[Text]" custT="1"/>
      <dgm:spPr/>
      <dgm:t>
        <a:bodyPr/>
        <a:lstStyle/>
        <a:p>
          <a:r>
            <a:rPr lang="en-US" sz="1800" smtClean="0">
              <a:latin typeface="Ink Free" panose="03080402000500000000" pitchFamily="66" charset="0"/>
            </a:rPr>
            <a:t>s : 20</a:t>
          </a:r>
          <a:endParaRPr lang="en-US" sz="1800" dirty="0">
            <a:latin typeface="Ink Free" panose="03080402000500000000" pitchFamily="66" charset="0"/>
          </a:endParaRPr>
        </a:p>
      </dgm:t>
    </dgm:pt>
    <dgm:pt modelId="{0F0F2135-3B69-48A1-9D28-D77E8AFC90FD}" type="parTrans" cxnId="{F0A374AC-4CD0-4F9D-BEC3-EF7447280998}">
      <dgm:prSet/>
      <dgm:spPr/>
      <dgm:t>
        <a:bodyPr/>
        <a:lstStyle/>
        <a:p>
          <a:endParaRPr lang="en-US"/>
        </a:p>
      </dgm:t>
    </dgm:pt>
    <dgm:pt modelId="{AF3EC16A-68B0-40B4-AC7F-86867B2D6DB5}" type="sibTrans" cxnId="{F0A374AC-4CD0-4F9D-BEC3-EF7447280998}">
      <dgm:prSet/>
      <dgm:spPr/>
      <dgm:t>
        <a:bodyPr/>
        <a:lstStyle/>
        <a:p>
          <a:endParaRPr lang="en-US"/>
        </a:p>
      </dgm:t>
    </dgm:pt>
    <dgm:pt modelId="{A9BD0769-87DC-4187-AAE8-4D246AD52BE3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y : 06</a:t>
          </a:r>
          <a:endParaRPr lang="en-US" sz="1800" dirty="0">
            <a:latin typeface="Ink Free" panose="03080402000500000000" pitchFamily="66" charset="0"/>
          </a:endParaRPr>
        </a:p>
      </dgm:t>
    </dgm:pt>
    <dgm:pt modelId="{8C7EEFB3-35C0-4F1D-9E01-BC20CBD3D0EF}" type="parTrans" cxnId="{90E1976C-60CF-453C-902E-4725BDD8F2D7}">
      <dgm:prSet/>
      <dgm:spPr/>
      <dgm:t>
        <a:bodyPr/>
        <a:lstStyle/>
        <a:p>
          <a:endParaRPr lang="en-US"/>
        </a:p>
      </dgm:t>
    </dgm:pt>
    <dgm:pt modelId="{FE18A727-DAE5-4908-AA99-203997A5204F}" type="sibTrans" cxnId="{90E1976C-60CF-453C-902E-4725BDD8F2D7}">
      <dgm:prSet/>
      <dgm:spPr/>
      <dgm:t>
        <a:bodyPr/>
        <a:lstStyle/>
        <a:p>
          <a:endParaRPr lang="en-US"/>
        </a:p>
      </dgm:t>
    </dgm:pt>
    <dgm:pt modelId="{3292FA41-A67A-4C17-B3C9-DBBEFCAF0732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Y : 2006</a:t>
          </a:r>
          <a:endParaRPr lang="en-US" sz="1800" dirty="0">
            <a:latin typeface="Ink Free" panose="03080402000500000000" pitchFamily="66" charset="0"/>
          </a:endParaRPr>
        </a:p>
      </dgm:t>
    </dgm:pt>
    <dgm:pt modelId="{83DC1526-614F-4A87-B91D-0D05A9F28467}" type="parTrans" cxnId="{4AE4A654-15FA-4FE9-87C8-293006E99D97}">
      <dgm:prSet/>
      <dgm:spPr/>
      <dgm:t>
        <a:bodyPr/>
        <a:lstStyle/>
        <a:p>
          <a:endParaRPr lang="en-US"/>
        </a:p>
      </dgm:t>
    </dgm:pt>
    <dgm:pt modelId="{A5BC5631-931B-47FB-A8A4-3D71C7F2CE12}" type="sibTrans" cxnId="{4AE4A654-15FA-4FE9-87C8-293006E99D97}">
      <dgm:prSet/>
      <dgm:spPr/>
      <dgm:t>
        <a:bodyPr/>
        <a:lstStyle/>
        <a:p>
          <a:endParaRPr lang="en-US"/>
        </a:p>
      </dgm:t>
    </dgm:pt>
    <dgm:pt modelId="{817D4FA7-0D02-42D3-86E8-C9AE3C2D8715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U : time stamp</a:t>
          </a:r>
          <a:endParaRPr lang="en-US" sz="1800" dirty="0">
            <a:latin typeface="Ink Free" panose="03080402000500000000" pitchFamily="66" charset="0"/>
          </a:endParaRPr>
        </a:p>
      </dgm:t>
    </dgm:pt>
    <dgm:pt modelId="{BDF6A9A3-0EC2-413D-9A1C-7DB3B24AD49E}" type="parTrans" cxnId="{AE2095A0-14D4-466C-89B6-DCB858943945}">
      <dgm:prSet/>
      <dgm:spPr/>
      <dgm:t>
        <a:bodyPr/>
        <a:lstStyle/>
        <a:p>
          <a:endParaRPr lang="en-US"/>
        </a:p>
      </dgm:t>
    </dgm:pt>
    <dgm:pt modelId="{D0707212-AF02-4F07-B233-0809A3030722}" type="sibTrans" cxnId="{AE2095A0-14D4-466C-89B6-DCB858943945}">
      <dgm:prSet/>
      <dgm:spPr/>
      <dgm:t>
        <a:bodyPr/>
        <a:lstStyle/>
        <a:p>
          <a:endParaRPr lang="en-US"/>
        </a:p>
      </dgm:t>
    </dgm:pt>
    <dgm:pt modelId="{140D64C8-F3F4-4534-B0B5-9AA189A832C0}" type="pres">
      <dgm:prSet presAssocID="{DDCD1CC3-7EDB-4DE9-8C34-D2A9E11F45E3}" presName="Name0" presStyleCnt="0">
        <dgm:presLayoutVars>
          <dgm:dir/>
          <dgm:animLvl val="lvl"/>
          <dgm:resizeHandles val="exact"/>
        </dgm:presLayoutVars>
      </dgm:prSet>
      <dgm:spPr/>
    </dgm:pt>
    <dgm:pt modelId="{C5D2AE26-995C-48F8-A089-E6C5C977C89E}" type="pres">
      <dgm:prSet presAssocID="{13BE62AD-3AD0-48C4-8000-BA25E2A7A90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A6B0C-D395-4A31-862F-8AF4FDE177D9}" type="pres">
      <dgm:prSet presAssocID="{AF3EC16A-68B0-40B4-AC7F-86867B2D6DB5}" presName="parTxOnlySpace" presStyleCnt="0"/>
      <dgm:spPr/>
    </dgm:pt>
    <dgm:pt modelId="{5914405E-D633-4139-87BE-EA3FD2ACD7A5}" type="pres">
      <dgm:prSet presAssocID="{A9BD0769-87DC-4187-AAE8-4D246AD52BE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07E26-1A88-4F98-84D5-62351EC5626D}" type="pres">
      <dgm:prSet presAssocID="{FE18A727-DAE5-4908-AA99-203997A5204F}" presName="parTxOnlySpace" presStyleCnt="0"/>
      <dgm:spPr/>
    </dgm:pt>
    <dgm:pt modelId="{A7E93426-C0A0-4225-A9AD-D4E171320984}" type="pres">
      <dgm:prSet presAssocID="{3292FA41-A67A-4C17-B3C9-DBBEFCAF073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824B7-4E7A-40B6-AA64-3351E9559C25}" type="pres">
      <dgm:prSet presAssocID="{A5BC5631-931B-47FB-A8A4-3D71C7F2CE12}" presName="parTxOnlySpace" presStyleCnt="0"/>
      <dgm:spPr/>
    </dgm:pt>
    <dgm:pt modelId="{4A9AF649-2997-4899-BC87-A2B391AEE9DD}" type="pres">
      <dgm:prSet presAssocID="{817D4FA7-0D02-42D3-86E8-C9AE3C2D87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456B83-9768-48F2-A677-553F0BB36675}" type="presOf" srcId="{3292FA41-A67A-4C17-B3C9-DBBEFCAF0732}" destId="{A7E93426-C0A0-4225-A9AD-D4E171320984}" srcOrd="0" destOrd="0" presId="urn:microsoft.com/office/officeart/2005/8/layout/chevron1"/>
    <dgm:cxn modelId="{F297743E-2C42-4606-8B90-43DFD4A83C57}" type="presOf" srcId="{817D4FA7-0D02-42D3-86E8-C9AE3C2D8715}" destId="{4A9AF649-2997-4899-BC87-A2B391AEE9DD}" srcOrd="0" destOrd="0" presId="urn:microsoft.com/office/officeart/2005/8/layout/chevron1"/>
    <dgm:cxn modelId="{F0A374AC-4CD0-4F9D-BEC3-EF7447280998}" srcId="{DDCD1CC3-7EDB-4DE9-8C34-D2A9E11F45E3}" destId="{13BE62AD-3AD0-48C4-8000-BA25E2A7A90B}" srcOrd="0" destOrd="0" parTransId="{0F0F2135-3B69-48A1-9D28-D77E8AFC90FD}" sibTransId="{AF3EC16A-68B0-40B4-AC7F-86867B2D6DB5}"/>
    <dgm:cxn modelId="{B066607F-3006-4E99-BA72-493795C72928}" type="presOf" srcId="{A9BD0769-87DC-4187-AAE8-4D246AD52BE3}" destId="{5914405E-D633-4139-87BE-EA3FD2ACD7A5}" srcOrd="0" destOrd="0" presId="urn:microsoft.com/office/officeart/2005/8/layout/chevron1"/>
    <dgm:cxn modelId="{33EBCB10-7B80-4A63-A1A5-D3997E6DD1AD}" type="presOf" srcId="{DDCD1CC3-7EDB-4DE9-8C34-D2A9E11F45E3}" destId="{140D64C8-F3F4-4534-B0B5-9AA189A832C0}" srcOrd="0" destOrd="0" presId="urn:microsoft.com/office/officeart/2005/8/layout/chevron1"/>
    <dgm:cxn modelId="{AE2095A0-14D4-466C-89B6-DCB858943945}" srcId="{DDCD1CC3-7EDB-4DE9-8C34-D2A9E11F45E3}" destId="{817D4FA7-0D02-42D3-86E8-C9AE3C2D8715}" srcOrd="3" destOrd="0" parTransId="{BDF6A9A3-0EC2-413D-9A1C-7DB3B24AD49E}" sibTransId="{D0707212-AF02-4F07-B233-0809A3030722}"/>
    <dgm:cxn modelId="{618D2FC3-6421-4FAE-A9E7-3B35F8BFAB9D}" type="presOf" srcId="{13BE62AD-3AD0-48C4-8000-BA25E2A7A90B}" destId="{C5D2AE26-995C-48F8-A089-E6C5C977C89E}" srcOrd="0" destOrd="0" presId="urn:microsoft.com/office/officeart/2005/8/layout/chevron1"/>
    <dgm:cxn modelId="{90E1976C-60CF-453C-902E-4725BDD8F2D7}" srcId="{DDCD1CC3-7EDB-4DE9-8C34-D2A9E11F45E3}" destId="{A9BD0769-87DC-4187-AAE8-4D246AD52BE3}" srcOrd="1" destOrd="0" parTransId="{8C7EEFB3-35C0-4F1D-9E01-BC20CBD3D0EF}" sibTransId="{FE18A727-DAE5-4908-AA99-203997A5204F}"/>
    <dgm:cxn modelId="{4AE4A654-15FA-4FE9-87C8-293006E99D97}" srcId="{DDCD1CC3-7EDB-4DE9-8C34-D2A9E11F45E3}" destId="{3292FA41-A67A-4C17-B3C9-DBBEFCAF0732}" srcOrd="2" destOrd="0" parTransId="{83DC1526-614F-4A87-B91D-0D05A9F28467}" sibTransId="{A5BC5631-931B-47FB-A8A4-3D71C7F2CE12}"/>
    <dgm:cxn modelId="{D3FFC220-AC57-447F-A497-8E60D4C1568F}" type="presParOf" srcId="{140D64C8-F3F4-4534-B0B5-9AA189A832C0}" destId="{C5D2AE26-995C-48F8-A089-E6C5C977C89E}" srcOrd="0" destOrd="0" presId="urn:microsoft.com/office/officeart/2005/8/layout/chevron1"/>
    <dgm:cxn modelId="{24AEE6CB-DC45-4DAF-9885-316E9B65D6B4}" type="presParOf" srcId="{140D64C8-F3F4-4534-B0B5-9AA189A832C0}" destId="{19EA6B0C-D395-4A31-862F-8AF4FDE177D9}" srcOrd="1" destOrd="0" presId="urn:microsoft.com/office/officeart/2005/8/layout/chevron1"/>
    <dgm:cxn modelId="{7698F9C6-A960-484E-8374-EF5A85416C96}" type="presParOf" srcId="{140D64C8-F3F4-4534-B0B5-9AA189A832C0}" destId="{5914405E-D633-4139-87BE-EA3FD2ACD7A5}" srcOrd="2" destOrd="0" presId="urn:microsoft.com/office/officeart/2005/8/layout/chevron1"/>
    <dgm:cxn modelId="{AC839976-6E0D-452F-A1F7-BCB5C4CD10EB}" type="presParOf" srcId="{140D64C8-F3F4-4534-B0B5-9AA189A832C0}" destId="{15D07E26-1A88-4F98-84D5-62351EC5626D}" srcOrd="3" destOrd="0" presId="urn:microsoft.com/office/officeart/2005/8/layout/chevron1"/>
    <dgm:cxn modelId="{C8FBE43A-FEB3-47F1-B27E-9000D6323E7A}" type="presParOf" srcId="{140D64C8-F3F4-4534-B0B5-9AA189A832C0}" destId="{A7E93426-C0A0-4225-A9AD-D4E171320984}" srcOrd="4" destOrd="0" presId="urn:microsoft.com/office/officeart/2005/8/layout/chevron1"/>
    <dgm:cxn modelId="{273C1947-D249-41D1-9E81-929D147102D1}" type="presParOf" srcId="{140D64C8-F3F4-4534-B0B5-9AA189A832C0}" destId="{0D1824B7-4E7A-40B6-AA64-3351E9559C25}" srcOrd="5" destOrd="0" presId="urn:microsoft.com/office/officeart/2005/8/layout/chevron1"/>
    <dgm:cxn modelId="{6BB1E9E1-2A72-45BD-B527-FFB1C5A6D1A6}" type="presParOf" srcId="{140D64C8-F3F4-4534-B0B5-9AA189A832C0}" destId="{4A9AF649-2997-4899-BC87-A2B391AEE9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CD1CC3-7EDB-4DE9-8C34-D2A9E11F45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3BE62AD-3AD0-48C4-8000-BA25E2A7A90B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r : </a:t>
          </a:r>
          <a:r>
            <a:rPr lang="en-US" sz="1800" dirty="0" smtClean="0">
              <a:effectLst/>
              <a:latin typeface="Ink Free" panose="03080402000500000000" pitchFamily="66" charset="0"/>
            </a:rPr>
            <a:t>Thu, 21 Dec 2000 16:01:07 +0200</a:t>
          </a:r>
          <a:r>
            <a:rPr lang="en-US" sz="1800" dirty="0" smtClean="0">
              <a:latin typeface="Ink Free" panose="03080402000500000000" pitchFamily="66" charset="0"/>
            </a:rPr>
            <a:t> </a:t>
          </a:r>
          <a:endParaRPr lang="en-US" sz="1800" dirty="0">
            <a:latin typeface="Ink Free" panose="03080402000500000000" pitchFamily="66" charset="0"/>
          </a:endParaRPr>
        </a:p>
      </dgm:t>
    </dgm:pt>
    <dgm:pt modelId="{0F0F2135-3B69-48A1-9D28-D77E8AFC90FD}" type="parTrans" cxnId="{F0A374AC-4CD0-4F9D-BEC3-EF7447280998}">
      <dgm:prSet/>
      <dgm:spPr/>
      <dgm:t>
        <a:bodyPr/>
        <a:lstStyle/>
        <a:p>
          <a:endParaRPr lang="en-US"/>
        </a:p>
      </dgm:t>
    </dgm:pt>
    <dgm:pt modelId="{AF3EC16A-68B0-40B4-AC7F-86867B2D6DB5}" type="sibTrans" cxnId="{F0A374AC-4CD0-4F9D-BEC3-EF7447280998}">
      <dgm:prSet/>
      <dgm:spPr/>
      <dgm:t>
        <a:bodyPr/>
        <a:lstStyle/>
        <a:p>
          <a:endParaRPr lang="en-US"/>
        </a:p>
      </dgm:t>
    </dgm:pt>
    <dgm:pt modelId="{024D1D45-22DB-4DDA-9B4F-97F93634707F}">
      <dgm:prSet phldrT="[Text]" custT="1"/>
      <dgm:spPr/>
      <dgm:t>
        <a:bodyPr/>
        <a:lstStyle/>
        <a:p>
          <a:r>
            <a:rPr lang="en-US" sz="1800" dirty="0" smtClean="0">
              <a:latin typeface="Ink Free" panose="03080402000500000000" pitchFamily="66" charset="0"/>
            </a:rPr>
            <a:t>Z : GMT + 5</a:t>
          </a:r>
          <a:endParaRPr lang="en-US" sz="1800" dirty="0">
            <a:latin typeface="Ink Free" panose="03080402000500000000" pitchFamily="66" charset="0"/>
          </a:endParaRPr>
        </a:p>
      </dgm:t>
    </dgm:pt>
    <dgm:pt modelId="{1905ADC6-0FE2-41F0-AAFF-F53269189561}" type="parTrans" cxnId="{94880CF0-12E9-404E-A6FF-7E81AFD4AB64}">
      <dgm:prSet/>
      <dgm:spPr/>
      <dgm:t>
        <a:bodyPr/>
        <a:lstStyle/>
        <a:p>
          <a:endParaRPr lang="en-US"/>
        </a:p>
      </dgm:t>
    </dgm:pt>
    <dgm:pt modelId="{1F607685-5C4D-4373-A168-7E1025753D6F}" type="sibTrans" cxnId="{94880CF0-12E9-404E-A6FF-7E81AFD4AB64}">
      <dgm:prSet/>
      <dgm:spPr/>
      <dgm:t>
        <a:bodyPr/>
        <a:lstStyle/>
        <a:p>
          <a:endParaRPr lang="en-US"/>
        </a:p>
      </dgm:t>
    </dgm:pt>
    <dgm:pt modelId="{140D64C8-F3F4-4534-B0B5-9AA189A832C0}" type="pres">
      <dgm:prSet presAssocID="{DDCD1CC3-7EDB-4DE9-8C34-D2A9E11F45E3}" presName="Name0" presStyleCnt="0">
        <dgm:presLayoutVars>
          <dgm:dir/>
          <dgm:animLvl val="lvl"/>
          <dgm:resizeHandles val="exact"/>
        </dgm:presLayoutVars>
      </dgm:prSet>
      <dgm:spPr/>
    </dgm:pt>
    <dgm:pt modelId="{C5D2AE26-995C-48F8-A089-E6C5C977C89E}" type="pres">
      <dgm:prSet presAssocID="{13BE62AD-3AD0-48C4-8000-BA25E2A7A90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A6B0C-D395-4A31-862F-8AF4FDE177D9}" type="pres">
      <dgm:prSet presAssocID="{AF3EC16A-68B0-40B4-AC7F-86867B2D6DB5}" presName="parTxOnlySpace" presStyleCnt="0"/>
      <dgm:spPr/>
    </dgm:pt>
    <dgm:pt modelId="{1C0BCBD0-0B94-4ADC-A601-B15FBD5E79B1}" type="pres">
      <dgm:prSet presAssocID="{024D1D45-22DB-4DDA-9B4F-97F93634707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B2DF13-05D3-4CDD-8D17-E3F3273F7079}" type="presOf" srcId="{024D1D45-22DB-4DDA-9B4F-97F93634707F}" destId="{1C0BCBD0-0B94-4ADC-A601-B15FBD5E79B1}" srcOrd="0" destOrd="0" presId="urn:microsoft.com/office/officeart/2005/8/layout/chevron1"/>
    <dgm:cxn modelId="{94880CF0-12E9-404E-A6FF-7E81AFD4AB64}" srcId="{DDCD1CC3-7EDB-4DE9-8C34-D2A9E11F45E3}" destId="{024D1D45-22DB-4DDA-9B4F-97F93634707F}" srcOrd="1" destOrd="0" parTransId="{1905ADC6-0FE2-41F0-AAFF-F53269189561}" sibTransId="{1F607685-5C4D-4373-A168-7E1025753D6F}"/>
    <dgm:cxn modelId="{882A9F3A-97F9-4EA9-9886-98C2762D1614}" type="presOf" srcId="{13BE62AD-3AD0-48C4-8000-BA25E2A7A90B}" destId="{C5D2AE26-995C-48F8-A089-E6C5C977C89E}" srcOrd="0" destOrd="0" presId="urn:microsoft.com/office/officeart/2005/8/layout/chevron1"/>
    <dgm:cxn modelId="{F0A374AC-4CD0-4F9D-BEC3-EF7447280998}" srcId="{DDCD1CC3-7EDB-4DE9-8C34-D2A9E11F45E3}" destId="{13BE62AD-3AD0-48C4-8000-BA25E2A7A90B}" srcOrd="0" destOrd="0" parTransId="{0F0F2135-3B69-48A1-9D28-D77E8AFC90FD}" sibTransId="{AF3EC16A-68B0-40B4-AC7F-86867B2D6DB5}"/>
    <dgm:cxn modelId="{98E05D07-1FF6-472F-80B0-8A423769964D}" type="presOf" srcId="{DDCD1CC3-7EDB-4DE9-8C34-D2A9E11F45E3}" destId="{140D64C8-F3F4-4534-B0B5-9AA189A832C0}" srcOrd="0" destOrd="0" presId="urn:microsoft.com/office/officeart/2005/8/layout/chevron1"/>
    <dgm:cxn modelId="{1E3F95D5-90F8-4205-8D11-EFE689575E5C}" type="presParOf" srcId="{140D64C8-F3F4-4534-B0B5-9AA189A832C0}" destId="{C5D2AE26-995C-48F8-A089-E6C5C977C89E}" srcOrd="0" destOrd="0" presId="urn:microsoft.com/office/officeart/2005/8/layout/chevron1"/>
    <dgm:cxn modelId="{F567C3A7-B9DF-4BA1-A3D3-A1076B8821C0}" type="presParOf" srcId="{140D64C8-F3F4-4534-B0B5-9AA189A832C0}" destId="{19EA6B0C-D395-4A31-862F-8AF4FDE177D9}" srcOrd="1" destOrd="0" presId="urn:microsoft.com/office/officeart/2005/8/layout/chevron1"/>
    <dgm:cxn modelId="{F4DB60D1-1400-4C98-AB1A-A5077F496B95}" type="presParOf" srcId="{140D64C8-F3F4-4534-B0B5-9AA189A832C0}" destId="{1C0BCBD0-0B94-4ADC-A601-B15FBD5E79B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78EEE-2CF9-46E9-8DDF-5C3D5B5CE5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A07E-CB90-43E0-ACC7-7283D471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22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RFC 2822 by IETF formatted date that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dirty="0" smtClean="0">
                <a:effectLst/>
              </a:rPr>
              <a:t>Thu, 21 Dec 2000 16:01:07 +0200</a:t>
            </a:r>
          </a:p>
          <a:p>
            <a:pPr fontAlgn="t"/>
            <a:r>
              <a:rPr lang="en-US" dirty="0" smtClean="0">
                <a:effectLst/>
              </a:rPr>
              <a:t>23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in seconds from GMT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+5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send information with the POST method, set an HTTP header with </a:t>
            </a:r>
            <a:r>
              <a:rPr lang="en-US" dirty="0" err="1" smtClean="0"/>
              <a:t>setRequestHeader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specify the data you want to send in the </a:t>
            </a:r>
            <a:r>
              <a:rPr lang="en-US" dirty="0" smtClean="0"/>
              <a:t>send()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setRequestHeader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method accepts two parameters: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parameter specifies the header 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parameter specifies the header value</a:t>
            </a:r>
          </a:p>
          <a:p>
            <a:pPr marL="228600" indent="-228600">
              <a:buFont typeface="+mj-lt"/>
              <a:buAutoNum type="arabicPeriod"/>
            </a:pP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PHP's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gives you all the information that you need about the current date and time.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requires no arguments but returns an integer value.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integer returned by time() represents the number of seconds elapsed since midnight GMT on January 1, 1970.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moment is known as the UNIX epoch, and the number of seconds that have elapsed since then is referred to as a time stamp.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getdate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optionally accepts a time stamp and returns an associative array containing information about the date.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omit the time stamp, it works with the current time stamp as returned by the time().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will be there in returned array.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seconds indicates seconds passed from 0 – 59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minutes indicates minutes passed from 0 – 59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hours indicates hours 	passed from 0 – 23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day of the month in number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wday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day of the week in number 1-7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month of the year in number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year indicates year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yday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day of the year in number from 0 – 365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weekday indicates day of the week in text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month indicates month of the year in text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0 indicates time stamp itself used by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the time at which it is called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returns a formatted string representing a date.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exercise an enormous amount of control over the format that date() returns with a string argument that you must pass to it.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date() optionally accepts a time stamp if omitted then current date and time will be used.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other data you include in the format string passed to date() will be included in the return value.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1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'am' or 'pm' lowercase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pm</a:t>
            </a:r>
          </a:p>
          <a:p>
            <a:pPr fontAlgn="t"/>
            <a:r>
              <a:rPr lang="en-US" dirty="0" smtClean="0">
                <a:effectLst/>
              </a:rPr>
              <a:t>2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'AM' or 'PM' uppercase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PM</a:t>
            </a:r>
          </a:p>
          <a:p>
            <a:pPr fontAlgn="t"/>
            <a:r>
              <a:rPr lang="en-US" dirty="0" smtClean="0">
                <a:effectLst/>
              </a:rPr>
              <a:t>3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of month, a number with leading zeroes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20</a:t>
            </a:r>
          </a:p>
          <a:p>
            <a:pPr fontAlgn="t"/>
            <a:r>
              <a:rPr lang="en-US" dirty="0" smtClean="0">
                <a:effectLst/>
              </a:rPr>
              <a:t>4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of week (three letters)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Thu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5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(Lower 'L')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of the week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Thursday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6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of the month (no leading zeroes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20)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7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of year (0 - 365)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206</a:t>
            </a:r>
          </a:p>
          <a:p>
            <a:pPr fontAlgn="t"/>
            <a:r>
              <a:rPr lang="en-US" baseline="0" dirty="0" smtClean="0">
                <a:effectLst/>
              </a:rPr>
              <a:t>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(12-hour format - leading zeroes)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12</a:t>
            </a:r>
          </a:p>
          <a:p>
            <a:pPr fontAlgn="t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(24-hour format - leading zeroes)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22</a:t>
            </a:r>
          </a:p>
          <a:p>
            <a:pPr fontAlgn="t"/>
            <a:r>
              <a:rPr lang="en-US" dirty="0" smtClean="0">
                <a:effectLst/>
              </a:rPr>
              <a:t>10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(12-hour format - no leading zeroes)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12</a:t>
            </a:r>
          </a:p>
          <a:p>
            <a:pPr fontAlgn="t"/>
            <a:r>
              <a:rPr lang="en-US" dirty="0" smtClean="0">
                <a:effectLst/>
              </a:rPr>
              <a:t>11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(24-hour format - no leading zeroes)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22</a:t>
            </a:r>
          </a:p>
          <a:p>
            <a:pPr fontAlgn="t"/>
            <a:r>
              <a:rPr lang="en-US" dirty="0" smtClean="0">
                <a:effectLst/>
              </a:rPr>
              <a:t>12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Minutes ( 0 - 59 )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23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13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 year ('1' for yes, '0' for no)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1</a:t>
            </a:r>
          </a:p>
          <a:p>
            <a:pPr fontAlgn="t"/>
            <a:r>
              <a:rPr lang="en-US" dirty="0" smtClean="0">
                <a:effectLst/>
              </a:rPr>
              <a:t>14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of year (number - leading zeroes)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1</a:t>
            </a:r>
          </a:p>
          <a:p>
            <a:pPr fontAlgn="t"/>
            <a:r>
              <a:rPr lang="en-US" dirty="0" smtClean="0">
                <a:effectLst/>
              </a:rPr>
              <a:t>15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of year (three letters)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Jan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16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name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January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of year (number - no leading zeroes)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18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Seconds of hour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20</a:t>
            </a:r>
          </a:p>
          <a:p>
            <a:pPr fontAlgn="t"/>
            <a:r>
              <a:rPr lang="en-US" dirty="0" smtClean="0">
                <a:effectLst/>
              </a:rPr>
              <a:t>19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(four digits)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2006</a:t>
            </a:r>
          </a:p>
          <a:p>
            <a:pPr fontAlgn="t"/>
            <a:r>
              <a:rPr lang="en-US" dirty="0" smtClean="0">
                <a:effectLst/>
              </a:rPr>
              <a:t>20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(two digits)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06</a:t>
            </a:r>
          </a:p>
          <a:p>
            <a:pPr fontAlgn="t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stamp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ffectLst/>
              </a:rPr>
              <a:t>948372444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29E1-3908-4DA0-AEEA-488D9300F3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/>
          <a:lstStyle/>
          <a:p>
            <a:pPr algn="r"/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4122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Engr. Javed Ali Abbasi</a:t>
            </a:r>
          </a:p>
          <a:p>
            <a:pPr algn="r"/>
            <a:r>
              <a:rPr lang="en-US" dirty="0" smtClean="0"/>
              <a:t>Lecturer Department of Computer Science, SIBAU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1726" y="989772"/>
            <a:ext cx="8309810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date() function and format string flags</a:t>
            </a:r>
            <a:endParaRPr lang="en-US" sz="2800" dirty="0">
              <a:latin typeface="Ink Free" panose="03080402000500000000" pitchFamily="66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803177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82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1726" y="989772"/>
            <a:ext cx="8309810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date() function and format string flags</a:t>
            </a:r>
            <a:endParaRPr lang="en-US" sz="2800" dirty="0">
              <a:latin typeface="Ink Free" panose="03080402000500000000" pitchFamily="66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27148183"/>
              </p:ext>
            </p:extLst>
          </p:nvPr>
        </p:nvGraphicFramePr>
        <p:xfrm>
          <a:off x="3058695" y="1773088"/>
          <a:ext cx="6614695" cy="33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5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1726" y="989772"/>
            <a:ext cx="8309810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date() function and format string flags</a:t>
            </a:r>
            <a:endParaRPr lang="en-US" sz="2800" dirty="0">
              <a:latin typeface="Ink Free" panose="030804020005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49" y="2719045"/>
            <a:ext cx="5134500" cy="1419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49" y="3800818"/>
            <a:ext cx="1562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10155" y="1166235"/>
            <a:ext cx="7403123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Ajax POST requests</a:t>
            </a:r>
            <a:endParaRPr lang="en-US" sz="2800" dirty="0"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663" y="2552754"/>
            <a:ext cx="11362105" cy="1685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Ink Free" panose="03080402000500000000" pitchFamily="66" charset="0"/>
              </a:rPr>
              <a:t>httpRequest.open</a:t>
            </a:r>
            <a:r>
              <a:rPr lang="en-US" b="1" dirty="0" smtClean="0">
                <a:latin typeface="Ink Free" panose="03080402000500000000" pitchFamily="66" charset="0"/>
              </a:rPr>
              <a:t>(“POST”, “</a:t>
            </a:r>
            <a:r>
              <a:rPr lang="en-US" b="1" dirty="0" err="1" smtClean="0">
                <a:latin typeface="Ink Free" panose="03080402000500000000" pitchFamily="66" charset="0"/>
              </a:rPr>
              <a:t>ajax_post.php</a:t>
            </a:r>
            <a:r>
              <a:rPr lang="en-US" b="1" dirty="0" smtClean="0">
                <a:latin typeface="Ink Free" panose="03080402000500000000" pitchFamily="66" charset="0"/>
              </a:rPr>
              <a:t>”, true);</a:t>
            </a:r>
          </a:p>
          <a:p>
            <a:pPr algn="ctr"/>
            <a:endParaRPr lang="en-US" b="1" dirty="0">
              <a:latin typeface="Ink Free" panose="03080402000500000000" pitchFamily="66" charset="0"/>
            </a:endParaRPr>
          </a:p>
          <a:p>
            <a:pPr algn="ctr"/>
            <a:r>
              <a:rPr lang="en-US" b="1" dirty="0" err="1" smtClean="0">
                <a:latin typeface="Ink Free" panose="03080402000500000000" pitchFamily="66" charset="0"/>
              </a:rPr>
              <a:t>httpRequest.send</a:t>
            </a:r>
            <a:r>
              <a:rPr lang="en-US" b="1" dirty="0" smtClean="0">
                <a:latin typeface="Ink Free" panose="03080402000500000000" pitchFamily="66" charset="0"/>
              </a:rPr>
              <a:t>();</a:t>
            </a:r>
          </a:p>
          <a:p>
            <a:pPr algn="ctr"/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10155" y="1166235"/>
            <a:ext cx="7403123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Ajax POST requests</a:t>
            </a:r>
            <a:endParaRPr lang="en-US" sz="2800" dirty="0"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663" y="2218647"/>
            <a:ext cx="11362105" cy="314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Ink Free" panose="03080402000500000000" pitchFamily="66" charset="0"/>
              </a:rPr>
              <a:t>httpRequest.open</a:t>
            </a:r>
            <a:r>
              <a:rPr lang="en-US" b="1" dirty="0" smtClean="0">
                <a:latin typeface="Ink Free" panose="03080402000500000000" pitchFamily="66" charset="0"/>
              </a:rPr>
              <a:t>(“POST”, “</a:t>
            </a:r>
            <a:r>
              <a:rPr lang="en-US" b="1" dirty="0" err="1" smtClean="0">
                <a:latin typeface="Ink Free" panose="03080402000500000000" pitchFamily="66" charset="0"/>
              </a:rPr>
              <a:t>ajax_post.php</a:t>
            </a:r>
            <a:r>
              <a:rPr lang="en-US" b="1" dirty="0" smtClean="0">
                <a:latin typeface="Ink Free" panose="03080402000500000000" pitchFamily="66" charset="0"/>
              </a:rPr>
              <a:t>”, true);</a:t>
            </a:r>
          </a:p>
          <a:p>
            <a:pPr algn="ctr"/>
            <a:endParaRPr lang="en-US" b="1" dirty="0" smtClean="0">
              <a:latin typeface="Ink Free" panose="03080402000500000000" pitchFamily="66" charset="0"/>
            </a:endParaRPr>
          </a:p>
          <a:p>
            <a:pPr algn="ctr"/>
            <a:endParaRPr lang="en-US" b="1" dirty="0">
              <a:latin typeface="Ink Free" panose="03080402000500000000" pitchFamily="66" charset="0"/>
            </a:endParaRPr>
          </a:p>
          <a:p>
            <a:pPr algn="ctr"/>
            <a:r>
              <a:rPr lang="en-US" b="1" dirty="0" err="1" smtClean="0">
                <a:latin typeface="Ink Free" panose="03080402000500000000" pitchFamily="66" charset="0"/>
              </a:rPr>
              <a:t>httpRequest.setRequestHeader</a:t>
            </a:r>
            <a:r>
              <a:rPr lang="en-US" b="1" dirty="0" smtClean="0">
                <a:latin typeface="Ink Free" panose="03080402000500000000" pitchFamily="66" charset="0"/>
              </a:rPr>
              <a:t>(“Content-Type”, “application/x-www-form-</a:t>
            </a:r>
            <a:r>
              <a:rPr lang="en-US" b="1" dirty="0" err="1" smtClean="0">
                <a:latin typeface="Ink Free" panose="03080402000500000000" pitchFamily="66" charset="0"/>
              </a:rPr>
              <a:t>urlencoded</a:t>
            </a:r>
            <a:r>
              <a:rPr lang="en-US" b="1" dirty="0" smtClean="0">
                <a:latin typeface="Ink Free" panose="03080402000500000000" pitchFamily="66" charset="0"/>
              </a:rPr>
              <a:t>”);</a:t>
            </a:r>
          </a:p>
          <a:p>
            <a:pPr algn="ctr"/>
            <a:endParaRPr lang="en-US" b="1" dirty="0" smtClean="0">
              <a:latin typeface="Ink Free" panose="03080402000500000000" pitchFamily="66" charset="0"/>
            </a:endParaRPr>
          </a:p>
          <a:p>
            <a:pPr algn="ctr"/>
            <a:endParaRPr lang="en-US" b="1" dirty="0">
              <a:latin typeface="Ink Free" panose="03080402000500000000" pitchFamily="66" charset="0"/>
            </a:endParaRPr>
          </a:p>
          <a:p>
            <a:pPr algn="ctr"/>
            <a:r>
              <a:rPr lang="en-US" b="1" dirty="0" err="1" smtClean="0">
                <a:latin typeface="Ink Free" panose="03080402000500000000" pitchFamily="66" charset="0"/>
              </a:rPr>
              <a:t>httpRequest.send</a:t>
            </a:r>
            <a:r>
              <a:rPr lang="en-US" b="1" dirty="0" smtClean="0">
                <a:latin typeface="Ink Free" panose="03080402000500000000" pitchFamily="66" charset="0"/>
              </a:rPr>
              <a:t>(“</a:t>
            </a:r>
            <a:r>
              <a:rPr lang="en-US" b="1" dirty="0" err="1" smtClean="0">
                <a:latin typeface="Ink Free" panose="03080402000500000000" pitchFamily="66" charset="0"/>
              </a:rPr>
              <a:t>fname</a:t>
            </a:r>
            <a:r>
              <a:rPr lang="en-US" b="1" dirty="0" smtClean="0">
                <a:latin typeface="Ink Free" panose="03080402000500000000" pitchFamily="66" charset="0"/>
              </a:rPr>
              <a:t>=</a:t>
            </a:r>
            <a:r>
              <a:rPr lang="en-US" b="1" dirty="0" err="1" smtClean="0">
                <a:latin typeface="Ink Free" panose="03080402000500000000" pitchFamily="66" charset="0"/>
              </a:rPr>
              <a:t>John&amp;lname</a:t>
            </a:r>
            <a:r>
              <a:rPr lang="en-US" b="1" dirty="0" smtClean="0">
                <a:latin typeface="Ink Free" panose="03080402000500000000" pitchFamily="66" charset="0"/>
              </a:rPr>
              <a:t>=Gage”);</a:t>
            </a:r>
          </a:p>
          <a:p>
            <a:pPr algn="ctr"/>
            <a:endParaRPr lang="en-US" b="1" dirty="0">
              <a:latin typeface="Ink Free" panose="03080402000500000000" pitchFamily="66" charset="0"/>
            </a:endParaRPr>
          </a:p>
          <a:p>
            <a:pPr algn="ctr"/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10155" y="1166235"/>
            <a:ext cx="7403123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function</a:t>
            </a:r>
            <a:endParaRPr lang="en-US" sz="2800" dirty="0"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663" y="1949551"/>
            <a:ext cx="11362105" cy="314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Ink Free" panose="03080402000500000000" pitchFamily="66" charset="0"/>
              </a:rPr>
              <a:t>$</a:t>
            </a:r>
            <a:r>
              <a:rPr lang="en-US" sz="2000" b="1" dirty="0" err="1" smtClean="0">
                <a:latin typeface="Ink Free" panose="03080402000500000000" pitchFamily="66" charset="0"/>
              </a:rPr>
              <a:t>valueInSeconds</a:t>
            </a:r>
            <a:r>
              <a:rPr lang="en-US" sz="2000" b="1" dirty="0" smtClean="0">
                <a:latin typeface="Ink Free" panose="03080402000500000000" pitchFamily="66" charset="0"/>
              </a:rPr>
              <a:t> </a:t>
            </a:r>
            <a:r>
              <a:rPr lang="en-US" sz="2000" b="1" dirty="0" smtClean="0">
                <a:latin typeface="Ink Free" panose="03080402000500000000" pitchFamily="66" charset="0"/>
              </a:rPr>
              <a:t>= time();</a:t>
            </a:r>
            <a:endParaRPr lang="en-US" sz="2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10155" y="733101"/>
            <a:ext cx="7403123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</a:t>
            </a:r>
            <a:r>
              <a:rPr lang="en-US" sz="2800" dirty="0" err="1" smtClean="0">
                <a:latin typeface="Ink Free" panose="03080402000500000000" pitchFamily="66" charset="0"/>
              </a:rPr>
              <a:t>getdate</a:t>
            </a:r>
            <a:r>
              <a:rPr lang="en-US" sz="2800" dirty="0" smtClean="0">
                <a:latin typeface="Ink Free" panose="03080402000500000000" pitchFamily="66" charset="0"/>
              </a:rPr>
              <a:t>() function</a:t>
            </a:r>
            <a:endParaRPr lang="en-US" sz="2800" dirty="0"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747" y="1516417"/>
            <a:ext cx="11362105" cy="314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Ink Free" panose="03080402000500000000" pitchFamily="66" charset="0"/>
              </a:rPr>
              <a:t>$</a:t>
            </a:r>
            <a:r>
              <a:rPr lang="en-US" sz="2000" b="1" dirty="0" err="1" smtClean="0">
                <a:latin typeface="Ink Free" panose="03080402000500000000" pitchFamily="66" charset="0"/>
              </a:rPr>
              <a:t>valuesArray</a:t>
            </a:r>
            <a:r>
              <a:rPr lang="en-US" sz="2000" b="1" dirty="0" smtClean="0">
                <a:latin typeface="Ink Free" panose="03080402000500000000" pitchFamily="66" charset="0"/>
              </a:rPr>
              <a:t> = </a:t>
            </a:r>
            <a:r>
              <a:rPr lang="en-US" sz="2000" b="1" dirty="0" err="1" smtClean="0">
                <a:latin typeface="Ink Free" panose="03080402000500000000" pitchFamily="66" charset="0"/>
              </a:rPr>
              <a:t>getdate</a:t>
            </a:r>
            <a:r>
              <a:rPr lang="en-US" sz="2000" b="1" dirty="0" smtClean="0">
                <a:latin typeface="Ink Free" panose="03080402000500000000" pitchFamily="66" charset="0"/>
              </a:rPr>
              <a:t>();</a:t>
            </a: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75" y="2279135"/>
            <a:ext cx="2676446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10155" y="1166235"/>
            <a:ext cx="7403123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date() function</a:t>
            </a:r>
            <a:endParaRPr lang="en-US" sz="2800" dirty="0"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747" y="1949551"/>
            <a:ext cx="11362105" cy="314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r>
              <a:rPr lang="en-US" sz="2000" b="1" dirty="0" smtClean="0">
                <a:latin typeface="Ink Free" panose="03080402000500000000" pitchFamily="66" charset="0"/>
              </a:rPr>
              <a:t>$</a:t>
            </a:r>
            <a:r>
              <a:rPr lang="en-US" sz="2000" b="1" dirty="0" err="1" smtClean="0">
                <a:latin typeface="Ink Free" panose="03080402000500000000" pitchFamily="66" charset="0"/>
              </a:rPr>
              <a:t>formattedValue</a:t>
            </a:r>
            <a:r>
              <a:rPr lang="en-US" sz="2000" b="1" dirty="0" smtClean="0">
                <a:latin typeface="Ink Free" panose="03080402000500000000" pitchFamily="66" charset="0"/>
              </a:rPr>
              <a:t> = date(</a:t>
            </a:r>
            <a:r>
              <a:rPr lang="en-US" sz="2000" b="1" dirty="0" err="1" smtClean="0">
                <a:latin typeface="Ink Free" panose="03080402000500000000" pitchFamily="66" charset="0"/>
              </a:rPr>
              <a:t>formatString,timestamp</a:t>
            </a:r>
            <a:r>
              <a:rPr lang="en-US" sz="2000" b="1" dirty="0" smtClean="0">
                <a:latin typeface="Ink Free" panose="03080402000500000000" pitchFamily="66" charset="0"/>
              </a:rPr>
              <a:t>)</a:t>
            </a: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  <a:p>
            <a:pPr algn="ctr"/>
            <a:endParaRPr lang="en-US" sz="2000" b="1" dirty="0" smtClean="0">
              <a:latin typeface="Ink Free" panose="03080402000500000000" pitchFamily="66" charset="0"/>
            </a:endParaRPr>
          </a:p>
          <a:p>
            <a:pPr algn="ctr"/>
            <a:endParaRPr lang="en-US" sz="2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1726" y="989772"/>
            <a:ext cx="8309810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date() function and format string flags</a:t>
            </a:r>
            <a:endParaRPr lang="en-US" sz="2800" dirty="0">
              <a:latin typeface="Ink Free" panose="03080402000500000000" pitchFamily="66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67263360"/>
              </p:ext>
            </p:extLst>
          </p:nvPr>
        </p:nvGraphicFramePr>
        <p:xfrm>
          <a:off x="732590" y="1989220"/>
          <a:ext cx="10865852" cy="276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30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D2AE26-995C-48F8-A089-E6C5C977C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C5D2AE26-995C-48F8-A089-E6C5C977C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EDC6E-181A-406F-80DE-2B91381C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C26EDC6E-181A-406F-80DE-2B91381C2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0BCBD0-0B94-4ADC-A601-B15FBD5E7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1C0BCBD0-0B94-4ADC-A601-B15FBD5E79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14405E-D633-4139-87BE-EA3FD2ACD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5914405E-D633-4139-87BE-EA3FD2ACD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FDD54E7-766E-4576-9E6A-643C5A2CE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9FDD54E7-766E-4576-9E6A-643C5A2CEE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1884478-E04E-4968-BD6E-338D6AEF0B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C1884478-E04E-4968-BD6E-338D6AEF0B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603454-1FFC-4C74-B861-4C227FE59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0C603454-1FFC-4C74-B861-4C227FE59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1726" y="989772"/>
            <a:ext cx="8309810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date() function and format string flags</a:t>
            </a:r>
            <a:endParaRPr lang="en-US" sz="2800" dirty="0">
              <a:latin typeface="Ink Free" panose="03080402000500000000" pitchFamily="66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85296834"/>
              </p:ext>
            </p:extLst>
          </p:nvPr>
        </p:nvGraphicFramePr>
        <p:xfrm>
          <a:off x="2181726" y="1524001"/>
          <a:ext cx="8128000" cy="389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95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D2AE26-995C-48F8-A089-E6C5C977C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C5D2AE26-995C-48F8-A089-E6C5C977C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EDC6E-181A-406F-80DE-2B91381C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C26EDC6E-181A-406F-80DE-2B91381C2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0BCBD0-0B94-4ADC-A601-B15FBD5E7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1C0BCBD0-0B94-4ADC-A601-B15FBD5E79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14405E-D633-4139-87BE-EA3FD2ACD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5914405E-D633-4139-87BE-EA3FD2ACD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1884478-E04E-4968-BD6E-338D6AEF0B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C1884478-E04E-4968-BD6E-338D6AEF0B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1726" y="989772"/>
            <a:ext cx="8309810" cy="78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nk Free" panose="03080402000500000000" pitchFamily="66" charset="0"/>
              </a:rPr>
              <a:t>PHP time and date() function and format string flags</a:t>
            </a:r>
            <a:endParaRPr lang="en-US" sz="2800" dirty="0">
              <a:latin typeface="Ink Free" panose="03080402000500000000" pitchFamily="66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14781213"/>
              </p:ext>
            </p:extLst>
          </p:nvPr>
        </p:nvGraphicFramePr>
        <p:xfrm>
          <a:off x="866271" y="2197768"/>
          <a:ext cx="10684045" cy="251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18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9960</TotalTime>
  <Words>497</Words>
  <Application>Microsoft Office PowerPoint</Application>
  <PresentationFormat>Widescreen</PresentationFormat>
  <Paragraphs>133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Ink Free</vt:lpstr>
      <vt:lpstr>Tw Cen MT Condensed</vt:lpstr>
      <vt:lpstr>Office Theme</vt:lpstr>
      <vt:lpstr>Web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JavedAbbasi</dc:creator>
  <cp:lastModifiedBy>Javed Ali Abbasi</cp:lastModifiedBy>
  <cp:revision>2033</cp:revision>
  <dcterms:created xsi:type="dcterms:W3CDTF">2017-01-12T18:39:28Z</dcterms:created>
  <dcterms:modified xsi:type="dcterms:W3CDTF">2019-11-14T07:21:57Z</dcterms:modified>
</cp:coreProperties>
</file>