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3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5"/>
    <p:restoredTop sz="94705"/>
  </p:normalViewPr>
  <p:slideViewPr>
    <p:cSldViewPr snapToGrid="0" snapToObjects="1">
      <p:cViewPr varScale="1">
        <p:scale>
          <a:sx n="142" d="100"/>
          <a:sy n="142" d="100"/>
        </p:scale>
        <p:origin x="184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x-none" smtClean="0"/>
              <a:t>16/08/2021</a:t>
            </a:fld>
            <a:endParaRPr lang="x-non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x-none" smtClean="0"/>
              <a:t>‹#›</a:t>
            </a:fld>
            <a:endParaRPr lang="x-non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x-none" smtClean="0"/>
              <a:t>16/08/2021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x-none" smtClean="0"/>
              <a:t>16/08/2021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x-none" smtClean="0"/>
              <a:t>16/08/2021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x-none" smtClean="0"/>
              <a:t>16/08/2021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x-none" smtClean="0"/>
              <a:t>‹#›</a:t>
            </a:fld>
            <a:endParaRPr lang="x-non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x-none" smtClean="0"/>
              <a:t>16/08/2021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x-none" smtClean="0"/>
              <a:t>16/08/2021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x-none" smtClean="0"/>
              <a:t>16/08/2021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x-none" smtClean="0"/>
              <a:t>16/08/2021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x-none" smtClean="0"/>
              <a:t>16/08/2021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2F4C-05ED-4B48-9EC1-2DE7636D8D65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749E-531A-C542-8813-869D11D2C6B6}" type="datetimeFigureOut">
              <a:rPr lang="x-none" smtClean="0"/>
              <a:t>16/08/2021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65E2F4C-05ED-4B48-9EC1-2DE7636D8D65}" type="slidenum">
              <a:rPr lang="x-none" smtClean="0"/>
              <a:t>‹#›</a:t>
            </a:fld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B1749E-531A-C542-8813-869D11D2C6B6}" type="datetimeFigureOut">
              <a:rPr lang="x-none" smtClean="0"/>
              <a:t>16/08/2021</a:t>
            </a:fld>
            <a:endParaRPr lang="x-non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5E2F4C-05ED-4B48-9EC1-2DE7636D8D65}" type="slidenum">
              <a:rPr lang="x-none" smtClean="0"/>
              <a:t>‹#›</a:t>
            </a:fld>
            <a:endParaRPr lang="x-none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41" r:id="rId4"/>
    <p:sldLayoutId id="2147484442" r:id="rId5"/>
    <p:sldLayoutId id="2147484443" r:id="rId6"/>
    <p:sldLayoutId id="2147484444" r:id="rId7"/>
    <p:sldLayoutId id="2147484445" r:id="rId8"/>
    <p:sldLayoutId id="2147484446" r:id="rId9"/>
    <p:sldLayoutId id="2147484447" r:id="rId10"/>
    <p:sldLayoutId id="214748444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6EFF-72EE-7548-AA02-9D9B0FEC6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Android Application</a:t>
            </a:r>
            <a:br>
              <a:rPr lang="en-US" dirty="0"/>
            </a:br>
            <a:r>
              <a:rPr lang="en-US" dirty="0"/>
              <a:t>Development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070699-F7FB-5748-80BE-E4F9B5B26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3889916"/>
            <a:ext cx="10472928" cy="2475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Lecture 1</a:t>
            </a:r>
          </a:p>
          <a:p>
            <a:pPr marL="0" indent="0" algn="ctr">
              <a:buNone/>
            </a:pPr>
            <a:endParaRPr lang="en-US" cap="none" dirty="0"/>
          </a:p>
          <a:p>
            <a:pPr marL="0" indent="0" algn="ctr">
              <a:buNone/>
            </a:pPr>
            <a:endParaRPr lang="en-US" cap="none" dirty="0"/>
          </a:p>
          <a:p>
            <a:pPr algn="ctr"/>
            <a:r>
              <a:rPr lang="en-US" dirty="0"/>
              <a:t>Presented by</a:t>
            </a:r>
            <a:r>
              <a:rPr lang="x-none" cap="none"/>
              <a:t>: </a:t>
            </a:r>
            <a:r>
              <a:rPr lang="en-US" cap="none" dirty="0"/>
              <a:t>Hassan Khamis</a:t>
            </a:r>
          </a:p>
          <a:p>
            <a:pPr algn="ctr"/>
            <a:r>
              <a:rPr lang="en-EG" sz="2000" dirty="0"/>
              <a:t>Software Engineer At Trianglz</a:t>
            </a:r>
          </a:p>
          <a:p>
            <a:pPr marL="0" indent="0" algn="ctr">
              <a:buNone/>
            </a:pPr>
            <a:endParaRPr lang="x-none" cap="none" dirty="0"/>
          </a:p>
        </p:txBody>
      </p:sp>
    </p:spTree>
    <p:extLst>
      <p:ext uri="{BB962C8B-B14F-4D97-AF65-F5344CB8AC3E}">
        <p14:creationId xmlns:p14="http://schemas.microsoft.com/office/powerpoint/2010/main" val="37916479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28A1-EF22-6949-A56F-901F1E71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075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Main Components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75F6-1CB9-4940-ACC4-C3574D12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413164"/>
            <a:ext cx="10363826" cy="4378035"/>
          </a:xfrm>
        </p:spPr>
        <p:txBody>
          <a:bodyPr/>
          <a:lstStyle/>
          <a:p>
            <a:r>
              <a:rPr lang="en-US" cap="none" dirty="0"/>
              <a:t>Content provider</a:t>
            </a:r>
            <a:endParaRPr lang="ar-SA" cap="none" dirty="0"/>
          </a:p>
          <a:p>
            <a:endParaRPr lang="ar-SA" cap="none" dirty="0"/>
          </a:p>
          <a:p>
            <a:endParaRPr lang="ar-SA" cap="none" dirty="0"/>
          </a:p>
          <a:p>
            <a:pPr lvl="1"/>
            <a:r>
              <a:rPr lang="en-US" cap="none" dirty="0"/>
              <a:t>A content provider component supplies data from one application to others on request. Such requests are handled by the methods of the </a:t>
            </a:r>
            <a:r>
              <a:rPr lang="en-US" i="1" cap="none" dirty="0"/>
              <a:t>content resolver</a:t>
            </a:r>
            <a:r>
              <a:rPr lang="en-US" cap="none" dirty="0"/>
              <a:t> class. The data may be stored in the file system, the database or somewhere else entirely.</a:t>
            </a:r>
            <a:br>
              <a:rPr lang="en-US" dirty="0"/>
            </a:b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70740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4F5-123A-6849-94DA-C854A10A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65338"/>
          </a:xfrm>
        </p:spPr>
        <p:txBody>
          <a:bodyPr>
            <a:normAutofit fontScale="90000"/>
          </a:bodyPr>
          <a:lstStyle/>
          <a:p>
            <a:pPr rtl="1"/>
            <a:r>
              <a:rPr lang="en-US" cap="none" dirty="0"/>
              <a:t>Layouts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33E1C-8837-FC47-938B-FEFF1A22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560946"/>
            <a:ext cx="10363826" cy="4230254"/>
          </a:xfrm>
        </p:spPr>
        <p:txBody>
          <a:bodyPr/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x-none" dirty="0"/>
              <a:t>Linear layout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C2FAE-5464-5E48-9270-AE25CD9F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07" y="1757510"/>
            <a:ext cx="6432455" cy="488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90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4F5-123A-6849-94DA-C854A10A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65338"/>
          </a:xfrm>
        </p:spPr>
        <p:txBody>
          <a:bodyPr>
            <a:normAutofit fontScale="90000"/>
          </a:bodyPr>
          <a:lstStyle/>
          <a:p>
            <a:pPr rtl="1"/>
            <a:r>
              <a:rPr lang="en-US" cap="none" dirty="0"/>
              <a:t>Layouts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33E1C-8837-FC47-938B-FEFF1A22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560946"/>
            <a:ext cx="10363826" cy="4230254"/>
          </a:xfrm>
        </p:spPr>
        <p:txBody>
          <a:bodyPr/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x-none" dirty="0"/>
              <a:t>Constraints</a:t>
            </a:r>
          </a:p>
          <a:p>
            <a:pPr lvl="1">
              <a:spcBef>
                <a:spcPts val="1000"/>
              </a:spcBef>
            </a:pPr>
            <a:r>
              <a:rPr lang="x-none" dirty="0"/>
              <a:t>Percentage</a:t>
            </a:r>
          </a:p>
          <a:p>
            <a:pPr lvl="1">
              <a:spcBef>
                <a:spcPts val="1000"/>
              </a:spcBef>
            </a:pPr>
            <a:r>
              <a:rPr lang="x-none" dirty="0"/>
              <a:t>Match constraints 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B</a:t>
            </a:r>
            <a:r>
              <a:rPr lang="x-none" dirty="0"/>
              <a:t>aseline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B</a:t>
            </a:r>
            <a:r>
              <a:rPr lang="x-none" dirty="0"/>
              <a:t>arrier</a:t>
            </a:r>
          </a:p>
          <a:p>
            <a:pPr lvl="1">
              <a:spcBef>
                <a:spcPts val="1000"/>
              </a:spcBef>
            </a:pPr>
            <a:r>
              <a:rPr lang="x-none" dirty="0"/>
              <a:t>Guidelines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C</a:t>
            </a:r>
            <a:r>
              <a:rPr lang="x-none" dirty="0"/>
              <a:t>hains</a:t>
            </a:r>
          </a:p>
          <a:p>
            <a:pPr lvl="1">
              <a:spcBef>
                <a:spcPts val="1000"/>
              </a:spcBef>
            </a:pPr>
            <a:r>
              <a:rPr lang="x-none" dirty="0"/>
              <a:t>Bias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C2FAE-5464-5E48-9270-AE25CD9F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23" y="1779154"/>
            <a:ext cx="6432455" cy="488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833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Android project with 2 Activities.</a:t>
            </a:r>
          </a:p>
          <a:p>
            <a:r>
              <a:rPr lang="en-US" dirty="0"/>
              <a:t>First Activity contains:</a:t>
            </a:r>
          </a:p>
          <a:p>
            <a:pPr lvl="1"/>
            <a:r>
              <a:rPr lang="en-US" dirty="0"/>
              <a:t>Two </a:t>
            </a:r>
            <a:r>
              <a:rPr lang="en-US" dirty="0" err="1"/>
              <a:t>TextView</a:t>
            </a:r>
            <a:r>
              <a:rPr lang="en-US" dirty="0"/>
              <a:t> {Mobile Number, Message}</a:t>
            </a:r>
          </a:p>
          <a:p>
            <a:pPr lvl="1"/>
            <a:r>
              <a:rPr lang="en-US" dirty="0"/>
              <a:t>Two </a:t>
            </a:r>
            <a:r>
              <a:rPr lang="en-US" dirty="0" err="1"/>
              <a:t>EditText</a:t>
            </a:r>
            <a:r>
              <a:rPr lang="en-US" dirty="0"/>
              <a:t> {Mobile Number Value, Message Value}</a:t>
            </a:r>
          </a:p>
          <a:p>
            <a:pPr lvl="1"/>
            <a:r>
              <a:rPr lang="en-US" dirty="0"/>
              <a:t>Two Buttons {Next, Close}</a:t>
            </a:r>
          </a:p>
          <a:p>
            <a:r>
              <a:rPr lang="en-US" dirty="0"/>
              <a:t>Second Activity contains:</a:t>
            </a:r>
          </a:p>
          <a:p>
            <a:pPr lvl="1"/>
            <a:r>
              <a:rPr lang="en-US" dirty="0"/>
              <a:t>Two </a:t>
            </a:r>
            <a:r>
              <a:rPr lang="en-US" dirty="0" err="1"/>
              <a:t>TextView</a:t>
            </a:r>
            <a:r>
              <a:rPr lang="en-US" dirty="0"/>
              <a:t> to extract and show {Mobile Number Value, Message Value} from the intent.</a:t>
            </a:r>
          </a:p>
          <a:p>
            <a:pPr lvl="1"/>
            <a:r>
              <a:rPr lang="en-US" dirty="0"/>
              <a:t>One Button {close}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4F5-123A-6849-94DA-C854A10A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096331"/>
            <a:ext cx="10364451" cy="665338"/>
          </a:xfrm>
        </p:spPr>
        <p:txBody>
          <a:bodyPr>
            <a:normAutofit fontScale="90000"/>
          </a:bodyPr>
          <a:lstStyle/>
          <a:p>
            <a:pPr rtl="1"/>
            <a:r>
              <a:rPr lang="en-US" cap="none" dirty="0"/>
              <a:t>Thank you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3500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5186-C7A1-9148-9C97-D4682DA0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3D45-7964-F94C-9BB2-E830D490A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10363826" cy="4246144"/>
          </a:xfrm>
        </p:spPr>
        <p:txBody>
          <a:bodyPr>
            <a:normAutofit lnSpcReduction="10000"/>
          </a:bodyPr>
          <a:lstStyle/>
          <a:p>
            <a:r>
              <a:rPr lang="x-none" cap="none" dirty="0"/>
              <a:t>Introduction</a:t>
            </a:r>
          </a:p>
          <a:p>
            <a:r>
              <a:rPr lang="en-US" cap="none" dirty="0"/>
              <a:t>Main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x-none" cap="none" dirty="0"/>
              <a:t>Activities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x-none" cap="none" dirty="0"/>
              <a:t>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x-none" cap="none" dirty="0"/>
              <a:t>Broadcast </a:t>
            </a:r>
            <a:r>
              <a:rPr lang="en-US" cap="none" dirty="0"/>
              <a:t>receivers</a:t>
            </a:r>
            <a:endParaRPr lang="x-none" cap="non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x-none" cap="none" dirty="0"/>
              <a:t>Content Provider</a:t>
            </a:r>
          </a:p>
          <a:p>
            <a:r>
              <a:rPr lang="x-none" cap="none" dirty="0"/>
              <a:t>Activity Life Cycle</a:t>
            </a:r>
          </a:p>
          <a:p>
            <a:r>
              <a:rPr lang="en-US" cap="none" dirty="0"/>
              <a:t>Layouts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cap="none" dirty="0"/>
              <a:t>Linear Layout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cap="none" dirty="0"/>
              <a:t>Constraint Layout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3439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83B2-0161-2C49-B040-DFCC3E49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cap="none" dirty="0"/>
              <a:t>Introduction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67945-AF28-4B45-9490-2BF8DE0AF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933" y="1935163"/>
            <a:ext cx="9086134" cy="4389437"/>
          </a:xfrm>
        </p:spPr>
      </p:pic>
    </p:spTree>
    <p:extLst>
      <p:ext uri="{BB962C8B-B14F-4D97-AF65-F5344CB8AC3E}">
        <p14:creationId xmlns:p14="http://schemas.microsoft.com/office/powerpoint/2010/main" val="29272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28A1-EF22-6949-A56F-901F1E71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23318"/>
            <a:ext cx="10364451" cy="72075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Main Components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75F6-1CB9-4940-ACC4-C3574D12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61447"/>
            <a:ext cx="10363826" cy="4378035"/>
          </a:xfrm>
        </p:spPr>
        <p:txBody>
          <a:bodyPr/>
          <a:lstStyle/>
          <a:p>
            <a:r>
              <a:rPr lang="x-none" cap="none" dirty="0"/>
              <a:t>Activities</a:t>
            </a:r>
            <a:endParaRPr lang="x-none" dirty="0"/>
          </a:p>
          <a:p>
            <a:pPr lvl="1"/>
            <a:endParaRPr lang="en-US" cap="none" dirty="0"/>
          </a:p>
          <a:p>
            <a:pPr lvl="1"/>
            <a:r>
              <a:rPr lang="en-US" cap="none" dirty="0"/>
              <a:t>An activity represents a single screen with a user interface , in-short activity performs actions on the screen. </a:t>
            </a:r>
            <a:endParaRPr lang="x-none" cap="none" dirty="0"/>
          </a:p>
        </p:txBody>
      </p:sp>
    </p:spTree>
    <p:extLst>
      <p:ext uri="{BB962C8B-B14F-4D97-AF65-F5344CB8AC3E}">
        <p14:creationId xmlns:p14="http://schemas.microsoft.com/office/powerpoint/2010/main" val="177862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CB56-F605-1649-992E-875C99B5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61709"/>
            <a:ext cx="10364451" cy="563738"/>
          </a:xfrm>
        </p:spPr>
        <p:txBody>
          <a:bodyPr>
            <a:normAutofit fontScale="90000"/>
          </a:bodyPr>
          <a:lstStyle/>
          <a:p>
            <a:r>
              <a:rPr lang="x-none" cap="none" dirty="0"/>
              <a:t>Activity Life Cycle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DB01E0-8A11-584F-B0D4-9F9C07E8D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055" y="1483197"/>
            <a:ext cx="4903185" cy="5384531"/>
          </a:xfrm>
        </p:spPr>
      </p:pic>
    </p:spTree>
    <p:extLst>
      <p:ext uri="{BB962C8B-B14F-4D97-AF65-F5344CB8AC3E}">
        <p14:creationId xmlns:p14="http://schemas.microsoft.com/office/powerpoint/2010/main" val="110486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CB56-F605-1649-992E-875C99B5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63738"/>
          </a:xfrm>
        </p:spPr>
        <p:txBody>
          <a:bodyPr>
            <a:normAutofit fontScale="90000"/>
          </a:bodyPr>
          <a:lstStyle/>
          <a:p>
            <a:r>
              <a:rPr lang="x-none" cap="none" dirty="0"/>
              <a:t>Activity Life Cycle</a:t>
            </a:r>
            <a:endParaRPr lang="x-non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ADE241-F36C-0843-8CBB-669B37E4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468582"/>
            <a:ext cx="10363826" cy="4322617"/>
          </a:xfrm>
        </p:spPr>
        <p:txBody>
          <a:bodyPr/>
          <a:lstStyle/>
          <a:p>
            <a:r>
              <a:rPr lang="x-none" cap="none" dirty="0"/>
              <a:t>Cases</a:t>
            </a:r>
          </a:p>
          <a:p>
            <a:pPr lvl="1"/>
            <a:r>
              <a:rPr lang="x-none" cap="none" dirty="0"/>
              <a:t>When Close App</a:t>
            </a:r>
          </a:p>
          <a:p>
            <a:pPr lvl="1"/>
            <a:r>
              <a:rPr lang="x-none" cap="none" dirty="0"/>
              <a:t>When Click Back Button</a:t>
            </a:r>
          </a:p>
          <a:p>
            <a:pPr lvl="1"/>
            <a:r>
              <a:rPr lang="x-none" cap="none" dirty="0"/>
              <a:t>When Click Home Button</a:t>
            </a:r>
          </a:p>
          <a:p>
            <a:pPr lvl="1"/>
            <a:r>
              <a:rPr lang="x-none" cap="none" dirty="0"/>
              <a:t>When Dialog Appear</a:t>
            </a:r>
          </a:p>
          <a:p>
            <a:pPr lvl="1"/>
            <a:r>
              <a:rPr lang="en-US" cap="none" dirty="0"/>
              <a:t>W</a:t>
            </a:r>
            <a:r>
              <a:rPr lang="x-none" cap="none" dirty="0"/>
              <a:t>hen Rotate Device</a:t>
            </a:r>
          </a:p>
          <a:p>
            <a:pPr lvl="1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3902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28A1-EF22-6949-A56F-901F1E71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075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Main Components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75F6-1CB9-4940-ACC4-C3574D12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413164"/>
            <a:ext cx="10363826" cy="4378035"/>
          </a:xfrm>
        </p:spPr>
        <p:txBody>
          <a:bodyPr/>
          <a:lstStyle/>
          <a:p>
            <a:r>
              <a:rPr lang="en-US" dirty="0"/>
              <a:t>Services</a:t>
            </a:r>
            <a:endParaRPr lang="x-none" dirty="0"/>
          </a:p>
          <a:p>
            <a:pPr lvl="1"/>
            <a:r>
              <a:rPr lang="en-US" sz="1600" cap="none" dirty="0"/>
              <a:t>A service is a component that runs in the background to perform long-running operations. for example, a service might play music in the background while the user is in a different application, or it might fetch data over the network without blocking user interaction with an activity.</a:t>
            </a:r>
          </a:p>
          <a:p>
            <a:pPr lvl="1"/>
            <a:r>
              <a:rPr lang="en-US" dirty="0"/>
              <a:t>Types: </a:t>
            </a:r>
          </a:p>
          <a:p>
            <a:pPr lvl="2"/>
            <a:r>
              <a:rPr lang="en-US" cap="none" dirty="0"/>
              <a:t>Foreground</a:t>
            </a:r>
          </a:p>
          <a:p>
            <a:pPr lvl="2"/>
            <a:r>
              <a:rPr lang="en-US" cap="none" dirty="0"/>
              <a:t>Background</a:t>
            </a:r>
          </a:p>
          <a:p>
            <a:pPr lvl="2"/>
            <a:r>
              <a:rPr lang="en-US" cap="none" dirty="0"/>
              <a:t>Intent</a:t>
            </a:r>
          </a:p>
          <a:p>
            <a:pPr lvl="2"/>
            <a:r>
              <a:rPr lang="en-US" cap="none" dirty="0"/>
              <a:t>Bound</a:t>
            </a:r>
            <a:br>
              <a:rPr lang="en-US" dirty="0"/>
            </a:br>
            <a:endParaRPr lang="x-none" cap="none" dirty="0"/>
          </a:p>
        </p:txBody>
      </p:sp>
    </p:spTree>
    <p:extLst>
      <p:ext uri="{BB962C8B-B14F-4D97-AF65-F5344CB8AC3E}">
        <p14:creationId xmlns:p14="http://schemas.microsoft.com/office/powerpoint/2010/main" val="72661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28A1-EF22-6949-A56F-901F1E71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075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Main Components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75F6-1CB9-4940-ACC4-C3574D12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413164"/>
            <a:ext cx="10363826" cy="4378035"/>
          </a:xfrm>
        </p:spPr>
        <p:txBody>
          <a:bodyPr/>
          <a:lstStyle/>
          <a:p>
            <a:r>
              <a:rPr lang="en-US" cap="none" dirty="0"/>
              <a:t>Broadcast receivers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9F875-E140-9D43-9DC7-ECE63969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946564"/>
            <a:ext cx="6185285" cy="463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49E96-7A32-224E-9ED0-83EA9C0B7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473" y="2763982"/>
            <a:ext cx="3004127" cy="30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7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28A1-EF22-6949-A56F-901F1E71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075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Main Components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75F6-1CB9-4940-ACC4-C3574D12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413164"/>
            <a:ext cx="10363826" cy="4378035"/>
          </a:xfrm>
        </p:spPr>
        <p:txBody>
          <a:bodyPr/>
          <a:lstStyle/>
          <a:p>
            <a:r>
              <a:rPr lang="en-US" cap="none" dirty="0"/>
              <a:t>Content provider</a:t>
            </a:r>
            <a:endParaRPr lang="ar-SA" cap="none" dirty="0"/>
          </a:p>
          <a:p>
            <a:pPr marL="0" indent="0">
              <a:buNone/>
            </a:pPr>
            <a:endParaRPr lang="ar-SA" cap="none" dirty="0"/>
          </a:p>
          <a:p>
            <a:pPr lvl="1"/>
            <a:r>
              <a:rPr lang="en-US" cap="none" dirty="0"/>
              <a:t>A content provider component supplies data from one application to others on request. Such requests are handled by the methods of the </a:t>
            </a:r>
            <a:r>
              <a:rPr lang="en-US" i="1" cap="none" dirty="0"/>
              <a:t>content resolver</a:t>
            </a:r>
            <a:r>
              <a:rPr lang="en-US" cap="none" dirty="0"/>
              <a:t> class. The data may be stored in the file system, the database or somewhere else entirely.</a:t>
            </a:r>
            <a:br>
              <a:rPr lang="en-US" dirty="0"/>
            </a:b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7254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367</TotalTime>
  <Words>326</Words>
  <Application>Microsoft Macintosh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Constantia</vt:lpstr>
      <vt:lpstr>Wingdings 2</vt:lpstr>
      <vt:lpstr>Flow</vt:lpstr>
      <vt:lpstr>Android Application Development</vt:lpstr>
      <vt:lpstr>Outlines</vt:lpstr>
      <vt:lpstr>Introduction</vt:lpstr>
      <vt:lpstr>Main Components</vt:lpstr>
      <vt:lpstr>Activity Life Cycle</vt:lpstr>
      <vt:lpstr>Activity Life Cycle</vt:lpstr>
      <vt:lpstr>Main Components</vt:lpstr>
      <vt:lpstr>Main Components</vt:lpstr>
      <vt:lpstr>Main Components</vt:lpstr>
      <vt:lpstr>Main Components</vt:lpstr>
      <vt:lpstr>Layouts</vt:lpstr>
      <vt:lpstr>Layouts</vt:lpstr>
      <vt:lpstr>Assignment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Microsoft Office User</dc:creator>
  <cp:lastModifiedBy>Microsoft Office User</cp:lastModifiedBy>
  <cp:revision>9</cp:revision>
  <dcterms:created xsi:type="dcterms:W3CDTF">2021-08-15T18:50:25Z</dcterms:created>
  <dcterms:modified xsi:type="dcterms:W3CDTF">2021-08-16T19:19:25Z</dcterms:modified>
</cp:coreProperties>
</file>