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1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05"/>
  </p:normalViewPr>
  <p:slideViewPr>
    <p:cSldViewPr snapToGrid="0" snapToObjects="1">
      <p:cViewPr varScale="1">
        <p:scale>
          <a:sx n="138" d="100"/>
          <a:sy n="138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749E-531A-C542-8813-869D11D2C6B6}" type="datetimeFigureOut">
              <a:rPr lang="en-EG" smtClean="0"/>
              <a:t>15/08/2021</a:t>
            </a:fld>
            <a:endParaRPr lang="en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2F4C-05ED-4B48-9EC1-2DE7636D8D65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27949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749E-531A-C542-8813-869D11D2C6B6}" type="datetimeFigureOut">
              <a:rPr lang="en-EG" smtClean="0"/>
              <a:t>15/08/2021</a:t>
            </a:fld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2F4C-05ED-4B48-9EC1-2DE7636D8D65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33017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749E-531A-C542-8813-869D11D2C6B6}" type="datetimeFigureOut">
              <a:rPr lang="en-EG" smtClean="0"/>
              <a:t>15/08/2021</a:t>
            </a:fld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2F4C-05ED-4B48-9EC1-2DE7636D8D65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669842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749E-531A-C542-8813-869D11D2C6B6}" type="datetimeFigureOut">
              <a:rPr lang="en-EG" smtClean="0"/>
              <a:t>15/08/2021</a:t>
            </a:fld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2F4C-05ED-4B48-9EC1-2DE7636D8D65}" type="slidenum">
              <a:rPr lang="en-EG" smtClean="0"/>
              <a:t>‹#›</a:t>
            </a:fld>
            <a:endParaRPr lang="en-EG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528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749E-531A-C542-8813-869D11D2C6B6}" type="datetimeFigureOut">
              <a:rPr lang="en-EG" smtClean="0"/>
              <a:t>15/08/2021</a:t>
            </a:fld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2F4C-05ED-4B48-9EC1-2DE7636D8D65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704779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749E-531A-C542-8813-869D11D2C6B6}" type="datetimeFigureOut">
              <a:rPr lang="en-EG" smtClean="0"/>
              <a:t>15/08/2021</a:t>
            </a:fld>
            <a:endParaRPr lang="en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2F4C-05ED-4B48-9EC1-2DE7636D8D65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88021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749E-531A-C542-8813-869D11D2C6B6}" type="datetimeFigureOut">
              <a:rPr lang="en-EG" smtClean="0"/>
              <a:t>15/08/2021</a:t>
            </a:fld>
            <a:endParaRPr lang="en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2F4C-05ED-4B48-9EC1-2DE7636D8D65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09100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749E-531A-C542-8813-869D11D2C6B6}" type="datetimeFigureOut">
              <a:rPr lang="en-EG" smtClean="0"/>
              <a:t>15/08/2021</a:t>
            </a:fld>
            <a:endParaRPr lang="en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2F4C-05ED-4B48-9EC1-2DE7636D8D65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928337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749E-531A-C542-8813-869D11D2C6B6}" type="datetimeFigureOut">
              <a:rPr lang="en-EG" smtClean="0"/>
              <a:t>15/08/2021</a:t>
            </a:fld>
            <a:endParaRPr lang="en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2F4C-05ED-4B48-9EC1-2DE7636D8D65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97707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749E-531A-C542-8813-869D11D2C6B6}" type="datetimeFigureOut">
              <a:rPr lang="en-EG" smtClean="0"/>
              <a:t>15/08/2021</a:t>
            </a:fld>
            <a:endParaRPr lang="en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2F4C-05ED-4B48-9EC1-2DE7636D8D65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3913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749E-531A-C542-8813-869D11D2C6B6}" type="datetimeFigureOut">
              <a:rPr lang="en-EG" smtClean="0"/>
              <a:t>15/08/2021</a:t>
            </a:fld>
            <a:endParaRPr lang="en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2F4C-05ED-4B48-9EC1-2DE7636D8D65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7983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749E-531A-C542-8813-869D11D2C6B6}" type="datetimeFigureOut">
              <a:rPr lang="en-EG" smtClean="0"/>
              <a:t>15/08/2021</a:t>
            </a:fld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2F4C-05ED-4B48-9EC1-2DE7636D8D65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01227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749E-531A-C542-8813-869D11D2C6B6}" type="datetimeFigureOut">
              <a:rPr lang="en-EG" smtClean="0"/>
              <a:t>15/08/2021</a:t>
            </a:fld>
            <a:endParaRPr lang="en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2F4C-05ED-4B48-9EC1-2DE7636D8D65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6711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749E-531A-C542-8813-869D11D2C6B6}" type="datetimeFigureOut">
              <a:rPr lang="en-EG" smtClean="0"/>
              <a:t>15/08/2021</a:t>
            </a:fld>
            <a:endParaRPr lang="en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2F4C-05ED-4B48-9EC1-2DE7636D8D65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79225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749E-531A-C542-8813-869D11D2C6B6}" type="datetimeFigureOut">
              <a:rPr lang="en-EG" smtClean="0"/>
              <a:t>15/08/2021</a:t>
            </a:fld>
            <a:endParaRPr lang="en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2F4C-05ED-4B48-9EC1-2DE7636D8D65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97211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749E-531A-C542-8813-869D11D2C6B6}" type="datetimeFigureOut">
              <a:rPr lang="en-EG" smtClean="0"/>
              <a:t>15/08/2021</a:t>
            </a:fld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2F4C-05ED-4B48-9EC1-2DE7636D8D65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74816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749E-531A-C542-8813-869D11D2C6B6}" type="datetimeFigureOut">
              <a:rPr lang="en-EG" smtClean="0"/>
              <a:t>15/08/2021</a:t>
            </a:fld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2F4C-05ED-4B48-9EC1-2DE7636D8D65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87203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9B1749E-531A-C542-8813-869D11D2C6B6}" type="datetimeFigureOut">
              <a:rPr lang="en-EG" smtClean="0"/>
              <a:t>15/08/2021</a:t>
            </a:fld>
            <a:endParaRPr lang="en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65E2F4C-05ED-4B48-9EC1-2DE7636D8D65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96963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  <p:sldLayoutId id="2147484421" r:id="rId2"/>
    <p:sldLayoutId id="2147484422" r:id="rId3"/>
    <p:sldLayoutId id="2147484423" r:id="rId4"/>
    <p:sldLayoutId id="2147484424" r:id="rId5"/>
    <p:sldLayoutId id="2147484425" r:id="rId6"/>
    <p:sldLayoutId id="2147484426" r:id="rId7"/>
    <p:sldLayoutId id="2147484427" r:id="rId8"/>
    <p:sldLayoutId id="2147484428" r:id="rId9"/>
    <p:sldLayoutId id="2147484429" r:id="rId10"/>
    <p:sldLayoutId id="2147484430" r:id="rId11"/>
    <p:sldLayoutId id="2147484431" r:id="rId12"/>
    <p:sldLayoutId id="2147484432" r:id="rId13"/>
    <p:sldLayoutId id="2147484433" r:id="rId14"/>
    <p:sldLayoutId id="2147484434" r:id="rId15"/>
    <p:sldLayoutId id="2147484435" r:id="rId16"/>
    <p:sldLayoutId id="214748443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6EFF-72EE-7548-AA02-9D9B0FEC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3020610"/>
          </a:xfrm>
        </p:spPr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EG" dirty="0"/>
              <a:t>Lecture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070699-F7FB-5748-80BE-E4F9B5B263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60581" y="4941455"/>
            <a:ext cx="10363826" cy="1459343"/>
          </a:xfrm>
        </p:spPr>
        <p:txBody>
          <a:bodyPr/>
          <a:lstStyle/>
          <a:p>
            <a:pPr marL="0" indent="0" algn="ctr">
              <a:buNone/>
            </a:pPr>
            <a:r>
              <a:rPr lang="en-EG" cap="none" dirty="0"/>
              <a:t>By: Hassan Khamis</a:t>
            </a:r>
          </a:p>
          <a:p>
            <a:pPr marL="0" indent="0" algn="ctr">
              <a:buNone/>
            </a:pPr>
            <a:r>
              <a:rPr lang="en-EG" cap="none" dirty="0"/>
              <a:t>Software Engineer At Trianglz</a:t>
            </a:r>
          </a:p>
        </p:txBody>
      </p:sp>
    </p:spTree>
    <p:extLst>
      <p:ext uri="{BB962C8B-B14F-4D97-AF65-F5344CB8AC3E}">
        <p14:creationId xmlns:p14="http://schemas.microsoft.com/office/powerpoint/2010/main" val="379164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28A1-EF22-6949-A56F-901F1E71F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0756"/>
          </a:xfrm>
        </p:spPr>
        <p:txBody>
          <a:bodyPr/>
          <a:lstStyle/>
          <a:p>
            <a:r>
              <a:rPr lang="en-US" cap="none" dirty="0"/>
              <a:t>Main Components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675F6-1CB9-4940-ACC4-C3574D12AF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13164"/>
            <a:ext cx="10363826" cy="4378035"/>
          </a:xfrm>
        </p:spPr>
        <p:txBody>
          <a:bodyPr/>
          <a:lstStyle/>
          <a:p>
            <a:r>
              <a:rPr lang="en-US" cap="none" dirty="0"/>
              <a:t>Content provider</a:t>
            </a:r>
            <a:endParaRPr lang="ar-SA" cap="none" dirty="0"/>
          </a:p>
          <a:p>
            <a:endParaRPr lang="ar-SA" cap="none" dirty="0"/>
          </a:p>
          <a:p>
            <a:endParaRPr lang="ar-SA" cap="none" dirty="0"/>
          </a:p>
          <a:p>
            <a:pPr lvl="1"/>
            <a:r>
              <a:rPr lang="en-US" cap="none" dirty="0"/>
              <a:t>A content provider component supplies data from one application to others on request. Such requests are handled by the methods of the </a:t>
            </a:r>
            <a:r>
              <a:rPr lang="en-US" i="1" cap="none" dirty="0"/>
              <a:t>content resolver</a:t>
            </a:r>
            <a:r>
              <a:rPr lang="en-US" cap="none" dirty="0"/>
              <a:t> class. The data may be stored in the file system, the database or somewhere else entirely.</a:t>
            </a:r>
            <a:br>
              <a:rPr lang="en-US" dirty="0"/>
            </a:b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707404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4F5-123A-6849-94DA-C854A10A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65338"/>
          </a:xfrm>
        </p:spPr>
        <p:txBody>
          <a:bodyPr/>
          <a:lstStyle/>
          <a:p>
            <a:pPr rtl="1"/>
            <a:r>
              <a:rPr lang="en-US" cap="none" dirty="0"/>
              <a:t>Layouts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33E1C-8837-FC47-938B-FEFF1A22D9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60946"/>
            <a:ext cx="10363826" cy="4230254"/>
          </a:xfrm>
        </p:spPr>
        <p:txBody>
          <a:bodyPr/>
          <a:lstStyle/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EG" dirty="0"/>
              <a:t>Linear layout</a:t>
            </a: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E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CC2FAE-5464-5E48-9270-AE25CD9F0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459" y="1853045"/>
            <a:ext cx="6432455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0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5186-C7A1-9148-9C97-D4682DA0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03D45-7964-F94C-9BB2-E830D490AB3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46144"/>
          </a:xfrm>
        </p:spPr>
        <p:txBody>
          <a:bodyPr>
            <a:normAutofit lnSpcReduction="10000"/>
          </a:bodyPr>
          <a:lstStyle/>
          <a:p>
            <a:r>
              <a:rPr lang="en-EG" cap="none" dirty="0"/>
              <a:t>Introduction</a:t>
            </a:r>
          </a:p>
          <a:p>
            <a:r>
              <a:rPr lang="en-US" cap="none" dirty="0"/>
              <a:t>Main Components</a:t>
            </a:r>
          </a:p>
          <a:p>
            <a:pPr lvl="1"/>
            <a:r>
              <a:rPr lang="en-EG" cap="none" dirty="0"/>
              <a:t>Activities</a:t>
            </a:r>
          </a:p>
          <a:p>
            <a:pPr lvl="1"/>
            <a:r>
              <a:rPr lang="en-EG" cap="none" dirty="0"/>
              <a:t>Services</a:t>
            </a:r>
          </a:p>
          <a:p>
            <a:pPr lvl="1"/>
            <a:r>
              <a:rPr lang="en-EG" cap="none" dirty="0"/>
              <a:t>Broadcast </a:t>
            </a:r>
            <a:r>
              <a:rPr lang="en-US" cap="none" dirty="0"/>
              <a:t>receivers</a:t>
            </a:r>
            <a:endParaRPr lang="en-EG" cap="none" dirty="0"/>
          </a:p>
          <a:p>
            <a:pPr lvl="1"/>
            <a:r>
              <a:rPr lang="en-EG" cap="none" dirty="0"/>
              <a:t>Content Provider</a:t>
            </a:r>
          </a:p>
          <a:p>
            <a:r>
              <a:rPr lang="en-EG" cap="none" dirty="0"/>
              <a:t>Activity Life Cycle</a:t>
            </a:r>
          </a:p>
          <a:p>
            <a:r>
              <a:rPr lang="en-US" cap="none" dirty="0"/>
              <a:t>Layouts</a:t>
            </a:r>
          </a:p>
          <a:p>
            <a:pPr lvl="1"/>
            <a:r>
              <a:rPr lang="en-US" cap="none" dirty="0"/>
              <a:t>Linear Layout</a:t>
            </a:r>
          </a:p>
          <a:p>
            <a:pPr lvl="1"/>
            <a:r>
              <a:rPr lang="en-US" cap="none" dirty="0"/>
              <a:t>Constraint Layout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23439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83B2-0161-2C49-B040-DFCC3E49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cap="none" dirty="0"/>
              <a:t>Introduction</a:t>
            </a:r>
            <a:endParaRPr lang="en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E67945-AF28-4B45-9490-2BF8DE0AF9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5287" y="1882185"/>
            <a:ext cx="9641425" cy="4657694"/>
          </a:xfrm>
        </p:spPr>
      </p:pic>
    </p:spTree>
    <p:extLst>
      <p:ext uri="{BB962C8B-B14F-4D97-AF65-F5344CB8AC3E}">
        <p14:creationId xmlns:p14="http://schemas.microsoft.com/office/powerpoint/2010/main" val="29272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28A1-EF22-6949-A56F-901F1E71F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0756"/>
          </a:xfrm>
        </p:spPr>
        <p:txBody>
          <a:bodyPr/>
          <a:lstStyle/>
          <a:p>
            <a:r>
              <a:rPr lang="en-US" cap="none" dirty="0"/>
              <a:t>Main Components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675F6-1CB9-4940-ACC4-C3574D12AF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13164"/>
            <a:ext cx="10363826" cy="4378035"/>
          </a:xfrm>
        </p:spPr>
        <p:txBody>
          <a:bodyPr/>
          <a:lstStyle/>
          <a:p>
            <a:r>
              <a:rPr lang="en-EG" cap="none" dirty="0"/>
              <a:t>Activities</a:t>
            </a:r>
            <a:endParaRPr lang="en-EG" dirty="0"/>
          </a:p>
          <a:p>
            <a:pPr lvl="1"/>
            <a:r>
              <a:rPr lang="en-US" cap="none" dirty="0"/>
              <a:t>An activity represents a single screen with a user interface , in-short activity performs actions on the screen. </a:t>
            </a:r>
            <a:endParaRPr lang="en-EG" cap="none" dirty="0"/>
          </a:p>
        </p:txBody>
      </p:sp>
    </p:spTree>
    <p:extLst>
      <p:ext uri="{BB962C8B-B14F-4D97-AF65-F5344CB8AC3E}">
        <p14:creationId xmlns:p14="http://schemas.microsoft.com/office/powerpoint/2010/main" val="177862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CB56-F605-1649-992E-875C99B51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63738"/>
          </a:xfrm>
        </p:spPr>
        <p:txBody>
          <a:bodyPr>
            <a:normAutofit fontScale="90000"/>
          </a:bodyPr>
          <a:lstStyle/>
          <a:p>
            <a:r>
              <a:rPr lang="en-EG" cap="none" dirty="0"/>
              <a:t>Activity Life Cycle</a:t>
            </a:r>
            <a:endParaRPr lang="en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DB01E0-8A11-584F-B0D4-9F9C07E8DBA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32728" y="1182256"/>
            <a:ext cx="5726544" cy="6288719"/>
          </a:xfrm>
        </p:spPr>
      </p:pic>
    </p:spTree>
    <p:extLst>
      <p:ext uri="{BB962C8B-B14F-4D97-AF65-F5344CB8AC3E}">
        <p14:creationId xmlns:p14="http://schemas.microsoft.com/office/powerpoint/2010/main" val="110486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CB56-F605-1649-992E-875C99B51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63738"/>
          </a:xfrm>
        </p:spPr>
        <p:txBody>
          <a:bodyPr>
            <a:normAutofit fontScale="90000"/>
          </a:bodyPr>
          <a:lstStyle/>
          <a:p>
            <a:r>
              <a:rPr lang="en-EG" cap="none" dirty="0"/>
              <a:t>Activity Life Cycle</a:t>
            </a:r>
            <a:endParaRPr lang="en-E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ADE241-F36C-0843-8CBB-669B37E494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68582"/>
            <a:ext cx="10363826" cy="4322617"/>
          </a:xfrm>
        </p:spPr>
        <p:txBody>
          <a:bodyPr/>
          <a:lstStyle/>
          <a:p>
            <a:r>
              <a:rPr lang="en-EG" cap="none" dirty="0"/>
              <a:t>Cases</a:t>
            </a:r>
          </a:p>
          <a:p>
            <a:pPr lvl="1"/>
            <a:r>
              <a:rPr lang="en-EG" cap="none" dirty="0"/>
              <a:t>When Close App</a:t>
            </a:r>
          </a:p>
          <a:p>
            <a:pPr lvl="1"/>
            <a:r>
              <a:rPr lang="en-EG" cap="none" dirty="0"/>
              <a:t>When Click Back Button</a:t>
            </a:r>
          </a:p>
          <a:p>
            <a:pPr lvl="1"/>
            <a:r>
              <a:rPr lang="en-EG" cap="none" dirty="0"/>
              <a:t>When Click Home Button</a:t>
            </a:r>
          </a:p>
          <a:p>
            <a:pPr lvl="1"/>
            <a:r>
              <a:rPr lang="en-EG" cap="none" dirty="0"/>
              <a:t>When Dialog Appear</a:t>
            </a:r>
          </a:p>
          <a:p>
            <a:pPr lvl="1"/>
            <a:r>
              <a:rPr lang="en-US" cap="none" dirty="0"/>
              <a:t>W</a:t>
            </a:r>
            <a:r>
              <a:rPr lang="en-EG" cap="none" dirty="0"/>
              <a:t>hen Rotate Device</a:t>
            </a:r>
          </a:p>
          <a:p>
            <a:pPr lvl="1"/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253902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28A1-EF22-6949-A56F-901F1E71F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0756"/>
          </a:xfrm>
        </p:spPr>
        <p:txBody>
          <a:bodyPr/>
          <a:lstStyle/>
          <a:p>
            <a:r>
              <a:rPr lang="en-US" cap="none" dirty="0"/>
              <a:t>Main Components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675F6-1CB9-4940-ACC4-C3574D12AF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13164"/>
            <a:ext cx="10363826" cy="4378035"/>
          </a:xfrm>
        </p:spPr>
        <p:txBody>
          <a:bodyPr/>
          <a:lstStyle/>
          <a:p>
            <a:r>
              <a:rPr lang="en-US" dirty="0"/>
              <a:t>Services</a:t>
            </a:r>
            <a:endParaRPr lang="en-EG" dirty="0"/>
          </a:p>
          <a:p>
            <a:pPr lvl="1"/>
            <a:r>
              <a:rPr lang="en-US" sz="1600" cap="none" dirty="0"/>
              <a:t>A service is a component that runs in the background to perform long-running operations. for example, a service might play music in the background while the user is in a different application, or it might fetch data over the network without blocking user interaction with an activity.</a:t>
            </a:r>
          </a:p>
          <a:p>
            <a:pPr lvl="1"/>
            <a:r>
              <a:rPr lang="en-US" dirty="0"/>
              <a:t>Types: </a:t>
            </a:r>
          </a:p>
          <a:p>
            <a:pPr lvl="2"/>
            <a:r>
              <a:rPr lang="en-US" cap="none" dirty="0"/>
              <a:t>Foreground</a:t>
            </a:r>
          </a:p>
          <a:p>
            <a:pPr lvl="2"/>
            <a:r>
              <a:rPr lang="en-US" cap="none" dirty="0"/>
              <a:t>Background</a:t>
            </a:r>
          </a:p>
          <a:p>
            <a:pPr lvl="2"/>
            <a:r>
              <a:rPr lang="en-US" cap="none" dirty="0"/>
              <a:t>Intent</a:t>
            </a:r>
          </a:p>
          <a:p>
            <a:pPr lvl="2"/>
            <a:r>
              <a:rPr lang="en-US" cap="none" dirty="0"/>
              <a:t>Bound</a:t>
            </a:r>
            <a:br>
              <a:rPr lang="en-US" dirty="0"/>
            </a:br>
            <a:endParaRPr lang="en-EG" cap="none" dirty="0"/>
          </a:p>
        </p:txBody>
      </p:sp>
    </p:spTree>
    <p:extLst>
      <p:ext uri="{BB962C8B-B14F-4D97-AF65-F5344CB8AC3E}">
        <p14:creationId xmlns:p14="http://schemas.microsoft.com/office/powerpoint/2010/main" val="72661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28A1-EF22-6949-A56F-901F1E71F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0756"/>
          </a:xfrm>
        </p:spPr>
        <p:txBody>
          <a:bodyPr/>
          <a:lstStyle/>
          <a:p>
            <a:r>
              <a:rPr lang="en-US" cap="none" dirty="0"/>
              <a:t>Main Components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675F6-1CB9-4940-ACC4-C3574D12AF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13164"/>
            <a:ext cx="10363826" cy="4378035"/>
          </a:xfrm>
        </p:spPr>
        <p:txBody>
          <a:bodyPr/>
          <a:lstStyle/>
          <a:p>
            <a:r>
              <a:rPr lang="en-US" cap="none" dirty="0"/>
              <a:t>Broadcast receivers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9F875-E140-9D43-9DC7-ECE639694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1946564"/>
            <a:ext cx="6185285" cy="463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449E96-7A32-224E-9ED0-83EA9C0B7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473" y="2763982"/>
            <a:ext cx="3004127" cy="300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7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28A1-EF22-6949-A56F-901F1E71F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0756"/>
          </a:xfrm>
        </p:spPr>
        <p:txBody>
          <a:bodyPr/>
          <a:lstStyle/>
          <a:p>
            <a:r>
              <a:rPr lang="en-US" cap="none" dirty="0"/>
              <a:t>Main Components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675F6-1CB9-4940-ACC4-C3574D12AF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13164"/>
            <a:ext cx="10363826" cy="4378035"/>
          </a:xfrm>
        </p:spPr>
        <p:txBody>
          <a:bodyPr/>
          <a:lstStyle/>
          <a:p>
            <a:r>
              <a:rPr lang="en-US" cap="none" dirty="0"/>
              <a:t>Content provider</a:t>
            </a:r>
            <a:endParaRPr lang="ar-SA" cap="none" dirty="0"/>
          </a:p>
          <a:p>
            <a:endParaRPr lang="ar-SA" cap="none" dirty="0"/>
          </a:p>
          <a:p>
            <a:endParaRPr lang="ar-SA" cap="none" dirty="0"/>
          </a:p>
          <a:p>
            <a:pPr lvl="1"/>
            <a:r>
              <a:rPr lang="en-US" cap="none" dirty="0"/>
              <a:t>A content provider component supplies data from one application to others on request. Such requests are handled by the methods of the </a:t>
            </a:r>
            <a:r>
              <a:rPr lang="en-US" i="1" cap="none" dirty="0"/>
              <a:t>content resolver</a:t>
            </a:r>
            <a:r>
              <a:rPr lang="en-US" cap="none" dirty="0"/>
              <a:t> class. The data may be stored in the file system, the database or somewhere else entirely.</a:t>
            </a:r>
            <a:br>
              <a:rPr lang="en-US" dirty="0"/>
            </a:b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17254977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{83FE48C4-F103-A64C-BCA4-23DA68821142}tf10001073</Template>
  <TotalTime>115</TotalTime>
  <Words>242</Words>
  <Application>Microsoft Macintosh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Lecture 1</vt:lpstr>
      <vt:lpstr>Outlines</vt:lpstr>
      <vt:lpstr>Introduction</vt:lpstr>
      <vt:lpstr>Main Components</vt:lpstr>
      <vt:lpstr>Activity Life Cycle</vt:lpstr>
      <vt:lpstr>Activity Life Cycle</vt:lpstr>
      <vt:lpstr>Main Components</vt:lpstr>
      <vt:lpstr>Main Components</vt:lpstr>
      <vt:lpstr>Main Components</vt:lpstr>
      <vt:lpstr>Main Components</vt:lpstr>
      <vt:lpstr>Layouts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Microsoft Office User</dc:creator>
  <cp:lastModifiedBy>Microsoft Office User</cp:lastModifiedBy>
  <cp:revision>3</cp:revision>
  <dcterms:created xsi:type="dcterms:W3CDTF">2021-08-15T18:50:25Z</dcterms:created>
  <dcterms:modified xsi:type="dcterms:W3CDTF">2021-08-15T20:46:10Z</dcterms:modified>
</cp:coreProperties>
</file>