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42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9701"/>
            <a:ext cx="8596668" cy="5371661"/>
          </a:xfrm>
        </p:spPr>
        <p:txBody>
          <a:bodyPr/>
          <a:lstStyle/>
          <a:p>
            <a:r>
              <a:rPr lang="en-US" sz="2300" b="1" dirty="0" smtClean="0">
                <a:solidFill>
                  <a:schemeClr val="tx1"/>
                </a:solidFill>
              </a:rPr>
              <a:t> </a:t>
            </a:r>
            <a:r>
              <a:rPr lang="en-US" sz="2300" b="1" dirty="0">
                <a:solidFill>
                  <a:schemeClr val="tx1"/>
                </a:solidFill>
              </a:rPr>
              <a:t>User-Friendly Hostel Manager Dashboard: </a:t>
            </a:r>
            <a:endParaRPr lang="en-US" sz="2300" b="1" dirty="0" smtClean="0">
              <a:solidFill>
                <a:schemeClr val="tx1"/>
              </a:solidFill>
            </a:endParaRPr>
          </a:p>
          <a:p>
            <a:pPr>
              <a:buFont typeface="Arial" panose="020B0604020202020204" pitchFamily="34" charset="0"/>
              <a:buChar char="•"/>
            </a:pPr>
            <a:r>
              <a:rPr lang="en-US" sz="2000" dirty="0">
                <a:solidFill>
                  <a:schemeClr val="tx1"/>
                </a:solidFill>
              </a:rPr>
              <a:t>The "Hostel Manager Dashboard" feature is meticulously designed to be user-friendly and intuitive. It caters to hostel managers of varying technical backgrounds, providing them with a seamless and efficient tool to manage their hostel listings. This user-friendliness encourages hostel managers to actively participate in keeping their information up-to-date.</a:t>
            </a:r>
          </a:p>
          <a:p>
            <a:endParaRPr lang="en-US" sz="2300" b="1" dirty="0" smtClean="0">
              <a:solidFill>
                <a:schemeClr val="tx1"/>
              </a:solidFill>
            </a:endParaRPr>
          </a:p>
          <a:p>
            <a:endParaRPr lang="en-US" sz="2300" b="1" dirty="0">
              <a:solidFill>
                <a:schemeClr val="tx1"/>
              </a:solidFill>
            </a:endParaRPr>
          </a:p>
          <a:p>
            <a:endParaRPr lang="en-US" dirty="0"/>
          </a:p>
        </p:txBody>
      </p:sp>
    </p:spTree>
    <p:extLst>
      <p:ext uri="{BB962C8B-B14F-4D97-AF65-F5344CB8AC3E}">
        <p14:creationId xmlns:p14="http://schemas.microsoft.com/office/powerpoint/2010/main" val="303790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724338"/>
            <a:ext cx="8865911" cy="4650704"/>
          </a:xfrm>
        </p:spPr>
        <p:txBody>
          <a:bodyPr>
            <a:normAutofit fontScale="92500" lnSpcReduction="20000"/>
          </a:bodyPr>
          <a:lstStyle/>
          <a:p>
            <a:r>
              <a:rPr lang="en-US" sz="2400" dirty="0" smtClean="0">
                <a:solidFill>
                  <a:schemeClr val="tx1"/>
                </a:solidFill>
              </a:rPr>
              <a:t>Today</a:t>
            </a:r>
            <a:r>
              <a:rPr lang="en-US" sz="2400" dirty="0">
                <a:solidFill>
                  <a:schemeClr val="tx1"/>
                </a:solidFill>
              </a:rPr>
              <a:t>, we're introducing </a:t>
            </a:r>
            <a:r>
              <a:rPr lang="en-US" sz="2400" dirty="0" smtClean="0">
                <a:solidFill>
                  <a:schemeClr val="tx1"/>
                </a:solidFill>
              </a:rPr>
              <a:t>'Hosteller</a:t>
            </a:r>
            <a:r>
              <a:rPr lang="en-US" sz="2400" dirty="0">
                <a:solidFill>
                  <a:schemeClr val="tx1"/>
                </a:solidFill>
              </a:rPr>
              <a:t>.' It's like your best buddy for finding the right hostel without the stress. We know that searching for the perfect hostel can be a real headache</a:t>
            </a:r>
            <a:r>
              <a:rPr lang="en-US" sz="2400" dirty="0" smtClean="0">
                <a:solidFill>
                  <a:schemeClr val="tx1"/>
                </a:solidFill>
              </a:rPr>
              <a:t>.</a:t>
            </a:r>
          </a:p>
          <a:p>
            <a:r>
              <a:rPr lang="en-US" sz="2400" dirty="0">
                <a:solidFill>
                  <a:schemeClr val="tx1"/>
                </a:solidFill>
              </a:rPr>
              <a:t>In a nutshell, </a:t>
            </a:r>
            <a:r>
              <a:rPr lang="en-US" sz="2400" dirty="0" smtClean="0">
                <a:solidFill>
                  <a:schemeClr val="tx1"/>
                </a:solidFill>
              </a:rPr>
              <a:t>Hosteller is </a:t>
            </a:r>
            <a:r>
              <a:rPr lang="en-US" sz="2400" dirty="0">
                <a:solidFill>
                  <a:schemeClr val="tx1"/>
                </a:solidFill>
              </a:rPr>
              <a:t>like your trusted travel companion, dedicated to simplifying the </a:t>
            </a:r>
            <a:r>
              <a:rPr lang="en-US" sz="2400" dirty="0" smtClean="0">
                <a:solidFill>
                  <a:schemeClr val="tx1"/>
                </a:solidFill>
              </a:rPr>
              <a:t>often </a:t>
            </a:r>
            <a:r>
              <a:rPr lang="en-US" sz="2400" dirty="0">
                <a:solidFill>
                  <a:schemeClr val="tx1"/>
                </a:solidFill>
              </a:rPr>
              <a:t>complex and time-consuming process of finding the perfect hostel</a:t>
            </a:r>
            <a:r>
              <a:rPr lang="en-US" sz="2400" dirty="0" smtClean="0">
                <a:solidFill>
                  <a:schemeClr val="tx1"/>
                </a:solidFill>
              </a:rPr>
              <a:t>.</a:t>
            </a:r>
          </a:p>
          <a:p>
            <a:r>
              <a:rPr lang="en-US" sz="2400" dirty="0">
                <a:solidFill>
                  <a:schemeClr val="tx1"/>
                </a:solidFill>
              </a:rPr>
              <a:t>For students and professionals alike, finding the ideal hostel or living space can be a daunting task, fraught with uncertainty and stress.</a:t>
            </a:r>
          </a:p>
          <a:p>
            <a:r>
              <a:rPr lang="en-US" sz="2400" dirty="0">
                <a:solidFill>
                  <a:schemeClr val="tx1"/>
                </a:solidFill>
              </a:rPr>
              <a:t>In response to this common dilemma, we proudly present "Hosteller," a groundbreaking project meticulously crafted to revolutionize how individuals discover, connect with, and secure hostels. Hosteller stands as a beacon of innovation in an age where convenience and efficiency are paramount.</a:t>
            </a:r>
          </a:p>
          <a:p>
            <a:endParaRPr lang="en-US" sz="2400" dirty="0"/>
          </a:p>
        </p:txBody>
      </p:sp>
    </p:spTree>
    <p:extLst>
      <p:ext uri="{BB962C8B-B14F-4D97-AF65-F5344CB8AC3E}">
        <p14:creationId xmlns:p14="http://schemas.microsoft.com/office/powerpoint/2010/main" val="205269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1267"/>
            <a:ext cx="8596668" cy="1320800"/>
          </a:xfrm>
        </p:spPr>
        <p:txBody>
          <a:bodyPr/>
          <a:lstStyle/>
          <a:p>
            <a:r>
              <a:rPr lang="en-US" dirty="0" smtClean="0"/>
              <a:t>Problem Statement</a:t>
            </a:r>
            <a:endParaRPr lang="en-US" dirty="0"/>
          </a:p>
        </p:txBody>
      </p:sp>
      <p:sp>
        <p:nvSpPr>
          <p:cNvPr id="3" name="Content Placeholder 2"/>
          <p:cNvSpPr>
            <a:spLocks noGrp="1"/>
          </p:cNvSpPr>
          <p:nvPr>
            <p:ph idx="1"/>
          </p:nvPr>
        </p:nvSpPr>
        <p:spPr>
          <a:xfrm>
            <a:off x="677334" y="1787102"/>
            <a:ext cx="8596668" cy="4201574"/>
          </a:xfrm>
        </p:spPr>
        <p:txBody>
          <a:bodyPr>
            <a:normAutofit/>
          </a:bodyPr>
          <a:lstStyle/>
          <a:p>
            <a:r>
              <a:rPr lang="en-US" sz="2000" dirty="0">
                <a:solidFill>
                  <a:schemeClr val="tx1"/>
                </a:solidFill>
              </a:rPr>
              <a:t>"Picture this scenario: you're a student embarking on a new academic journey or a traveler exploring an unfamiliar city. The need to find a suitable hostel is ever-present. However, this seemingly simple task often transforms into a daunting challenge. Essential information about hostels, such as their availability, amenities, and costs, can be scattered across various sources, making it a real hassle. The process can become stressful, and valuable time can be wasted in the quest for a comfortable and affordable place to stay</a:t>
            </a:r>
            <a:r>
              <a:rPr lang="en-US" sz="2000" dirty="0" smtClean="0">
                <a:solidFill>
                  <a:schemeClr val="tx1"/>
                </a:solidFill>
              </a:rPr>
              <a:t>.“</a:t>
            </a:r>
          </a:p>
          <a:p>
            <a:r>
              <a:rPr lang="en-US" sz="2000" dirty="0">
                <a:solidFill>
                  <a:schemeClr val="tx1"/>
                </a:solidFill>
              </a:rPr>
              <a:t>The myriad of choices, each with its unique attributes and considerations, can be overwhelming. Faced with such a daunting task, it becomes paramount to simplify and streamline the process, thus ensuring a smooth transition to a new living space.	</a:t>
            </a:r>
          </a:p>
          <a:p>
            <a:endParaRPr lang="en-US" sz="2000" dirty="0">
              <a:solidFill>
                <a:schemeClr val="tx1"/>
              </a:solidFill>
            </a:endParaRPr>
          </a:p>
        </p:txBody>
      </p:sp>
    </p:spTree>
    <p:extLst>
      <p:ext uri="{BB962C8B-B14F-4D97-AF65-F5344CB8AC3E}">
        <p14:creationId xmlns:p14="http://schemas.microsoft.com/office/powerpoint/2010/main" val="378872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638" y="751268"/>
            <a:ext cx="8596668" cy="1320800"/>
          </a:xfrm>
        </p:spPr>
        <p:txBody>
          <a:bodyPr/>
          <a:lstStyle/>
          <a:p>
            <a:r>
              <a:rPr lang="en-US" dirty="0" smtClean="0"/>
              <a:t>Solution</a:t>
            </a:r>
            <a:endParaRPr lang="en-US" dirty="0"/>
          </a:p>
        </p:txBody>
      </p:sp>
      <p:sp>
        <p:nvSpPr>
          <p:cNvPr id="3" name="Content Placeholder 2"/>
          <p:cNvSpPr>
            <a:spLocks noGrp="1"/>
          </p:cNvSpPr>
          <p:nvPr>
            <p:ph idx="1"/>
          </p:nvPr>
        </p:nvSpPr>
        <p:spPr>
          <a:xfrm>
            <a:off x="767486" y="1634186"/>
            <a:ext cx="8596668" cy="5095025"/>
          </a:xfrm>
        </p:spPr>
        <p:txBody>
          <a:bodyPr>
            <a:noAutofit/>
          </a:bodyPr>
          <a:lstStyle/>
          <a:p>
            <a:pPr algn="just"/>
            <a:r>
              <a:rPr lang="en-US" sz="2000" dirty="0" smtClean="0">
                <a:solidFill>
                  <a:schemeClr val="tx1"/>
                </a:solidFill>
              </a:rPr>
              <a:t>"Hosteller </a:t>
            </a:r>
            <a:r>
              <a:rPr lang="en-US" sz="2000" dirty="0">
                <a:solidFill>
                  <a:schemeClr val="tx1"/>
                </a:solidFill>
              </a:rPr>
              <a:t>emerges as your dedicated travel companion, ready to ease your hostel search journey. We've designed it with simplicity and effectiveness in mind. </a:t>
            </a:r>
            <a:r>
              <a:rPr lang="en-US" sz="2000" dirty="0" smtClean="0">
                <a:solidFill>
                  <a:schemeClr val="tx1"/>
                </a:solidFill>
              </a:rPr>
              <a:t>Hosteller </a:t>
            </a:r>
            <a:r>
              <a:rPr lang="en-US" sz="2000" dirty="0">
                <a:solidFill>
                  <a:schemeClr val="tx1"/>
                </a:solidFill>
              </a:rPr>
              <a:t>offers a user-friendly platform that enables you to search for hostels based on your specific criteria. Whether you're looking for a hostel by name, location, or if you have gender preferences, </a:t>
            </a:r>
            <a:r>
              <a:rPr lang="en-US" sz="2000" dirty="0" smtClean="0">
                <a:solidFill>
                  <a:schemeClr val="tx1"/>
                </a:solidFill>
              </a:rPr>
              <a:t>Hosteller </a:t>
            </a:r>
            <a:r>
              <a:rPr lang="en-US" sz="2000" dirty="0">
                <a:solidFill>
                  <a:schemeClr val="tx1"/>
                </a:solidFill>
              </a:rPr>
              <a:t>can effortlessly guide you. It's important to note that </a:t>
            </a:r>
            <a:r>
              <a:rPr lang="en-US" sz="2000" dirty="0" smtClean="0">
                <a:solidFill>
                  <a:schemeClr val="tx1"/>
                </a:solidFill>
              </a:rPr>
              <a:t>Hosteller </a:t>
            </a:r>
            <a:r>
              <a:rPr lang="en-US" sz="2000" dirty="0">
                <a:solidFill>
                  <a:schemeClr val="tx1"/>
                </a:solidFill>
              </a:rPr>
              <a:t>won't book hostels for you, but it equips you with a </a:t>
            </a:r>
            <a:r>
              <a:rPr lang="en-US" sz="2000" dirty="0" smtClean="0">
                <a:solidFill>
                  <a:schemeClr val="tx1"/>
                </a:solidFill>
              </a:rPr>
              <a:t>vital Information—the </a:t>
            </a:r>
            <a:r>
              <a:rPr lang="en-US" sz="2000" dirty="0">
                <a:solidFill>
                  <a:schemeClr val="tx1"/>
                </a:solidFill>
              </a:rPr>
              <a:t>contact information of the hostel manager. This allows you to establish direct communication with the hostel, ensuring that your unique needs and expectations are met</a:t>
            </a:r>
            <a:r>
              <a:rPr lang="en-US" sz="2000" dirty="0" smtClean="0">
                <a:solidFill>
                  <a:schemeClr val="tx1"/>
                </a:solidFill>
              </a:rPr>
              <a:t>.“</a:t>
            </a:r>
          </a:p>
          <a:p>
            <a:pPr algn="just"/>
            <a:r>
              <a:rPr lang="en-US" sz="2000" dirty="0">
                <a:solidFill>
                  <a:schemeClr val="tx1"/>
                </a:solidFill>
              </a:rPr>
              <a:t>Hosteller is not just a platform; it's an experience. With an unwavering focus on user-friendliness, Hosteller is designed to put the power of choice back into your hands. It's more than just a hostel search; it's a companion on your journey towards comfortable and convenient living.</a:t>
            </a:r>
          </a:p>
          <a:p>
            <a:pPr algn="just"/>
            <a:endParaRPr lang="en-US" sz="2000" dirty="0">
              <a:solidFill>
                <a:schemeClr val="tx1"/>
              </a:solidFill>
            </a:endParaRPr>
          </a:p>
        </p:txBody>
      </p:sp>
    </p:spTree>
    <p:extLst>
      <p:ext uri="{BB962C8B-B14F-4D97-AF65-F5344CB8AC3E}">
        <p14:creationId xmlns:p14="http://schemas.microsoft.com/office/powerpoint/2010/main" val="265600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a:t>
            </a:r>
            <a:r>
              <a:rPr lang="en-US" b="1" dirty="0"/>
              <a:t>Requirements</a:t>
            </a:r>
            <a:endParaRPr lang="en-US" b="1" i="1" dirty="0"/>
          </a:p>
        </p:txBody>
      </p:sp>
      <p:sp>
        <p:nvSpPr>
          <p:cNvPr id="3" name="Content Placeholder 2"/>
          <p:cNvSpPr>
            <a:spLocks noGrp="1"/>
          </p:cNvSpPr>
          <p:nvPr>
            <p:ph idx="1"/>
          </p:nvPr>
        </p:nvSpPr>
        <p:spPr>
          <a:xfrm>
            <a:off x="677334" y="1270000"/>
            <a:ext cx="8596668" cy="5285346"/>
          </a:xfrm>
        </p:spPr>
        <p:txBody>
          <a:bodyPr>
            <a:noAutofit/>
          </a:bodyPr>
          <a:lstStyle/>
          <a:p>
            <a:r>
              <a:rPr lang="en-US" sz="2000" dirty="0">
                <a:solidFill>
                  <a:schemeClr val="tx1"/>
                </a:solidFill>
              </a:rPr>
              <a:t>In the case of </a:t>
            </a:r>
            <a:r>
              <a:rPr lang="en-US" sz="2000" dirty="0" smtClean="0">
                <a:solidFill>
                  <a:schemeClr val="tx1"/>
                </a:solidFill>
              </a:rPr>
              <a:t>Hosteller, </a:t>
            </a:r>
            <a:r>
              <a:rPr lang="en-US" sz="2000" dirty="0">
                <a:solidFill>
                  <a:schemeClr val="tx1"/>
                </a:solidFill>
              </a:rPr>
              <a:t>these functional requirements are designed to make the hostel search process user-friendly, efficient, and informative. Here are some of the key </a:t>
            </a:r>
            <a:r>
              <a:rPr lang="en-US" sz="2000" dirty="0" smtClean="0">
                <a:solidFill>
                  <a:schemeClr val="tx1"/>
                </a:solidFill>
              </a:rPr>
              <a:t>functional </a:t>
            </a:r>
            <a:r>
              <a:rPr lang="en-US" sz="2000" dirty="0">
                <a:solidFill>
                  <a:schemeClr val="tx1"/>
                </a:solidFill>
              </a:rPr>
              <a:t>requirements</a:t>
            </a:r>
            <a:r>
              <a:rPr lang="en-US" sz="2000" dirty="0" smtClean="0">
                <a:solidFill>
                  <a:schemeClr val="tx1"/>
                </a:solidFill>
              </a:rPr>
              <a:t>:</a:t>
            </a:r>
          </a:p>
          <a:p>
            <a:endParaRPr lang="en-US" sz="2000" dirty="0" smtClean="0">
              <a:solidFill>
                <a:schemeClr val="tx1"/>
              </a:solidFill>
            </a:endParaRPr>
          </a:p>
          <a:p>
            <a:r>
              <a:rPr lang="en-US" sz="2300" b="1" dirty="0" smtClean="0">
                <a:solidFill>
                  <a:schemeClr val="tx1"/>
                </a:solidFill>
              </a:rPr>
              <a:t>User(Hostel Manager) </a:t>
            </a:r>
            <a:r>
              <a:rPr lang="en-US" sz="2300" b="1" dirty="0">
                <a:solidFill>
                  <a:schemeClr val="tx1"/>
                </a:solidFill>
              </a:rPr>
              <a:t>Registration and Authentication:</a:t>
            </a:r>
          </a:p>
          <a:p>
            <a:pPr algn="just"/>
            <a:r>
              <a:rPr lang="en-US" sz="2000" dirty="0">
                <a:solidFill>
                  <a:schemeClr val="tx1"/>
                </a:solidFill>
              </a:rPr>
              <a:t>To maintain the authenticity and quality of hostel listings, hostel managers are required to undergo a registration process. This process serves as a critical step to verify the identity and legitimacy of individuals representing hostels on the platform. Hostel managers are prompted to provide essential information during registration, including their full name, contact details (email and phone number), and details about the hostel they manage. This information is collected to ensure that only legitimate property owners or managers can list their hostels on the platform</a:t>
            </a:r>
            <a:r>
              <a:rPr lang="en-US" sz="2000" dirty="0" smtClean="0">
                <a:solidFill>
                  <a:schemeClr val="tx1"/>
                </a:solidFill>
              </a:rPr>
              <a:t>.</a:t>
            </a:r>
          </a:p>
          <a:p>
            <a:pPr>
              <a:buFont typeface="Wingdings" panose="05000000000000000000" pitchFamily="2" charset="2"/>
              <a:buChar char="ü"/>
            </a:pPr>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179918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123" y="988611"/>
            <a:ext cx="8596668" cy="5425068"/>
          </a:xfrm>
        </p:spPr>
        <p:txBody>
          <a:bodyPr>
            <a:normAutofit/>
          </a:bodyPr>
          <a:lstStyle/>
          <a:p>
            <a:r>
              <a:rPr lang="en-US" sz="2300" b="1" dirty="0">
                <a:solidFill>
                  <a:schemeClr val="tx1"/>
                </a:solidFill>
              </a:rPr>
              <a:t>Hostel Search:</a:t>
            </a:r>
          </a:p>
          <a:p>
            <a:pPr marL="0" indent="0">
              <a:buNone/>
            </a:pPr>
            <a:r>
              <a:rPr lang="en-US" dirty="0">
                <a:solidFill>
                  <a:schemeClr val="tx1"/>
                </a:solidFill>
              </a:rPr>
              <a:t>     </a:t>
            </a:r>
            <a:r>
              <a:rPr lang="en-US" sz="2000" dirty="0">
                <a:solidFill>
                  <a:schemeClr val="tx1"/>
                </a:solidFill>
              </a:rPr>
              <a:t>Users should be able to search for hostels using different criteria:</a:t>
            </a:r>
          </a:p>
          <a:p>
            <a:pPr>
              <a:buFont typeface="Wingdings" panose="05000000000000000000" pitchFamily="2" charset="2"/>
              <a:buChar char="ü"/>
            </a:pPr>
            <a:r>
              <a:rPr lang="en-US" sz="2000" dirty="0">
                <a:solidFill>
                  <a:schemeClr val="tx1"/>
                </a:solidFill>
              </a:rPr>
              <a:t>Search by Name: Users can search for hostels by name.</a:t>
            </a:r>
          </a:p>
          <a:p>
            <a:pPr>
              <a:buFont typeface="Wingdings" panose="05000000000000000000" pitchFamily="2" charset="2"/>
              <a:buChar char="ü"/>
            </a:pPr>
            <a:r>
              <a:rPr lang="en-US" sz="2000" dirty="0">
                <a:solidFill>
                  <a:schemeClr val="tx1"/>
                </a:solidFill>
              </a:rPr>
              <a:t>Search by Location: Users can search for hostels in specific locations.</a:t>
            </a:r>
          </a:p>
          <a:p>
            <a:pPr>
              <a:buFont typeface="Wingdings" panose="05000000000000000000" pitchFamily="2" charset="2"/>
              <a:buChar char="ü"/>
            </a:pPr>
            <a:r>
              <a:rPr lang="en-US" sz="2000" dirty="0">
                <a:solidFill>
                  <a:schemeClr val="tx1"/>
                </a:solidFill>
              </a:rPr>
              <a:t>Search by Gender: Users can filter hostels based on gender preferences</a:t>
            </a:r>
            <a:r>
              <a:rPr lang="en-US" sz="2000" dirty="0" smtClean="0">
                <a:solidFill>
                  <a:schemeClr val="tx1"/>
                </a:solidFill>
              </a:rPr>
              <a:t>.</a:t>
            </a:r>
          </a:p>
          <a:p>
            <a:pPr>
              <a:buFont typeface="Wingdings" panose="05000000000000000000" pitchFamily="2" charset="2"/>
              <a:buChar char="ü"/>
            </a:pPr>
            <a:endParaRPr lang="en-US" sz="2000" dirty="0">
              <a:solidFill>
                <a:schemeClr val="tx1"/>
              </a:solidFill>
            </a:endParaRPr>
          </a:p>
          <a:p>
            <a:r>
              <a:rPr lang="en-US" sz="2300" b="1" dirty="0">
                <a:solidFill>
                  <a:schemeClr val="tx1"/>
                </a:solidFill>
              </a:rPr>
              <a:t>Search Results:</a:t>
            </a:r>
            <a:endParaRPr lang="en-US" sz="2300" dirty="0">
              <a:solidFill>
                <a:schemeClr val="tx1"/>
              </a:solidFill>
            </a:endParaRPr>
          </a:p>
          <a:p>
            <a:pPr>
              <a:buFont typeface="Wingdings" panose="05000000000000000000" pitchFamily="2" charset="2"/>
              <a:buChar char="ü"/>
            </a:pPr>
            <a:r>
              <a:rPr lang="en-US" sz="2000" dirty="0">
                <a:solidFill>
                  <a:schemeClr val="tx1"/>
                </a:solidFill>
              </a:rPr>
              <a:t>The platform should display search results with relevant hostels based on the user's search criteria.</a:t>
            </a:r>
          </a:p>
          <a:p>
            <a:pPr>
              <a:buFont typeface="Wingdings" panose="05000000000000000000" pitchFamily="2" charset="2"/>
              <a:buChar char="ü"/>
            </a:pPr>
            <a:r>
              <a:rPr lang="en-US" sz="2000" dirty="0">
                <a:solidFill>
                  <a:schemeClr val="tx1"/>
                </a:solidFill>
              </a:rPr>
              <a:t>Users should be able to see key hostel details, such as rent, location, Contact Details and Gallery in the search results.</a:t>
            </a:r>
          </a:p>
          <a:p>
            <a:endParaRPr lang="en-US" dirty="0"/>
          </a:p>
        </p:txBody>
      </p:sp>
    </p:spTree>
    <p:extLst>
      <p:ext uri="{BB962C8B-B14F-4D97-AF65-F5344CB8AC3E}">
        <p14:creationId xmlns:p14="http://schemas.microsoft.com/office/powerpoint/2010/main" val="27981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49" y="772733"/>
            <a:ext cx="8596668" cy="5692462"/>
          </a:xfrm>
        </p:spPr>
        <p:txBody>
          <a:bodyPr>
            <a:normAutofit fontScale="92500" lnSpcReduction="10000"/>
          </a:bodyPr>
          <a:lstStyle/>
          <a:p>
            <a:r>
              <a:rPr lang="en-US" sz="2300" b="1" dirty="0">
                <a:solidFill>
                  <a:schemeClr val="tx1"/>
                </a:solidFill>
              </a:rPr>
              <a:t>Hostel Manager Dashboard: </a:t>
            </a:r>
            <a:endParaRPr lang="en-US" sz="2300" dirty="0" smtClean="0">
              <a:solidFill>
                <a:schemeClr val="tx1"/>
              </a:solidFill>
            </a:endParaRPr>
          </a:p>
          <a:p>
            <a:pPr marL="400050" lvl="1" indent="0" algn="just">
              <a:lnSpc>
                <a:spcPct val="110000"/>
              </a:lnSpc>
              <a:buNone/>
            </a:pPr>
            <a:r>
              <a:rPr lang="en-US" sz="2200" dirty="0" smtClean="0">
                <a:solidFill>
                  <a:schemeClr val="tx1"/>
                </a:solidFill>
              </a:rPr>
              <a:t>Upon </a:t>
            </a:r>
            <a:r>
              <a:rPr lang="en-US" sz="2200" dirty="0">
                <a:solidFill>
                  <a:schemeClr val="tx1"/>
                </a:solidFill>
              </a:rPr>
              <a:t>successful registration and login, hostel managers gain access to a dedicated dashboard, which serves as their central control panel for managing hostel listings. This dashboard is meticulously designed to be user-friendly and intuitive, catering to individuals with varying levels of technical expertise. It offers a range of functions, including the ability to add new hostels, edit existing hostel details, update contact information, modify rent prices, and manage available amenities. Hostel managers can seamlessly navigate through the dashboard to ensure that their hostel information remains up-to-date and accurate</a:t>
            </a:r>
            <a:r>
              <a:rPr lang="en-US" sz="2200" dirty="0" smtClean="0">
                <a:solidFill>
                  <a:schemeClr val="tx1"/>
                </a:solidFill>
              </a:rPr>
              <a:t>.</a:t>
            </a:r>
          </a:p>
          <a:p>
            <a:pPr>
              <a:buFont typeface="Wingdings" panose="05000000000000000000" pitchFamily="2" charset="2"/>
              <a:buChar char="ü"/>
            </a:pPr>
            <a:endParaRPr lang="en-US" sz="2000" dirty="0">
              <a:solidFill>
                <a:schemeClr val="tx1"/>
              </a:solidFill>
            </a:endParaRPr>
          </a:p>
          <a:p>
            <a:r>
              <a:rPr lang="en-US" sz="2300" b="1" dirty="0">
                <a:solidFill>
                  <a:schemeClr val="tx1"/>
                </a:solidFill>
              </a:rPr>
              <a:t>Hostel Details:</a:t>
            </a:r>
          </a:p>
          <a:p>
            <a:pPr>
              <a:buFont typeface="Wingdings" panose="05000000000000000000" pitchFamily="2" charset="2"/>
              <a:buChar char="ü"/>
            </a:pPr>
            <a:r>
              <a:rPr lang="en-US" sz="2000" dirty="0">
                <a:solidFill>
                  <a:schemeClr val="tx1"/>
                </a:solidFill>
              </a:rPr>
              <a:t>Users should be able to click on a hostel from the search results to view detailed information.</a:t>
            </a:r>
          </a:p>
          <a:p>
            <a:pPr>
              <a:buFont typeface="Wingdings" panose="05000000000000000000" pitchFamily="2" charset="2"/>
              <a:buChar char="ü"/>
            </a:pPr>
            <a:r>
              <a:rPr lang="en-US" sz="2000" dirty="0">
                <a:solidFill>
                  <a:schemeClr val="tx1"/>
                </a:solidFill>
              </a:rPr>
              <a:t>Hostel details should include contact information, rent, location , available rooms, and a gallery of images.</a:t>
            </a:r>
          </a:p>
          <a:p>
            <a:pPr marL="0" indent="0">
              <a:buNone/>
            </a:pPr>
            <a:endParaRPr lang="en-US" sz="2000" dirty="0">
              <a:solidFill>
                <a:schemeClr val="tx1"/>
              </a:solidFill>
            </a:endParaRPr>
          </a:p>
          <a:p>
            <a:endParaRPr lang="en-US" dirty="0"/>
          </a:p>
        </p:txBody>
      </p:sp>
    </p:spTree>
    <p:extLst>
      <p:ext uri="{BB962C8B-B14F-4D97-AF65-F5344CB8AC3E}">
        <p14:creationId xmlns:p14="http://schemas.microsoft.com/office/powerpoint/2010/main" val="392875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454" y="463639"/>
            <a:ext cx="8981821" cy="6394361"/>
          </a:xfrm>
        </p:spPr>
        <p:txBody>
          <a:bodyPr>
            <a:normAutofit lnSpcReduction="10000"/>
          </a:bodyPr>
          <a:lstStyle/>
          <a:p>
            <a:pPr>
              <a:buFont typeface="Wingdings" panose="05000000000000000000" pitchFamily="2" charset="2"/>
              <a:buChar char="ü"/>
            </a:pPr>
            <a:endParaRPr lang="en-US" sz="2000" dirty="0">
              <a:solidFill>
                <a:schemeClr val="tx1"/>
              </a:solidFill>
            </a:endParaRPr>
          </a:p>
          <a:p>
            <a:r>
              <a:rPr lang="en-US" sz="2300" b="1" dirty="0">
                <a:solidFill>
                  <a:schemeClr val="tx1"/>
                </a:solidFill>
              </a:rPr>
              <a:t>Hostel Details</a:t>
            </a:r>
            <a:r>
              <a:rPr lang="en-US" sz="2300" b="1" dirty="0" smtClean="0">
                <a:solidFill>
                  <a:schemeClr val="tx1"/>
                </a:solidFill>
              </a:rPr>
              <a:t>:</a:t>
            </a:r>
          </a:p>
          <a:p>
            <a:pPr>
              <a:buFont typeface="Wingdings" panose="05000000000000000000" pitchFamily="2" charset="2"/>
              <a:buChar char="ü"/>
            </a:pPr>
            <a:r>
              <a:rPr lang="en-US" sz="2000" dirty="0">
                <a:solidFill>
                  <a:schemeClr val="tx1"/>
                </a:solidFill>
              </a:rPr>
              <a:t>Users should be able to click on a hostel from the search results to view detailed information.</a:t>
            </a:r>
            <a:endParaRPr lang="en-US" sz="2000" dirty="0">
              <a:solidFill>
                <a:schemeClr val="tx1"/>
              </a:solidFill>
            </a:endParaRPr>
          </a:p>
          <a:p>
            <a:pPr>
              <a:buFont typeface="Wingdings" panose="05000000000000000000" pitchFamily="2" charset="2"/>
              <a:buChar char="ü"/>
            </a:pPr>
            <a:r>
              <a:rPr lang="en-US" sz="2000" dirty="0">
                <a:solidFill>
                  <a:schemeClr val="tx1"/>
                </a:solidFill>
              </a:rPr>
              <a:t>Hostel details should include contact information, rent, location </a:t>
            </a:r>
            <a:r>
              <a:rPr lang="en-US" sz="2000" dirty="0" smtClean="0">
                <a:solidFill>
                  <a:schemeClr val="tx1"/>
                </a:solidFill>
              </a:rPr>
              <a:t>, </a:t>
            </a:r>
            <a:r>
              <a:rPr lang="en-US" sz="2000" dirty="0">
                <a:solidFill>
                  <a:schemeClr val="tx1"/>
                </a:solidFill>
              </a:rPr>
              <a:t>available rooms, and a gallery of images</a:t>
            </a:r>
            <a:r>
              <a:rPr lang="en-US" sz="2000" dirty="0" smtClean="0">
                <a:solidFill>
                  <a:schemeClr val="tx1"/>
                </a:solidFill>
              </a:rPr>
              <a:t>.</a:t>
            </a:r>
          </a:p>
          <a:p>
            <a:pPr>
              <a:buFont typeface="Wingdings" panose="05000000000000000000" pitchFamily="2" charset="2"/>
              <a:buChar char="ü"/>
            </a:pPr>
            <a:r>
              <a:rPr lang="en-US" sz="2000" dirty="0">
                <a:solidFill>
                  <a:schemeClr val="tx1"/>
                </a:solidFill>
              </a:rPr>
              <a:t>Users should be able to contact hostel managers directly through the provided </a:t>
            </a:r>
            <a:r>
              <a:rPr lang="en-US" sz="2000" dirty="0" smtClean="0">
                <a:solidFill>
                  <a:schemeClr val="tx1"/>
                </a:solidFill>
              </a:rPr>
              <a:t>contact </a:t>
            </a:r>
            <a:r>
              <a:rPr lang="en-US" sz="2000" dirty="0">
                <a:solidFill>
                  <a:schemeClr val="tx1"/>
                </a:solidFill>
              </a:rPr>
              <a:t>information</a:t>
            </a:r>
            <a:r>
              <a:rPr lang="en-US" sz="2000" dirty="0" smtClean="0">
                <a:solidFill>
                  <a:schemeClr val="tx1"/>
                </a:solidFill>
              </a:rPr>
              <a:t>.</a:t>
            </a:r>
          </a:p>
          <a:p>
            <a:pPr>
              <a:buFont typeface="Wingdings" panose="05000000000000000000" pitchFamily="2" charset="2"/>
              <a:buChar char="ü"/>
            </a:pPr>
            <a:endParaRPr lang="en-US" sz="2000" dirty="0">
              <a:solidFill>
                <a:schemeClr val="tx1"/>
              </a:solidFill>
            </a:endParaRPr>
          </a:p>
          <a:p>
            <a:r>
              <a:rPr lang="en-US" sz="2300" b="1" dirty="0">
                <a:solidFill>
                  <a:schemeClr val="tx1"/>
                </a:solidFill>
              </a:rPr>
              <a:t>Admin Approval for Hostel Manager Registration: </a:t>
            </a:r>
          </a:p>
          <a:p>
            <a:pPr algn="just">
              <a:buFont typeface="Wingdings" panose="05000000000000000000" pitchFamily="2" charset="2"/>
              <a:buChar char="ü"/>
            </a:pPr>
            <a:r>
              <a:rPr lang="en-US" sz="2000" dirty="0">
                <a:solidFill>
                  <a:schemeClr val="tx1"/>
                </a:solidFill>
              </a:rPr>
              <a:t>To maintain the highest level of quality and authenticity in hostel listings, an admin approval process is incorporated into the platform. When hostel managers submit their registration requests, platform administrators review and verify the provided information. This meticulous vetting process ensures that only legitimate property owners and managers gain access to the system. Admins play a crucial role in confirming the accuracy of registration details, which contributes significantly to the platform's credibility and trustworthiness.</a:t>
            </a:r>
          </a:p>
          <a:p>
            <a:pPr>
              <a:buFont typeface="Wingdings" panose="05000000000000000000" pitchFamily="2" charset="2"/>
              <a:buChar char="ü"/>
            </a:pPr>
            <a:endParaRPr lang="en-US" sz="2000" dirty="0">
              <a:solidFill>
                <a:schemeClr val="tx1"/>
              </a:solidFill>
            </a:endParaRPr>
          </a:p>
        </p:txBody>
      </p:sp>
    </p:spTree>
    <p:extLst>
      <p:ext uri="{BB962C8B-B14F-4D97-AF65-F5344CB8AC3E}">
        <p14:creationId xmlns:p14="http://schemas.microsoft.com/office/powerpoint/2010/main" val="256875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Requirements</a:t>
            </a:r>
            <a:endParaRPr lang="en-US" dirty="0"/>
          </a:p>
        </p:txBody>
      </p:sp>
      <p:sp>
        <p:nvSpPr>
          <p:cNvPr id="3" name="Content Placeholder 2"/>
          <p:cNvSpPr>
            <a:spLocks noGrp="1"/>
          </p:cNvSpPr>
          <p:nvPr>
            <p:ph idx="1"/>
          </p:nvPr>
        </p:nvSpPr>
        <p:spPr>
          <a:xfrm>
            <a:off x="677334" y="1374977"/>
            <a:ext cx="9175004" cy="5334915"/>
          </a:xfrm>
        </p:spPr>
        <p:txBody>
          <a:bodyPr>
            <a:normAutofit/>
          </a:bodyPr>
          <a:lstStyle/>
          <a:p>
            <a:r>
              <a:rPr lang="en-US" sz="2300" b="1" dirty="0" smtClean="0">
                <a:solidFill>
                  <a:schemeClr val="tx1"/>
                </a:solidFill>
              </a:rPr>
              <a:t>Usability</a:t>
            </a:r>
            <a:r>
              <a:rPr lang="en-US" sz="2300" b="1" dirty="0">
                <a:solidFill>
                  <a:schemeClr val="tx1"/>
                </a:solidFill>
              </a:rPr>
              <a:t>: </a:t>
            </a:r>
          </a:p>
          <a:p>
            <a:pPr>
              <a:buFont typeface="Arial" panose="020B0604020202020204" pitchFamily="34" charset="0"/>
              <a:buChar char="•"/>
            </a:pPr>
            <a:r>
              <a:rPr lang="en-US" sz="2000" dirty="0" smtClean="0">
                <a:solidFill>
                  <a:schemeClr val="tx1"/>
                </a:solidFill>
              </a:rPr>
              <a:t>Usability </a:t>
            </a:r>
            <a:r>
              <a:rPr lang="en-US" sz="2000" dirty="0">
                <a:solidFill>
                  <a:schemeClr val="tx1"/>
                </a:solidFill>
              </a:rPr>
              <a:t>is a critical aspect of the project, as it directly impacts user satisfaction. The platform's user interface (UI) is designed with simplicity and clarity in mind, ensuring that users can navigate the platform effortlessly. Responsive web design is necessary to accommodate various screen sizes and devices. Consistency in visual styles and layouts throughout the platform enhances the overall user experience.</a:t>
            </a:r>
          </a:p>
          <a:p>
            <a:endParaRPr lang="en-US" dirty="0" smtClean="0">
              <a:solidFill>
                <a:schemeClr val="tx1"/>
              </a:solidFill>
            </a:endParaRPr>
          </a:p>
          <a:p>
            <a:r>
              <a:rPr lang="en-US" sz="2300" b="1" dirty="0">
                <a:solidFill>
                  <a:schemeClr val="tx1"/>
                </a:solidFill>
              </a:rPr>
              <a:t>Performance:</a:t>
            </a:r>
            <a:endParaRPr lang="en-US" sz="2300" dirty="0">
              <a:solidFill>
                <a:schemeClr val="tx1"/>
              </a:solidFill>
            </a:endParaRPr>
          </a:p>
          <a:p>
            <a:pPr>
              <a:buFont typeface="Arial" panose="020B0604020202020204" pitchFamily="34" charset="0"/>
              <a:buChar char="•"/>
            </a:pPr>
            <a:r>
              <a:rPr lang="en-US" sz="2000" i="1" dirty="0">
                <a:solidFill>
                  <a:schemeClr val="tx1"/>
                </a:solidFill>
              </a:rPr>
              <a:t>Responsiveness:</a:t>
            </a:r>
            <a:r>
              <a:rPr lang="en-US" sz="2000" dirty="0">
                <a:solidFill>
                  <a:schemeClr val="tx1"/>
                </a:solidFill>
              </a:rPr>
              <a:t> </a:t>
            </a:r>
            <a:r>
              <a:rPr lang="en-US" sz="2000" dirty="0" smtClean="0">
                <a:solidFill>
                  <a:schemeClr val="tx1"/>
                </a:solidFill>
              </a:rPr>
              <a:t>Hosteller </a:t>
            </a:r>
            <a:r>
              <a:rPr lang="en-US" sz="2000" dirty="0">
                <a:solidFill>
                  <a:schemeClr val="tx1"/>
                </a:solidFill>
              </a:rPr>
              <a:t>should respond promptly to user requests, ensuring a smooth and efficient user experience.</a:t>
            </a:r>
          </a:p>
          <a:p>
            <a:pPr>
              <a:buFont typeface="Arial" panose="020B0604020202020204" pitchFamily="34" charset="0"/>
              <a:buChar char="•"/>
            </a:pPr>
            <a:r>
              <a:rPr lang="en-US" sz="2000" dirty="0">
                <a:solidFill>
                  <a:schemeClr val="tx1"/>
                </a:solidFill>
              </a:rPr>
              <a:t>Scalability</a:t>
            </a:r>
            <a:r>
              <a:rPr lang="en-US" sz="2000" i="1" dirty="0">
                <a:solidFill>
                  <a:schemeClr val="tx1"/>
                </a:solidFill>
              </a:rPr>
              <a:t>:</a:t>
            </a:r>
            <a:r>
              <a:rPr lang="en-US" sz="2000" dirty="0">
                <a:solidFill>
                  <a:schemeClr val="tx1"/>
                </a:solidFill>
              </a:rPr>
              <a:t> The system should be designed to handle a growing number of users and hostels without significant performance degradation.</a:t>
            </a:r>
          </a:p>
          <a:p>
            <a:endParaRPr lang="en-US" dirty="0">
              <a:solidFill>
                <a:schemeClr val="tx1"/>
              </a:solidFill>
            </a:endParaRPr>
          </a:p>
        </p:txBody>
      </p:sp>
    </p:spTree>
    <p:extLst>
      <p:ext uri="{BB962C8B-B14F-4D97-AF65-F5344CB8AC3E}">
        <p14:creationId xmlns:p14="http://schemas.microsoft.com/office/powerpoint/2010/main" val="4067725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1147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PowerPoint Presentation</vt:lpstr>
      <vt:lpstr>Introduction</vt:lpstr>
      <vt:lpstr>Problem Statement</vt:lpstr>
      <vt:lpstr>Solution</vt:lpstr>
      <vt:lpstr>Functional Requirements</vt:lpstr>
      <vt:lpstr>PowerPoint Presentation</vt:lpstr>
      <vt:lpstr>PowerPoint Presentation</vt:lpstr>
      <vt:lpstr>PowerPoint Presentation</vt:lpstr>
      <vt:lpstr>Non Functional 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9</cp:revision>
  <dcterms:created xsi:type="dcterms:W3CDTF">2023-10-26T06:50:58Z</dcterms:created>
  <dcterms:modified xsi:type="dcterms:W3CDTF">2023-10-26T08:15:46Z</dcterms:modified>
</cp:coreProperties>
</file>