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30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1E2DC0-4C9A-45E6-B640-E371861712F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9AA9-6CF3-40D9-9967-62A6F284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33BD-9480-4579-A38D-67B8222E1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Vs Manhattan</a:t>
            </a:r>
          </a:p>
        </p:txBody>
      </p:sp>
    </p:spTree>
    <p:extLst>
      <p:ext uri="{BB962C8B-B14F-4D97-AF65-F5344CB8AC3E}">
        <p14:creationId xmlns:p14="http://schemas.microsoft.com/office/powerpoint/2010/main" val="224971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F11-EF93-4BF9-8BFE-C33F3C2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investors choose a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D810-99A8-4E44-8476-70477327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05929"/>
            <a:ext cx="8946541" cy="2240786"/>
          </a:xfrm>
        </p:spPr>
        <p:txBody>
          <a:bodyPr/>
          <a:lstStyle/>
          <a:p>
            <a:r>
              <a:rPr lang="en-US" sz="2400" dirty="0"/>
              <a:t>When trying to invest in new place it is always recommended to see how will a business doing</a:t>
            </a:r>
          </a:p>
          <a:p>
            <a:r>
              <a:rPr lang="en-US" sz="2400" dirty="0"/>
              <a:t>Using Data Analysis we can help investors see how well are businesses doing in their city of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D603-98E8-4CDC-81DB-AB670F2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Aquesition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3D82-A627-4259-82DB-A27079EDE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9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The data for Toronto have been acquired from:</a:t>
            </a:r>
            <a:br>
              <a:rPr lang="en-US" sz="2400" dirty="0"/>
            </a:br>
            <a:r>
              <a:rPr lang="en-US" sz="2400" dirty="0"/>
              <a:t>'https://en.wikipedia.org/wiki/</a:t>
            </a:r>
            <a:r>
              <a:rPr lang="en-US" sz="2400" dirty="0" err="1"/>
              <a:t>List_of_postal_codes_of_Canada:_M</a:t>
            </a:r>
            <a:r>
              <a:rPr lang="en-US" sz="2400" dirty="0"/>
              <a:t>’</a:t>
            </a:r>
          </a:p>
          <a:p>
            <a:r>
              <a:rPr lang="en-US" sz="2400" dirty="0"/>
              <a:t>The Data for Manhattan was acquired from per processed csv file obtained from the ‘Neighborhoods-New-York-py-v1.0’ Lab.</a:t>
            </a:r>
          </a:p>
          <a:p>
            <a:r>
              <a:rPr lang="en-US" sz="2400" dirty="0"/>
              <a:t>Venues for both cities are acquired from Foursquare API </a:t>
            </a:r>
            <a:r>
              <a:rPr lang="en-US" sz="2400" dirty="0" err="1"/>
              <a:t>platrform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62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7050-D7AA-4197-AE95-A957854B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Top 10 venues in Tornto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A54BA-BECE-432C-9447-B91984F0C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017007"/>
            <a:ext cx="10783888" cy="47512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699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0C781-AB20-4D08-B3D2-DEBD3F18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Top 10 Venues in Manhattan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4E7C1-3275-47B4-8721-7B2E6773B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3" y="1645921"/>
            <a:ext cx="11240086" cy="54779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0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CAC-E883-4DBA-B7A5-70039D8A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27652"/>
          </a:xfrm>
        </p:spPr>
        <p:txBody>
          <a:bodyPr/>
          <a:lstStyle/>
          <a:p>
            <a:r>
              <a:rPr lang="en-US" dirty="0" err="1"/>
              <a:t>Torono</a:t>
            </a:r>
            <a:r>
              <a:rPr lang="en-US" dirty="0"/>
              <a:t> Cluster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99BEEDD-D515-44EB-ADA8-43DF2549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" y="821635"/>
            <a:ext cx="11610046" cy="5899210"/>
          </a:xfrm>
        </p:spPr>
      </p:pic>
    </p:spTree>
    <p:extLst>
      <p:ext uri="{BB962C8B-B14F-4D97-AF65-F5344CB8AC3E}">
        <p14:creationId xmlns:p14="http://schemas.microsoft.com/office/powerpoint/2010/main" val="113160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411-2BF9-4B41-871C-FAE3FD42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5" y="108161"/>
            <a:ext cx="9404723" cy="1400530"/>
          </a:xfrm>
        </p:spPr>
        <p:txBody>
          <a:bodyPr/>
          <a:lstStyle/>
          <a:p>
            <a:r>
              <a:rPr lang="en-US" dirty="0"/>
              <a:t>Manhattan Cluster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FD5051C-3398-492F-8242-240E42632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5" y="907367"/>
            <a:ext cx="11184410" cy="5766237"/>
          </a:xfrm>
        </p:spPr>
      </p:pic>
    </p:spTree>
    <p:extLst>
      <p:ext uri="{BB962C8B-B14F-4D97-AF65-F5344CB8AC3E}">
        <p14:creationId xmlns:p14="http://schemas.microsoft.com/office/powerpoint/2010/main" val="136389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Toronto Vs Manhattan</vt:lpstr>
      <vt:lpstr>Helping investors choose a business</vt:lpstr>
      <vt:lpstr>Data Aquesition</vt:lpstr>
      <vt:lpstr>Top 10 venues in Tornto</vt:lpstr>
      <vt:lpstr>Top 10 Venues in Manhattan</vt:lpstr>
      <vt:lpstr>Torono Cluster map</vt:lpstr>
      <vt:lpstr>Manhattan Cluster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Vs Manhattan</dc:title>
  <dc:creator>Hassan</dc:creator>
  <cp:lastModifiedBy>Hassan</cp:lastModifiedBy>
  <cp:revision>2</cp:revision>
  <dcterms:created xsi:type="dcterms:W3CDTF">2020-08-13T18:06:58Z</dcterms:created>
  <dcterms:modified xsi:type="dcterms:W3CDTF">2020-08-13T18:21:37Z</dcterms:modified>
</cp:coreProperties>
</file>