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12192000" cy="6858000"/>
  <p:notesSz cx="6858000" cy="9144000"/>
  <p:defaultTextStyle>
    <a:defPPr defTabSz="914400">
      <a:defRPr lang="en-US" dirty="0"/>
    </a:defPPr>
    <a:lvl1pPr marL="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/>
    <p:restoredTop sz="94660"/>
  </p:normalViewPr>
  <p:slideViewPr>
    <p:cSldViewPr snapToGrid="0">
      <p:cViewPr varScale="1">
        <p:scale>
          <a:sx n="116" d="100"/>
          <a:sy n="116" d="100"/>
        </p:scale>
        <p:origin x="-438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524000" y="1122363"/>
            <a:ext cx="9144000" cy="2387600"/>
          </a:xfrm>
          <a:ln>
            <a:headEnd type="none"/>
            <a:tailEnd type="none"/>
          </a:ln>
        </p:spPr>
        <p:txBody>
          <a:bodyPr wrap="square" anchor="b"/>
          <a:lstStyle>
            <a:lvl1pPr algn="ctr">
              <a:defRPr sz="6000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524000" y="3602038"/>
            <a:ext cx="9144000" cy="1655762"/>
          </a:xfrm>
          <a:ln>
            <a:headEnd type="none"/>
            <a:tailEnd type="none"/>
          </a:ln>
        </p:spPr>
        <p:txBody>
          <a:bodyPr wrap="square"/>
          <a:lstStyle>
            <a:lvl1pPr marL="0" indent="0" algn="ctr">
              <a:buNone/>
              <a:defRPr sz="2400" dirty="0"/>
            </a:lvl1pPr>
            <a:lvl2pPr marL="457200" indent="0" algn="ctr">
              <a:buNone/>
              <a:defRPr sz="2000" dirty="0"/>
            </a:lvl2pPr>
            <a:lvl3pPr marL="914400" indent="0" algn="ctr">
              <a:buNone/>
              <a:defRPr sz="1800" dirty="0"/>
            </a:lvl3pPr>
            <a:lvl4pPr marL="1371600" indent="0" algn="ctr">
              <a:buNone/>
              <a:defRPr sz="1600" dirty="0"/>
            </a:lvl4pPr>
            <a:lvl5pPr marL="1828800" indent="0" algn="ctr">
              <a:buNone/>
              <a:defRPr sz="1600" dirty="0"/>
            </a:lvl5pPr>
            <a:lvl6pPr marL="2286000" indent="0" algn="ctr">
              <a:buNone/>
              <a:defRPr sz="1600" dirty="0"/>
            </a:lvl6pPr>
            <a:lvl7pPr marL="2743200" indent="0" algn="ctr">
              <a:buNone/>
              <a:defRPr sz="1600" dirty="0"/>
            </a:lvl7pPr>
            <a:lvl8pPr marL="3200400" indent="0" algn="ctr">
              <a:buNone/>
              <a:defRPr sz="1600" dirty="0"/>
            </a:lvl8pPr>
            <a:lvl9pPr marL="3657600" indent="0" algn="ctr">
              <a:buNone/>
              <a:defRPr sz="1600" dirty="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0B656A9B-1D5C-4773-96DA-59FFF9A0C685}" type="datetimeFigureOut">
              <a:rPr lang="en-US" dirty="0"/>
              <a:t>5/16/2024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71876A3B-FE14-4A6F-92A9-8051A7B84280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white">
          <a:ln>
            <a:headEnd type="none"/>
            <a:tailEnd type="none"/>
          </a:ln>
        </p:spPr>
        <p:txBody>
          <a:bodyPr vert="eaVert" wrap="square"/>
          <a:lstStyle/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0B656A9B-1D5C-4773-96DA-59FFF9A0C685}" type="datetimeFigureOut">
              <a:rPr lang="en-US" dirty="0"/>
              <a:t>5/16/2024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71876A3B-FE14-4A6F-92A9-8051A7B84280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white">
          <a:xfrm>
            <a:off x="8724900" y="365125"/>
            <a:ext cx="2628900" cy="5811838"/>
          </a:xfrm>
          <a:ln>
            <a:headEnd type="none"/>
            <a:tailEnd type="none"/>
          </a:ln>
        </p:spPr>
        <p:txBody>
          <a:bodyPr vert="eaVert" wrap="square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white">
          <a:xfrm>
            <a:off x="838200" y="365125"/>
            <a:ext cx="7734300" cy="5811838"/>
          </a:xfrm>
          <a:ln>
            <a:headEnd type="none"/>
            <a:tailEnd type="none"/>
          </a:ln>
        </p:spPr>
        <p:txBody>
          <a:bodyPr vert="eaVert" wrap="square"/>
          <a:lstStyle/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0B656A9B-1D5C-4773-96DA-59FFF9A0C685}" type="datetimeFigureOut">
              <a:rPr lang="en-US" dirty="0"/>
              <a:t>5/16/2024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71876A3B-FE14-4A6F-92A9-8051A7B84280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0B656A9B-1D5C-4773-96DA-59FFF9A0C685}" type="datetimeFigureOut">
              <a:rPr lang="en-US" dirty="0"/>
              <a:t>5/16/2024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71876A3B-FE14-4A6F-92A9-8051A7B84280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831850" y="1709738"/>
            <a:ext cx="10515600" cy="2852737"/>
          </a:xfrm>
          <a:ln>
            <a:headEnd type="none"/>
            <a:tailEnd type="none"/>
          </a:ln>
        </p:spPr>
        <p:txBody>
          <a:bodyPr wrap="square" anchor="b"/>
          <a:lstStyle>
            <a:lvl1pPr>
              <a:defRPr sz="6000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831850" y="4589463"/>
            <a:ext cx="10515600" cy="1500187"/>
          </a:xfrm>
          <a:ln>
            <a:headEnd type="none"/>
            <a:tailEnd type="none"/>
          </a:ln>
        </p:spPr>
        <p:txBody>
          <a:bodyPr wrap="square"/>
          <a:lstStyle>
            <a:lvl1pPr marL="0" indent="0">
              <a:buNone/>
              <a:defRPr sz="2400" dirty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 dirty="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 dirty="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0B656A9B-1D5C-4773-96DA-59FFF9A0C685}" type="datetimeFigureOut">
              <a:rPr lang="en-US" dirty="0"/>
              <a:t>5/16/2024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71876A3B-FE14-4A6F-92A9-8051A7B84280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white">
          <a:xfrm>
            <a:off x="838200" y="1825625"/>
            <a:ext cx="5181600" cy="4351338"/>
          </a:xfrm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white">
          <a:xfrm>
            <a:off x="6172200" y="1825625"/>
            <a:ext cx="5181600" cy="4351338"/>
          </a:xfrm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0B656A9B-1D5C-4773-96DA-59FFF9A0C685}" type="datetimeFigureOut">
              <a:rPr lang="en-US" dirty="0"/>
              <a:t>5/16/2024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71876A3B-FE14-4A6F-92A9-8051A7B84280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839788" y="365125"/>
            <a:ext cx="10515600" cy="1325563"/>
          </a:xfrm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839788" y="1681163"/>
            <a:ext cx="5157787" cy="823912"/>
          </a:xfrm>
          <a:ln>
            <a:headEnd type="none"/>
            <a:tailEnd type="none"/>
          </a:ln>
        </p:spPr>
        <p:txBody>
          <a:bodyPr wrap="square" anchor="b"/>
          <a:lstStyle>
            <a:lvl1pPr marL="0" indent="0">
              <a:buNone/>
              <a:defRPr sz="2400" b="1" dirty="0"/>
            </a:lvl1pPr>
            <a:lvl2pPr marL="457200" indent="0">
              <a:buNone/>
              <a:defRPr sz="2000" b="1" dirty="0"/>
            </a:lvl2pPr>
            <a:lvl3pPr marL="914400" indent="0">
              <a:buNone/>
              <a:defRPr sz="1800" b="1" dirty="0"/>
            </a:lvl3pPr>
            <a:lvl4pPr marL="1371600" indent="0">
              <a:buNone/>
              <a:defRPr sz="1600" b="1" dirty="0"/>
            </a:lvl4pPr>
            <a:lvl5pPr marL="1828800" indent="0">
              <a:buNone/>
              <a:defRPr sz="1600" b="1" dirty="0"/>
            </a:lvl5pPr>
            <a:lvl6pPr marL="2286000" indent="0">
              <a:buNone/>
              <a:defRPr sz="1600" b="1" dirty="0"/>
            </a:lvl6pPr>
            <a:lvl7pPr marL="2743200" indent="0">
              <a:buNone/>
              <a:defRPr sz="1600" b="1" dirty="0"/>
            </a:lvl7pPr>
            <a:lvl8pPr marL="3200400" indent="0">
              <a:buNone/>
              <a:defRPr sz="1600" b="1" dirty="0"/>
            </a:lvl8pPr>
            <a:lvl9pPr marL="3657600" indent="0">
              <a:buNone/>
              <a:defRPr sz="1600" b="1" dirty="0"/>
            </a:lvl9pPr>
          </a:lstStyle>
          <a:p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white">
          <a:xfrm>
            <a:off x="839788" y="2505075"/>
            <a:ext cx="5157787" cy="3684588"/>
          </a:xfrm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white">
          <a:xfrm>
            <a:off x="6172200" y="1681163"/>
            <a:ext cx="5183188" cy="823912"/>
          </a:xfrm>
          <a:ln>
            <a:headEnd type="none"/>
            <a:tailEnd type="none"/>
          </a:ln>
        </p:spPr>
        <p:txBody>
          <a:bodyPr wrap="square" anchor="b"/>
          <a:lstStyle>
            <a:lvl1pPr marL="0" indent="0">
              <a:buNone/>
              <a:defRPr sz="2400" b="1" dirty="0"/>
            </a:lvl1pPr>
            <a:lvl2pPr marL="457200" indent="0">
              <a:buNone/>
              <a:defRPr sz="2000" b="1" dirty="0"/>
            </a:lvl2pPr>
            <a:lvl3pPr marL="914400" indent="0">
              <a:buNone/>
              <a:defRPr sz="1800" b="1" dirty="0"/>
            </a:lvl3pPr>
            <a:lvl4pPr marL="1371600" indent="0">
              <a:buNone/>
              <a:defRPr sz="1600" b="1" dirty="0"/>
            </a:lvl4pPr>
            <a:lvl5pPr marL="1828800" indent="0">
              <a:buNone/>
              <a:defRPr sz="1600" b="1" dirty="0"/>
            </a:lvl5pPr>
            <a:lvl6pPr marL="2286000" indent="0">
              <a:buNone/>
              <a:defRPr sz="1600" b="1" dirty="0"/>
            </a:lvl6pPr>
            <a:lvl7pPr marL="2743200" indent="0">
              <a:buNone/>
              <a:defRPr sz="1600" b="1" dirty="0"/>
            </a:lvl7pPr>
            <a:lvl8pPr marL="3200400" indent="0">
              <a:buNone/>
              <a:defRPr sz="1600" b="1" dirty="0"/>
            </a:lvl8pPr>
            <a:lvl9pPr marL="3657600" indent="0">
              <a:buNone/>
              <a:defRPr sz="1600" b="1" dirty="0"/>
            </a:lvl9pPr>
          </a:lstStyle>
          <a:p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white">
          <a:xfrm>
            <a:off x="6172200" y="2505075"/>
            <a:ext cx="5183188" cy="3684588"/>
          </a:xfrm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0B656A9B-1D5C-4773-96DA-59FFF9A0C685}" type="datetimeFigureOut">
              <a:rPr lang="en-US" dirty="0"/>
              <a:t>5/16/2024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71876A3B-FE14-4A6F-92A9-8051A7B84280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0B656A9B-1D5C-4773-96DA-59FFF9A0C685}" type="datetimeFigureOut">
              <a:rPr lang="en-US" dirty="0"/>
              <a:t>5/16/2024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71876A3B-FE14-4A6F-92A9-8051A7B84280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0B656A9B-1D5C-4773-96DA-59FFF9A0C685}" type="datetimeFigureOut">
              <a:rPr lang="en-US" dirty="0"/>
              <a:t>5/16/2024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71876A3B-FE14-4A6F-92A9-8051A7B84280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839788" y="457200"/>
            <a:ext cx="3932237" cy="1600200"/>
          </a:xfrm>
          <a:ln>
            <a:headEnd type="none"/>
            <a:tailEnd type="none"/>
          </a:ln>
        </p:spPr>
        <p:txBody>
          <a:bodyPr wrap="square" anchor="b"/>
          <a:lstStyle>
            <a:lvl1pPr>
              <a:defRPr sz="3200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white">
          <a:xfrm>
            <a:off x="5183188" y="987425"/>
            <a:ext cx="6172200" cy="4873625"/>
          </a:xfrm>
          <a:ln>
            <a:headEnd type="none"/>
            <a:tailEnd type="none"/>
          </a:ln>
        </p:spPr>
        <p:txBody>
          <a:bodyPr wrap="square"/>
          <a:lstStyle>
            <a:lvl1pPr>
              <a:defRPr sz="3200" dirty="0"/>
            </a:lvl1pPr>
            <a:lvl2pPr>
              <a:defRPr sz="2800" dirty="0"/>
            </a:lvl2pPr>
            <a:lvl3pPr>
              <a:defRPr sz="2400" dirty="0"/>
            </a:lvl3pPr>
            <a:lvl4pPr>
              <a:defRPr sz="2000" dirty="0"/>
            </a:lvl4pPr>
            <a:lvl5pPr>
              <a:defRPr sz="2000" dirty="0"/>
            </a:lvl5pPr>
            <a:lvl6pPr>
              <a:defRPr sz="2000" dirty="0"/>
            </a:lvl6pPr>
            <a:lvl7pPr>
              <a:defRPr sz="2000" dirty="0"/>
            </a:lvl7pPr>
            <a:lvl8pPr>
              <a:defRPr sz="2000" dirty="0"/>
            </a:lvl8pPr>
            <a:lvl9pPr>
              <a:defRPr sz="2000" dirty="0"/>
            </a:lvl9pPr>
          </a:lstStyle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white">
          <a:xfrm>
            <a:off x="839788" y="2057400"/>
            <a:ext cx="3932237" cy="3811588"/>
          </a:xfrm>
          <a:ln>
            <a:headEnd type="none"/>
            <a:tailEnd type="none"/>
          </a:ln>
        </p:spPr>
        <p:txBody>
          <a:bodyPr wrap="square"/>
          <a:lstStyle>
            <a:lvl1pPr marL="0" indent="0">
              <a:buNone/>
              <a:defRPr sz="1600" dirty="0"/>
            </a:lvl1pPr>
            <a:lvl2pPr marL="457200" indent="0">
              <a:buNone/>
              <a:defRPr sz="1400" dirty="0"/>
            </a:lvl2pPr>
            <a:lvl3pPr marL="914400" indent="0">
              <a:buNone/>
              <a:defRPr sz="1200" dirty="0"/>
            </a:lvl3pPr>
            <a:lvl4pPr marL="1371600" indent="0">
              <a:buNone/>
              <a:defRPr sz="1000" dirty="0"/>
            </a:lvl4pPr>
            <a:lvl5pPr marL="1828800" indent="0">
              <a:buNone/>
              <a:defRPr sz="1000" dirty="0"/>
            </a:lvl5pPr>
            <a:lvl6pPr marL="2286000" indent="0">
              <a:buNone/>
              <a:defRPr sz="1000" dirty="0"/>
            </a:lvl6pPr>
            <a:lvl7pPr marL="2743200" indent="0">
              <a:buNone/>
              <a:defRPr sz="1000" dirty="0"/>
            </a:lvl7pPr>
            <a:lvl8pPr marL="3200400" indent="0">
              <a:buNone/>
              <a:defRPr sz="1000" dirty="0"/>
            </a:lvl8pPr>
            <a:lvl9pPr marL="3657600" indent="0">
              <a:buNone/>
              <a:defRPr sz="1000" dirty="0"/>
            </a:lvl9pPr>
          </a:lstStyle>
          <a:p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0B656A9B-1D5C-4773-96DA-59FFF9A0C685}" type="datetimeFigureOut">
              <a:rPr lang="en-US" dirty="0"/>
              <a:t>5/16/2024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71876A3B-FE14-4A6F-92A9-8051A7B84280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839788" y="457200"/>
            <a:ext cx="3932237" cy="1600200"/>
          </a:xfrm>
          <a:ln>
            <a:headEnd type="none"/>
            <a:tailEnd type="none"/>
          </a:ln>
        </p:spPr>
        <p:txBody>
          <a:bodyPr wrap="square" anchor="b"/>
          <a:lstStyle>
            <a:lvl1pPr>
              <a:defRPr sz="3200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white">
          <a:xfrm>
            <a:off x="5183188" y="987425"/>
            <a:ext cx="6172200" cy="4873625"/>
          </a:xfrm>
          <a:ln>
            <a:headEnd type="none"/>
            <a:tailEnd type="none"/>
          </a:ln>
        </p:spPr>
        <p:txBody>
          <a:bodyPr wrap="square"/>
          <a:lstStyle>
            <a:lvl1pPr marL="0" indent="0">
              <a:buNone/>
              <a:defRPr sz="3200" dirty="0"/>
            </a:lvl1pPr>
            <a:lvl2pPr marL="457200" indent="0">
              <a:buNone/>
              <a:defRPr sz="2800" dirty="0"/>
            </a:lvl2pPr>
            <a:lvl3pPr marL="914400" indent="0">
              <a:buNone/>
              <a:defRPr sz="2400" dirty="0"/>
            </a:lvl3pPr>
            <a:lvl4pPr marL="1371600" indent="0">
              <a:buNone/>
              <a:defRPr sz="2000" dirty="0"/>
            </a:lvl4pPr>
            <a:lvl5pPr marL="1828800" indent="0">
              <a:buNone/>
              <a:defRPr sz="2000" dirty="0"/>
            </a:lvl5pPr>
            <a:lvl6pPr marL="2286000" indent="0">
              <a:buNone/>
              <a:defRPr sz="2000" dirty="0"/>
            </a:lvl6pPr>
            <a:lvl7pPr marL="2743200" indent="0">
              <a:buNone/>
              <a:defRPr sz="2000" dirty="0"/>
            </a:lvl7pPr>
            <a:lvl8pPr marL="3200400" indent="0">
              <a:buNone/>
              <a:defRPr sz="2000" dirty="0"/>
            </a:lvl8pPr>
            <a:lvl9pPr marL="3657600" indent="0">
              <a:buNone/>
              <a:defRPr sz="2000" dirty="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white">
          <a:xfrm>
            <a:off x="839788" y="2057400"/>
            <a:ext cx="3932237" cy="3811588"/>
          </a:xfrm>
          <a:ln>
            <a:headEnd type="none"/>
            <a:tailEnd type="none"/>
          </a:ln>
        </p:spPr>
        <p:txBody>
          <a:bodyPr wrap="square"/>
          <a:lstStyle>
            <a:lvl1pPr marL="0" indent="0">
              <a:buNone/>
              <a:defRPr sz="1600" dirty="0"/>
            </a:lvl1pPr>
            <a:lvl2pPr marL="457200" indent="0">
              <a:buNone/>
              <a:defRPr sz="1400" dirty="0"/>
            </a:lvl2pPr>
            <a:lvl3pPr marL="914400" indent="0">
              <a:buNone/>
              <a:defRPr sz="1200" dirty="0"/>
            </a:lvl3pPr>
            <a:lvl4pPr marL="1371600" indent="0">
              <a:buNone/>
              <a:defRPr sz="1000" dirty="0"/>
            </a:lvl4pPr>
            <a:lvl5pPr marL="1828800" indent="0">
              <a:buNone/>
              <a:defRPr sz="1000" dirty="0"/>
            </a:lvl5pPr>
            <a:lvl6pPr marL="2286000" indent="0">
              <a:buNone/>
              <a:defRPr sz="1000" dirty="0"/>
            </a:lvl6pPr>
            <a:lvl7pPr marL="2743200" indent="0">
              <a:buNone/>
              <a:defRPr sz="1000" dirty="0"/>
            </a:lvl7pPr>
            <a:lvl8pPr marL="3200400" indent="0">
              <a:buNone/>
              <a:defRPr sz="1000" dirty="0"/>
            </a:lvl8pPr>
            <a:lvl9pPr marL="3657600" indent="0">
              <a:buNone/>
              <a:defRPr sz="1000" dirty="0"/>
            </a:lvl9pPr>
          </a:lstStyle>
          <a:p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0B656A9B-1D5C-4773-96DA-59FFF9A0C685}" type="datetimeFigureOut">
              <a:rPr lang="en-US" dirty="0"/>
              <a:t>5/16/2024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71876A3B-FE14-4A6F-92A9-8051A7B84280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838200" y="365125"/>
            <a:ext cx="10515600" cy="1325563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 lIns="91440" tIns="45720" rIns="91440" bIns="4572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838200" y="1825625"/>
            <a:ext cx="10515600" cy="4351338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 lIns="91440" tIns="45720" rIns="91440" bIns="45720">
            <a:normAutofit/>
          </a:bodyPr>
          <a:lstStyle/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white">
          <a:xfrm>
            <a:off x="838200" y="6356350"/>
            <a:ext cx="2743200" cy="365125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 lIns="91440" tIns="45720" rIns="91440" bIns="45720" anchor="ctr"/>
          <a:lstStyle>
            <a:lvl1pPr algn="l">
              <a:defRPr sz="1200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656A9B-1D5C-4773-96DA-59FFF9A0C685}" type="datetimeFigureOut">
              <a:rPr lang="en-US" dirty="0"/>
              <a:t>5/16/2024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white">
          <a:xfrm>
            <a:off x="4038600" y="6356350"/>
            <a:ext cx="4114800" cy="365125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 lIns="91440" tIns="45720" rIns="91440" bIns="45720" anchor="ctr"/>
          <a:lstStyle>
            <a:lvl1pPr algn="ctr">
              <a:defRPr sz="1200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white">
          <a:xfrm>
            <a:off x="8610600" y="6356350"/>
            <a:ext cx="2743200" cy="365125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 lIns="91440" tIns="45720" rIns="91440" bIns="45720" anchor="ctr"/>
          <a:lstStyle>
            <a:lvl1pPr algn="r">
              <a:defRPr sz="1200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876A3B-FE14-4A6F-92A9-8051A7B84280}" type="slidenum">
              <a:rPr lang="en-US" dirty="0"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>
        <a:lnSpc>
          <a:spcPct val="90000"/>
        </a:lnSpc>
        <a:spcBef>
          <a:spcPct val="0"/>
        </a:spcBef>
        <a:buNone/>
        <a:defRPr sz="44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>
        <a:lnSpc>
          <a:spcPct val="90000"/>
        </a:lnSpc>
        <a:spcBef>
          <a:spcPts val="1000"/>
        </a:spcBef>
        <a:buFont typeface="Arial"/>
        <a:buChar char="•"/>
        <a:defRPr sz="28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24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20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 defTabSz="914400">
        <a:defRPr lang="en-US" dirty="0"/>
      </a:defPPr>
      <a:lvl1pPr marL="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xtPricePerNight"/>
          <p:cNvSpPr txBox="1">
            <a:spLocks noChangeArrowheads="1"/>
          </p:cNvSpPr>
          <p:nvPr/>
        </p:nvSpPr>
        <p:spPr bwMode="white">
          <a:xfrm>
            <a:off x="5008153" y="5986602"/>
            <a:ext cx="6280727" cy="369332"/>
          </a:xfrm>
          <a:prstGeom prst="rect">
            <a:avLst/>
          </a:prstGeom>
          <a:noFill/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algn="r" defTabSz="914400"/>
            <a:r>
              <a:rPr lang="en-US" dirty="0">
                <a:solidFill>
                  <a:schemeClr val="accent4"/>
                </a:solidFill>
                <a:latin typeface="system-ui"/>
              </a:rPr>
              <a:t>USD $200.00/night</a:t>
            </a:r>
            <a:endParaRPr lang="en-US" dirty="0">
              <a:solidFill>
                <a:schemeClr val="accent4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 bwMode="white">
          <a:xfrm>
            <a:off x="794327" y="1140966"/>
            <a:ext cx="10603346" cy="0"/>
          </a:xfrm>
          <a:prstGeom prst="line">
            <a:avLst/>
          </a:prstGeom>
          <a:ln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xtVillaSize"/>
          <p:cNvSpPr txBox="1">
            <a:spLocks noChangeArrowheads="1"/>
          </p:cNvSpPr>
          <p:nvPr/>
        </p:nvSpPr>
        <p:spPr bwMode="white">
          <a:xfrm>
            <a:off x="5036938" y="5748748"/>
            <a:ext cx="6223155" cy="307777"/>
          </a:xfrm>
          <a:prstGeom prst="rect">
            <a:avLst/>
          </a:prstGeom>
          <a:noFill/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algn="r" defTabSz="914400"/>
            <a:r>
              <a:rPr lang="en-US" sz="1400" smtClean="0">
                <a:solidFill>
                  <a:srgbClr val="ADB5BD"/>
                </a:solidFill>
                <a:latin typeface="system-ui"/>
              </a:rPr>
              <a:t>Size</a:t>
            </a:r>
            <a:r>
              <a:rPr lang="en-US" sz="1400" dirty="0">
                <a:solidFill>
                  <a:srgbClr val="ADB5BD"/>
                </a:solidFill>
                <a:latin typeface="system-ui"/>
              </a:rPr>
              <a:t>: 550 sqft</a:t>
            </a:r>
          </a:p>
        </p:txBody>
      </p:sp>
      <p:sp>
        <p:nvSpPr>
          <p:cNvPr id="17" name="txtOccupancy"/>
          <p:cNvSpPr txBox="1">
            <a:spLocks noChangeArrowheads="1"/>
          </p:cNvSpPr>
          <p:nvPr/>
        </p:nvSpPr>
        <p:spPr bwMode="white">
          <a:xfrm>
            <a:off x="5036938" y="5510894"/>
            <a:ext cx="6223155" cy="307777"/>
          </a:xfrm>
          <a:prstGeom prst="rect">
            <a:avLst/>
          </a:prstGeom>
          <a:noFill/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algn="r" defTabSz="914400"/>
            <a:r>
              <a:rPr lang="en-US" sz="1400" b="0" i="0" dirty="0">
                <a:solidFill>
                  <a:srgbClr val="ADB5BD"/>
                </a:solidFill>
                <a:effectLst/>
                <a:latin typeface="system-ui"/>
              </a:rPr>
              <a:t>Max Occupancy : 4 adults</a:t>
            </a:r>
          </a:p>
        </p:txBody>
      </p:sp>
      <p:sp>
        <p:nvSpPr>
          <p:cNvPr id="13" name="txtVillaAmenities"/>
          <p:cNvSpPr txBox="1">
            <a:spLocks noChangeArrowheads="1"/>
          </p:cNvSpPr>
          <p:nvPr/>
        </p:nvSpPr>
        <p:spPr bwMode="white">
          <a:xfrm>
            <a:off x="5163127" y="3592506"/>
            <a:ext cx="6280727" cy="369332"/>
          </a:xfrm>
          <a:prstGeom prst="rect">
            <a:avLst/>
          </a:prstGeom>
          <a:noFill/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algn="l" defTabSz="914400"/>
            <a:endParaRPr lang="en-US" dirty="0">
              <a:solidFill>
                <a:srgbClr val="ADB5BD"/>
              </a:solidFill>
              <a:latin typeface="system-ui"/>
            </a:endParaRPr>
          </a:p>
        </p:txBody>
      </p:sp>
      <p:sp>
        <p:nvSpPr>
          <p:cNvPr id="8" name="txtVillaDescription"/>
          <p:cNvSpPr txBox="1">
            <a:spLocks noChangeArrowheads="1"/>
          </p:cNvSpPr>
          <p:nvPr/>
        </p:nvSpPr>
        <p:spPr bwMode="white">
          <a:xfrm>
            <a:off x="5163127" y="2144050"/>
            <a:ext cx="6280727" cy="923330"/>
          </a:xfrm>
          <a:prstGeom prst="rect">
            <a:avLst/>
          </a:prstGeom>
          <a:noFill/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defTabSz="914400"/>
            <a:r>
              <a:rPr lang="en-US" b="0" i="0" dirty="0">
                <a:solidFill>
                  <a:srgbClr val="ADB5BD"/>
                </a:solidFill>
                <a:effectLst/>
                <a:latin typeface="system-ui"/>
              </a:rPr>
              <a:t>Fusce 11 tincidunt maximus leo, sed scelerisque massa auctor sit amet. Donec ex mauris, hendrerit quis nibh ac, efficitur fringilla enim.</a:t>
            </a:r>
            <a:endParaRPr lang="en-US" dirty="0"/>
          </a:p>
        </p:txBody>
      </p:sp>
      <p:sp>
        <p:nvSpPr>
          <p:cNvPr id="7" name="txtVillaName"/>
          <p:cNvSpPr txBox="1">
            <a:spLocks noChangeArrowheads="1"/>
          </p:cNvSpPr>
          <p:nvPr/>
        </p:nvSpPr>
        <p:spPr bwMode="white">
          <a:xfrm>
            <a:off x="5163126" y="1480765"/>
            <a:ext cx="7028873" cy="523220"/>
          </a:xfrm>
          <a:prstGeom prst="rect">
            <a:avLst/>
          </a:prstGeom>
          <a:noFill/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defTabSz="914400"/>
            <a:r>
              <a:rPr lang="en-US" sz="2800" dirty="0">
                <a:solidFill>
                  <a:schemeClr val="accent2"/>
                </a:solidFill>
              </a:rPr>
              <a:t>Luxury Pool Villa</a:t>
            </a:r>
          </a:p>
        </p:txBody>
      </p:sp>
      <p:pic>
        <p:nvPicPr>
          <p:cNvPr id="6" name="imgVilla" descr="A bedroom with a bed and a table&#10;&#10;Description automatically generated with low confidence"/>
          <p:cNvPicPr>
            <a:picLocks noChangeAspect="1"/>
          </p:cNvPicPr>
          <p:nvPr/>
        </p:nvPicPr>
        <p:blipFill>
          <a:blip r:embed="rId2">
            <a:lum/>
          </a:blip>
          <a:srcRect/>
          <a:stretch>
            <a:fillRect/>
          </a:stretch>
        </p:blipFill>
        <p:spPr bwMode="white">
          <a:xfrm>
            <a:off x="748146" y="1538915"/>
            <a:ext cx="3810000" cy="2133600"/>
          </a:xfrm>
          <a:prstGeom prst="rect">
            <a:avLst/>
          </a:prstGeom>
          <a:ln>
            <a:headEnd type="none"/>
            <a:tailEnd type="none"/>
          </a:ln>
        </p:spPr>
      </p:pic>
      <p:sp>
        <p:nvSpPr>
          <p:cNvPr id="4" name="txtResortName"/>
          <p:cNvSpPr txBox="1">
            <a:spLocks noChangeArrowheads="1"/>
          </p:cNvSpPr>
          <p:nvPr/>
        </p:nvSpPr>
        <p:spPr bwMode="white">
          <a:xfrm>
            <a:off x="0" y="364694"/>
            <a:ext cx="12192000" cy="584775"/>
          </a:xfrm>
          <a:prstGeom prst="rect">
            <a:avLst/>
          </a:prstGeom>
          <a:noFill/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algn="ctr" defTabSz="914400"/>
            <a:r>
              <a:rPr lang="en-US" sz="3200" dirty="0">
                <a:solidFill>
                  <a:srgbClr val="00B050"/>
                </a:solidFill>
              </a:rPr>
              <a:t>WHITE LAGOON RESORT</a:t>
            </a:r>
          </a:p>
        </p:txBody>
      </p:sp>
      <p:sp>
        <p:nvSpPr>
          <p:cNvPr id="5" name="txtVillaAmenitiesHeading">
            <a:extLst>
              <a:ext uri="{FF2B5EF4-FFF2-40B4-BE49-F238E27FC236}">
                <a16:creationId xmlns:a16="http://schemas.microsoft.com/office/drawing/2014/main" xmlns="" id="{999D50DA-48A9-89E6-DD98-EC435EEA7B45}"/>
              </a:ext>
            </a:extLst>
          </p:cNvPr>
          <p:cNvSpPr txBox="1"/>
          <p:nvPr/>
        </p:nvSpPr>
        <p:spPr>
          <a:xfrm>
            <a:off x="5163126" y="3224718"/>
            <a:ext cx="6129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chemeClr val="bg1"/>
                </a:solidFill>
                <a:effectLst/>
                <a:latin typeface="system-ui"/>
              </a:rPr>
              <a:t>Villa Amenities</a:t>
            </a:r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/>
        </a:gradFill>
      </a:fillStyleLst>
      <a:lnStyleLst>
        <a:ln w="6350" cap="flat">
          <a:solidFill>
            <a:schemeClr val="phClr"/>
          </a:solidFill>
          <a:prstDash val="solid"/>
          <a:miter/>
          <a:headEnd type="none"/>
          <a:tailEnd type="none"/>
        </a:ln>
        <a:ln w="12700" cap="flat">
          <a:solidFill>
            <a:schemeClr val="phClr"/>
          </a:solidFill>
          <a:prstDash val="solid"/>
          <a:miter/>
          <a:headEnd type="none"/>
          <a:tailEnd type="none"/>
        </a:ln>
        <a:ln w="19050" cap="flat">
          <a:solidFill>
            <a:schemeClr val="phClr"/>
          </a:solidFill>
          <a:prstDash val="solid"/>
          <a:miter/>
          <a:headEnd type="none"/>
          <a:tailEnd type="none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739</TotalTime>
  <Pages>0</Pages>
  <Words>46</Words>
  <Characters>0</Characters>
  <Application>Microsoft Office PowerPoint</Application>
  <PresentationFormat>Personnalisé</PresentationFormat>
  <Lines>0</Lines>
  <Paragraphs>7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Office</vt:lpstr>
      <vt:lpstr>Présentation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Bhrugen Patel</dc:creator>
  <cp:lastModifiedBy>Hassan Rachdi</cp:lastModifiedBy>
  <cp:revision>12</cp:revision>
  <dcterms:created xsi:type="dcterms:W3CDTF">2023-06-28T17:46:04Z</dcterms:created>
  <dcterms:modified xsi:type="dcterms:W3CDTF">2024-05-16T22:08:40Z</dcterms:modified>
</cp:coreProperties>
</file>