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86" r:id="rId7"/>
    <p:sldId id="267" r:id="rId8"/>
    <p:sldId id="277" r:id="rId9"/>
    <p:sldId id="278" r:id="rId10"/>
    <p:sldId id="279" r:id="rId11"/>
    <p:sldId id="285" r:id="rId12"/>
    <p:sldId id="281" r:id="rId13"/>
    <p:sldId id="282" r:id="rId14"/>
    <p:sldId id="283" r:id="rId15"/>
    <p:sldId id="28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2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Student Interest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Hassan Ahmed</a:t>
            </a:r>
            <a:br>
              <a:rPr lang="en-US" dirty="0"/>
            </a:br>
            <a:r>
              <a:rPr lang="en-US" dirty="0"/>
              <a:t>Bcsf20m049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017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 </a:t>
            </a:r>
          </a:p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EDIT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162FE-2858-CAA4-EB9D-B53BB3DAB80D}"/>
              </a:ext>
            </a:extLst>
          </p:cNvPr>
          <p:cNvSpPr txBox="1"/>
          <p:nvPr/>
        </p:nvSpPr>
        <p:spPr>
          <a:xfrm>
            <a:off x="488684" y="2644170"/>
            <a:ext cx="52084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On Clicking VIEW this Dialogue Box Will Appear.</a:t>
            </a:r>
          </a:p>
          <a:p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It Contains All the Data you collected from the Student Form.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7268F-9911-ED5E-7545-ACBB1F34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634" y="0"/>
            <a:ext cx="5392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 </a:t>
            </a:r>
          </a:p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EDIT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162FE-2858-CAA4-EB9D-B53BB3DAB80D}"/>
              </a:ext>
            </a:extLst>
          </p:cNvPr>
          <p:cNvSpPr txBox="1"/>
          <p:nvPr/>
        </p:nvSpPr>
        <p:spPr>
          <a:xfrm>
            <a:off x="201168" y="3020917"/>
            <a:ext cx="52084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On Pressing Save it </a:t>
            </a:r>
          </a:p>
          <a:p>
            <a:r>
              <a:rPr lang="en-US" sz="3200" b="1" dirty="0">
                <a:latin typeface="+mj-lt"/>
              </a:rPr>
              <a:t>Will Update the Student </a:t>
            </a:r>
          </a:p>
          <a:p>
            <a:r>
              <a:rPr lang="en-US" sz="3200" b="1" dirty="0">
                <a:latin typeface="+mj-lt"/>
              </a:rPr>
              <a:t>You Edited and change the Dashboard Changes</a:t>
            </a:r>
          </a:p>
          <a:p>
            <a:r>
              <a:rPr lang="en-US" sz="3200" b="1" dirty="0">
                <a:latin typeface="+mj-lt"/>
              </a:rPr>
              <a:t>Accordingly </a:t>
            </a:r>
          </a:p>
          <a:p>
            <a:endParaRPr lang="en-US" sz="32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EB332-0824-A9B0-27CC-12225AEF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48" y="1161255"/>
            <a:ext cx="682085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 </a:t>
            </a:r>
          </a:p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DELETE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162FE-2858-CAA4-EB9D-B53BB3DAB80D}"/>
              </a:ext>
            </a:extLst>
          </p:cNvPr>
          <p:cNvSpPr txBox="1"/>
          <p:nvPr/>
        </p:nvSpPr>
        <p:spPr>
          <a:xfrm>
            <a:off x="201168" y="3020917"/>
            <a:ext cx="52084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On Pressing Delete it </a:t>
            </a:r>
          </a:p>
          <a:p>
            <a:r>
              <a:rPr lang="en-US" sz="3200" b="1" dirty="0">
                <a:latin typeface="+mj-lt"/>
              </a:rPr>
              <a:t>Will Student the Student </a:t>
            </a:r>
          </a:p>
          <a:p>
            <a:r>
              <a:rPr lang="en-US" sz="3200" b="1" dirty="0">
                <a:latin typeface="+mj-lt"/>
              </a:rPr>
              <a:t>You Selected and change the Dashboard Changes</a:t>
            </a:r>
          </a:p>
          <a:p>
            <a:r>
              <a:rPr lang="en-US" sz="3200" b="1" dirty="0">
                <a:latin typeface="+mj-lt"/>
              </a:rPr>
              <a:t>Accordingly </a:t>
            </a:r>
          </a:p>
          <a:p>
            <a:endParaRPr lang="en-US" sz="32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E9FE1-DF7B-2623-8918-259D1DAD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10" y="2622016"/>
            <a:ext cx="6525276" cy="20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1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Hassan Ahmed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127E2A-D502-E040-816A-BEB349CEFB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160" b="18160"/>
          <a:stretch>
            <a:fillRect/>
          </a:stretch>
        </p:blipFill>
        <p:spPr>
          <a:xfrm>
            <a:off x="4095751" y="-31994"/>
            <a:ext cx="8115300" cy="689034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1314506"/>
          </a:xfrm>
        </p:spPr>
        <p:txBody>
          <a:bodyPr>
            <a:normAutofit/>
          </a:bodyPr>
          <a:lstStyle/>
          <a:p>
            <a:r>
              <a:rPr lang="en-US" sz="3600" dirty="0"/>
              <a:t>Technologies</a:t>
            </a:r>
            <a:br>
              <a:rPr lang="en-US" sz="3600" dirty="0"/>
            </a:br>
            <a:r>
              <a:rPr lang="en-US" sz="3600" dirty="0"/>
              <a:t>Used: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8442" y="1796255"/>
            <a:ext cx="6599238" cy="229608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Html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CSS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JavaScript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JSX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React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13145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ERD</a:t>
            </a:r>
            <a:br>
              <a:rPr lang="en-US" sz="3600" dirty="0"/>
            </a:br>
            <a:r>
              <a:rPr lang="en-US" sz="3600" dirty="0"/>
              <a:t>Entity Relation</a:t>
            </a:r>
            <a:br>
              <a:rPr lang="en-US" sz="3600" dirty="0"/>
            </a:br>
            <a:r>
              <a:rPr lang="en-US" sz="3600" dirty="0"/>
              <a:t>Diagram: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8442" y="1796255"/>
            <a:ext cx="6599238" cy="229608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Html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CSS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JavaScript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JSX</a:t>
            </a:r>
          </a:p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React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FA1C-45C7-511B-66E5-60D24914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" r="3553"/>
          <a:stretch/>
        </p:blipFill>
        <p:spPr>
          <a:xfrm>
            <a:off x="4212075" y="1245974"/>
            <a:ext cx="7896921" cy="4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Navbar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1650E6-E7AB-3D27-24C3-46C0FD7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835"/>
            <a:ext cx="12192000" cy="15419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68ECDB-3E18-2F21-4C7D-C9C701F0DD13}"/>
              </a:ext>
            </a:extLst>
          </p:cNvPr>
          <p:cNvSpPr txBox="1"/>
          <p:nvPr/>
        </p:nvSpPr>
        <p:spPr>
          <a:xfrm>
            <a:off x="428017" y="4007796"/>
            <a:ext cx="100292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The Landing Page of the System is Dashboard which has two Buttons to navigate.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Student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Student List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E90EC4-AE64-5830-3408-4C3DA38A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79" y="0"/>
            <a:ext cx="7234621" cy="6858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E6D65-AC67-B3C3-43D8-4D1F94321183}"/>
              </a:ext>
            </a:extLst>
          </p:cNvPr>
          <p:cNvSpPr txBox="1"/>
          <p:nvPr/>
        </p:nvSpPr>
        <p:spPr>
          <a:xfrm>
            <a:off x="0" y="2566491"/>
            <a:ext cx="53329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The Student Will be able to see</a:t>
            </a:r>
          </a:p>
          <a:p>
            <a:r>
              <a:rPr lang="en-US" sz="2400" dirty="0">
                <a:latin typeface="Abadi" panose="020B0604020104020204" pitchFamily="34" charset="0"/>
              </a:rPr>
              <a:t>only this 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Top &amp; Bottom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Total Instinct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City Distribution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Department Distribution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Degree Distribution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Gender Distribution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Top 5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4621D-2485-F332-B773-D34CA81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78"/>
            <a:ext cx="12192000" cy="5056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Add Student Form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In this admin can add the Data of student </a:t>
            </a:r>
          </a:p>
        </p:txBody>
      </p:sp>
    </p:spTree>
    <p:extLst>
      <p:ext uri="{BB962C8B-B14F-4D97-AF65-F5344CB8AC3E}">
        <p14:creationId xmlns:p14="http://schemas.microsoft.com/office/powerpoint/2010/main" val="643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In this Students List will Be Shown (with CRUD Operations</a:t>
            </a: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VIEW , EDIT, DELETE</a:t>
            </a:r>
          </a:p>
          <a:p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613FF-C544-A16D-2562-29AADB8ED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03"/>
          <a:stretch/>
        </p:blipFill>
        <p:spPr>
          <a:xfrm>
            <a:off x="0" y="2255658"/>
            <a:ext cx="12192000" cy="47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Page size Determine the records you want to show on a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On clicking Header’s Column it will sort the List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613FF-C544-A16D-2562-29AADB8ED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03"/>
          <a:stretch/>
        </p:blipFill>
        <p:spPr>
          <a:xfrm>
            <a:off x="0" y="2255658"/>
            <a:ext cx="12192000" cy="47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EC2D-63BC-CD05-44A5-00E3A947D231}"/>
              </a:ext>
            </a:extLst>
          </p:cNvPr>
          <p:cNvSpPr txBox="1"/>
          <p:nvPr/>
        </p:nvSpPr>
        <p:spPr>
          <a:xfrm>
            <a:off x="201168" y="291830"/>
            <a:ext cx="11795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Student List: </a:t>
            </a:r>
          </a:p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VIEW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75899-06C9-4BF4-C5E2-0F5755F6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35" y="2361717"/>
            <a:ext cx="4915065" cy="4359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162FE-2858-CAA4-EB9D-B53BB3DAB80D}"/>
              </a:ext>
            </a:extLst>
          </p:cNvPr>
          <p:cNvSpPr txBox="1"/>
          <p:nvPr/>
        </p:nvSpPr>
        <p:spPr>
          <a:xfrm>
            <a:off x="488684" y="2644170"/>
            <a:ext cx="52084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On Clicking VIEW this Dialogue Box Will Appear.</a:t>
            </a:r>
          </a:p>
          <a:p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It Contains All the Data you collected from the Student Form.</a:t>
            </a:r>
          </a:p>
        </p:txBody>
      </p:sp>
    </p:spTree>
    <p:extLst>
      <p:ext uri="{BB962C8B-B14F-4D97-AF65-F5344CB8AC3E}">
        <p14:creationId xmlns:p14="http://schemas.microsoft.com/office/powerpoint/2010/main" val="298425648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155</TotalTime>
  <Words>277</Words>
  <Application>Microsoft Office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Avenir Next LT Pro</vt:lpstr>
      <vt:lpstr>Calibri</vt:lpstr>
      <vt:lpstr>ColorBlockVTI</vt:lpstr>
      <vt:lpstr>Student Interest System</vt:lpstr>
      <vt:lpstr>Technologies Used:</vt:lpstr>
      <vt:lpstr>ERD Entity Relation Diagram:</vt:lpstr>
      <vt:lpstr>Navbar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</dc:title>
  <dc:creator>Hassan Ahmed</dc:creator>
  <cp:lastModifiedBy>Hassan Ahmed</cp:lastModifiedBy>
  <cp:revision>3</cp:revision>
  <dcterms:created xsi:type="dcterms:W3CDTF">2024-01-17T21:46:20Z</dcterms:created>
  <dcterms:modified xsi:type="dcterms:W3CDTF">2024-01-18T10:10:03Z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