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4"/>
  </p:sldMasterIdLst>
  <p:sldIdLst>
    <p:sldId id="278" r:id="rId5"/>
    <p:sldId id="277" r:id="rId6"/>
    <p:sldId id="268" r:id="rId7"/>
    <p:sldId id="269" r:id="rId8"/>
    <p:sldId id="274" r:id="rId9"/>
    <p:sldId id="275" r:id="rId10"/>
    <p:sldId id="266" r:id="rId11"/>
    <p:sldId id="272" r:id="rId12"/>
    <p:sldId id="276" r:id="rId13"/>
    <p:sldId id="259" r:id="rId14"/>
    <p:sldId id="261" r:id="rId15"/>
    <p:sldId id="262" r:id="rId16"/>
    <p:sldId id="263" r:id="rId17"/>
    <p:sldId id="264" r:id="rId18"/>
    <p:sldId id="26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1BD520-E2B4-493F-90FC-955199FCFF01}" v="42" dt="2022-02-15T19:52:36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1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00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7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83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7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2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9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0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43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1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1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ux.stackexchange.com/questions/62948/is-there-an-html-character-entity-which-can-represent-admin" TargetMode="External"/><Relationship Id="rId3" Type="http://schemas.openxmlformats.org/officeDocument/2006/relationships/hyperlink" Target="https://medium.com/eu-copyright-reform/killing-parody-killing-memes-killing-the-internet-b864df222047" TargetMode="External"/><Relationship Id="rId7" Type="http://schemas.openxmlformats.org/officeDocument/2006/relationships/image" Target="../media/image15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danielfoster/32011671081" TargetMode="External"/><Relationship Id="rId5" Type="http://schemas.openxmlformats.org/officeDocument/2006/relationships/image" Target="../media/image14.jp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199837/throw-or-not-throw-the-exception-from-the-methods-consumed-by-the-asp-net-web-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B5B9-593D-4D5A-8840-A5609AA1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Presentasjon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av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utviklingsprosjekt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A688-283E-4506-A110-BF82B908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08793"/>
          </a:xfrm>
        </p:spPr>
        <p:txBody>
          <a:bodyPr>
            <a:normAutofit lnSpcReduction="10000"/>
          </a:bodyPr>
          <a:lstStyle/>
          <a:p>
            <a:r>
              <a:rPr lang="nb-NO" sz="1600" dirty="0"/>
              <a:t>Velkommen</a:t>
            </a:r>
          </a:p>
          <a:p>
            <a:r>
              <a:rPr lang="nb-NO" sz="1600" dirty="0"/>
              <a:t>Webapplikasjon</a:t>
            </a:r>
          </a:p>
          <a:p>
            <a:r>
              <a:rPr lang="nb-NO" sz="1600" dirty="0"/>
              <a:t>Introduksjon og bakgrunn</a:t>
            </a:r>
          </a:p>
          <a:p>
            <a:r>
              <a:rPr lang="nb-NO" sz="1600" dirty="0"/>
              <a:t>Kravspesifikasjoner</a:t>
            </a:r>
          </a:p>
          <a:p>
            <a:r>
              <a:rPr lang="nb-NO" sz="1600" dirty="0"/>
              <a:t>Modellering og arkitektur</a:t>
            </a:r>
          </a:p>
          <a:p>
            <a:r>
              <a:rPr lang="nb-NO" sz="1600" dirty="0"/>
              <a:t>Programmeringsspråk</a:t>
            </a:r>
          </a:p>
          <a:p>
            <a:r>
              <a:rPr lang="nb-NO" sz="1600" dirty="0"/>
              <a:t>Skjermbilder</a:t>
            </a:r>
          </a:p>
          <a:p>
            <a:r>
              <a:rPr lang="nb-NO" sz="1600" dirty="0"/>
              <a:t>Resultat (Konklusjon)</a:t>
            </a:r>
          </a:p>
          <a:p>
            <a:r>
              <a:rPr lang="nb-NO" sz="1600" dirty="0"/>
              <a:t>Spørsmål ?</a:t>
            </a:r>
          </a:p>
          <a:p>
            <a:endParaRPr lang="nb-NO" sz="1600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895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AACB-271E-49AA-BDE6-51B7ABAD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054" y="537819"/>
            <a:ext cx="9603275" cy="1049235"/>
          </a:xfrm>
        </p:spPr>
        <p:txBody>
          <a:bodyPr/>
          <a:lstStyle/>
          <a:p>
            <a:r>
              <a:rPr lang="en-US" dirty="0"/>
              <a:t>		Registering </a:t>
            </a:r>
            <a:r>
              <a:rPr lang="en-US" dirty="0" err="1"/>
              <a:t>og</a:t>
            </a:r>
            <a:r>
              <a:rPr lang="en-US" dirty="0"/>
              <a:t> login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C852BA-CBFB-44AC-8480-5D2EC6F4E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533" y="2170238"/>
            <a:ext cx="4653467" cy="2709987"/>
          </a:xfrm>
        </p:spPr>
      </p:pic>
      <p:pic>
        <p:nvPicPr>
          <p:cNvPr id="10" name="Picture 9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F97AD1B-5092-4D6F-BB3B-F447CD6B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90" y="2170237"/>
            <a:ext cx="4931597" cy="27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39CA-0763-4D77-A76A-C072322E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		</a:t>
            </a:r>
            <a:r>
              <a:rPr lang="en-US" dirty="0" err="1"/>
              <a:t>Bestilling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5ED9D1-C180-4EDB-9B9C-900AF30B6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9917" y="2031073"/>
            <a:ext cx="5294937" cy="3093378"/>
          </a:xfrm>
        </p:spPr>
      </p:pic>
      <p:pic>
        <p:nvPicPr>
          <p:cNvPr id="12" name="Picture 11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91555BE-D43D-47A2-B743-33270BF97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06" y="1950198"/>
            <a:ext cx="3482939" cy="317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26B6-2D12-49C6-95F7-3B7DF44C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dirty="0" err="1"/>
              <a:t>betalling</a:t>
            </a:r>
            <a:endParaRPr lang="en-US" dirty="0"/>
          </a:p>
        </p:txBody>
      </p:sp>
      <p:pic>
        <p:nvPicPr>
          <p:cNvPr id="6" name="Content Placeholder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AF88A5B-8DEB-45D9-8C5B-988004F02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458644"/>
            <a:ext cx="10539860" cy="3169996"/>
          </a:xfrm>
        </p:spPr>
      </p:pic>
    </p:spTree>
    <p:extLst>
      <p:ext uri="{BB962C8B-B14F-4D97-AF65-F5344CB8AC3E}">
        <p14:creationId xmlns:p14="http://schemas.microsoft.com/office/powerpoint/2010/main" val="34116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DC81-DFDA-479D-A803-9E1ABE24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 err="1"/>
              <a:t>bestillingssammendrag</a:t>
            </a:r>
            <a:endParaRPr lang="en-US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EDE22C-BC86-430F-92D6-E8C18FC4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773" y="2016125"/>
            <a:ext cx="8806778" cy="3449638"/>
          </a:xfrm>
        </p:spPr>
      </p:pic>
    </p:spTree>
    <p:extLst>
      <p:ext uri="{BB962C8B-B14F-4D97-AF65-F5344CB8AC3E}">
        <p14:creationId xmlns:p14="http://schemas.microsoft.com/office/powerpoint/2010/main" val="93082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2719-12C6-48D1-8110-31B33D82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Admin</a:t>
            </a:r>
          </a:p>
        </p:txBody>
      </p:sp>
      <p:pic>
        <p:nvPicPr>
          <p:cNvPr id="7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94D4F8C0-BBD5-4318-BE8F-3151CF654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126189"/>
            <a:ext cx="9604375" cy="3229510"/>
          </a:xfrm>
        </p:spPr>
      </p:pic>
    </p:spTree>
    <p:extLst>
      <p:ext uri="{BB962C8B-B14F-4D97-AF65-F5344CB8AC3E}">
        <p14:creationId xmlns:p14="http://schemas.microsoft.com/office/powerpoint/2010/main" val="283442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D537-81C7-4000-A0C9-6083F280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dirty="0" err="1"/>
              <a:t>Resultat</a:t>
            </a:r>
            <a:endParaRPr lang="en-US" dirty="0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1585C752-998D-4580-9761-14792DF3F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5999" y="1895160"/>
            <a:ext cx="2787979" cy="1719253"/>
          </a:xfrm>
          <a:prstGeom prst="rect">
            <a:avLst/>
          </a:prstGeom>
        </p:spPr>
      </p:pic>
      <p:pic>
        <p:nvPicPr>
          <p:cNvPr id="8" name="Content Placeholder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126CE11-8F5D-409C-B8B6-4D41173ED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51580" y="1981810"/>
            <a:ext cx="3148996" cy="1881703"/>
          </a:xfrm>
          <a:prstGeom prst="rect">
            <a:avLst/>
          </a:prstGeom>
        </p:spPr>
      </p:pic>
      <p:pic>
        <p:nvPicPr>
          <p:cNvPr id="13" name="Picture 12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9C1CD66B-B942-48D4-ADED-76A931ED9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30762" y="3863513"/>
            <a:ext cx="2787979" cy="185956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11CCA43-7A8F-4727-BC36-48341FB601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8254" y="4017656"/>
            <a:ext cx="3148996" cy="20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1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3B39-B845-481E-AAAE-515C5ED9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r>
              <a:rPr lang="en-US" sz="8000" baseline="-25000" dirty="0"/>
              <a:t>TUSEN TAKK</a:t>
            </a:r>
          </a:p>
          <a:p>
            <a:pPr marL="3200400" lvl="7" indent="0">
              <a:buNone/>
            </a:pPr>
            <a:r>
              <a:rPr lang="en-US" sz="8000" baseline="-25000" dirty="0"/>
              <a:t>………….</a:t>
            </a:r>
          </a:p>
          <a:p>
            <a:pPr marL="3200400" lvl="7" indent="0">
              <a:buNone/>
            </a:pPr>
            <a:r>
              <a:rPr lang="nb-NO" sz="8000" baseline="-25000" dirty="0"/>
              <a:t>Sprørsmål  ?</a:t>
            </a:r>
          </a:p>
          <a:p>
            <a:pPr marL="3200400" lvl="7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6060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8DCD-B1F0-4B01-8855-640D60B1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19175"/>
            <a:ext cx="9603275" cy="834579"/>
          </a:xfrm>
        </p:spPr>
        <p:txBody>
          <a:bodyPr/>
          <a:lstStyle/>
          <a:p>
            <a:r>
              <a:rPr lang="en-US" dirty="0"/>
              <a:t>   		</a:t>
            </a:r>
            <a:r>
              <a:rPr lang="nb-NO" dirty="0"/>
              <a:t>Hjemeside -  FilmApp</a:t>
            </a:r>
          </a:p>
        </p:txBody>
      </p:sp>
      <p:pic>
        <p:nvPicPr>
          <p:cNvPr id="4" name="Content Placeholder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1027AB4-C993-4EAB-A841-CE22A7CA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541" y="1949450"/>
            <a:ext cx="8356599" cy="3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8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C90A-369F-4840-850D-E37820BF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" dirty="0"/>
              <a:t>			Situasjon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8C8A-AF44-47F5-8705-9C43B6942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Bakgrunn for prosjektet : FilmApp</a:t>
            </a:r>
          </a:p>
          <a:p>
            <a:r>
              <a:rPr lang="nb-NO" dirty="0"/>
              <a:t>Lage en nettbutikk som salger filmer</a:t>
            </a:r>
          </a:p>
          <a:p>
            <a:r>
              <a:rPr lang="nb-NO" dirty="0"/>
              <a:t>Primærbrukere – Kunder</a:t>
            </a:r>
          </a:p>
          <a:p>
            <a:r>
              <a:rPr lang="nb-NO" dirty="0"/>
              <a:t>Sekundær bruker - Admin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55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27E5-0E59-40C1-B6CA-7B90AF1A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8F40-67B9-4CE1-9C9F-990CC21A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Lage en brukervennlig nettapplikasjon for både kunder og admin</a:t>
            </a:r>
          </a:p>
          <a:p>
            <a:r>
              <a:rPr lang="nb-NO" dirty="0"/>
              <a:t>implementere begge funksjonelle og ikke-funksjonelle krav</a:t>
            </a:r>
          </a:p>
          <a:p>
            <a:r>
              <a:rPr lang="nb-NO" dirty="0"/>
              <a:t>Ta hensyn til ulike forslag/alternative Løsninger</a:t>
            </a:r>
          </a:p>
        </p:txBody>
      </p:sp>
    </p:spTree>
    <p:extLst>
      <p:ext uri="{BB962C8B-B14F-4D97-AF65-F5344CB8AC3E}">
        <p14:creationId xmlns:p14="http://schemas.microsoft.com/office/powerpoint/2010/main" val="131419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79C8-CE9E-4558-A20A-63DF24F9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 err="1"/>
              <a:t>kravspesifikasjon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620A-8E4D-4DE5-BD95-90975F8B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      </a:t>
            </a:r>
            <a:r>
              <a:rPr lang="en-US" b="1" dirty="0" err="1"/>
              <a:t>Funksjonelle</a:t>
            </a:r>
            <a:r>
              <a:rPr lang="en-US" b="1" dirty="0"/>
              <a:t> </a:t>
            </a:r>
            <a:r>
              <a:rPr lang="en-US" b="1" dirty="0" err="1"/>
              <a:t>krav</a:t>
            </a:r>
            <a:r>
              <a:rPr lang="en-US" b="1" dirty="0"/>
              <a:t>			         	</a:t>
            </a:r>
            <a:r>
              <a:rPr lang="nb-NO" b="1" noProof="0" dirty="0"/>
              <a:t> Prioritet</a:t>
            </a:r>
          </a:p>
          <a:p>
            <a:pPr lvl="1"/>
            <a:r>
              <a:rPr lang="en-US" dirty="0" err="1"/>
              <a:t>Registreringssytem</a:t>
            </a:r>
            <a:r>
              <a:rPr lang="en-US" dirty="0"/>
              <a:t>				      </a:t>
            </a:r>
            <a:r>
              <a:rPr lang="en-US" dirty="0" err="1"/>
              <a:t>Høy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Påloggingssystem</a:t>
            </a:r>
            <a:r>
              <a:rPr lang="en-US" dirty="0"/>
              <a:t>				       </a:t>
            </a:r>
            <a:r>
              <a:rPr lang="en-US" dirty="0" err="1"/>
              <a:t>Høy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Kjøp</a:t>
            </a:r>
            <a:r>
              <a:rPr lang="en-US" dirty="0"/>
              <a:t> / </a:t>
            </a:r>
            <a:r>
              <a:rPr lang="en-US" dirty="0" err="1"/>
              <a:t>Bestillingssystem</a:t>
            </a:r>
            <a:r>
              <a:rPr lang="en-US" dirty="0"/>
              <a:t>			       </a:t>
            </a:r>
            <a:r>
              <a:rPr lang="en-US" dirty="0" err="1"/>
              <a:t>Høy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Administrasjonssytem</a:t>
            </a:r>
            <a:r>
              <a:rPr lang="en-US" dirty="0"/>
              <a:t> for </a:t>
            </a:r>
            <a:r>
              <a:rPr lang="en-US" dirty="0" err="1"/>
              <a:t>brukere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filmer</a:t>
            </a:r>
            <a:r>
              <a:rPr lang="en-US" dirty="0"/>
              <a:t>                   </a:t>
            </a:r>
            <a:r>
              <a:rPr lang="en-US" dirty="0" err="1"/>
              <a:t>Høy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		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9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79C8-CE9E-4558-A20A-63DF24F9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nb-NO" dirty="0"/>
              <a:t>kravspesifikasjon  forsetter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620A-8E4D-4DE5-BD95-90975F8B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      IKKE-</a:t>
            </a:r>
            <a:r>
              <a:rPr lang="en-US" b="1" dirty="0" err="1"/>
              <a:t>Funksjonelle</a:t>
            </a:r>
            <a:r>
              <a:rPr lang="en-US" b="1" dirty="0"/>
              <a:t> </a:t>
            </a:r>
            <a:r>
              <a:rPr lang="en-US" b="1" dirty="0" err="1"/>
              <a:t>krav</a:t>
            </a:r>
            <a:r>
              <a:rPr lang="en-US" b="1" dirty="0"/>
              <a:t>			</a:t>
            </a:r>
            <a:r>
              <a:rPr lang="nb-NO" b="1" noProof="0" dirty="0"/>
              <a:t>Prioritet</a:t>
            </a:r>
          </a:p>
          <a:p>
            <a:pPr lvl="1"/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intuitiv</a:t>
            </a:r>
            <a:r>
              <a:rPr lang="en-US" dirty="0"/>
              <a:t>				</a:t>
            </a:r>
            <a:r>
              <a:rPr lang="en-US" dirty="0" err="1"/>
              <a:t>Høy</a:t>
            </a:r>
            <a:endParaRPr lang="en-US" dirty="0"/>
          </a:p>
          <a:p>
            <a:pPr lvl="1"/>
            <a:r>
              <a:rPr lang="en-US" dirty="0" err="1"/>
              <a:t>Responsiv</a:t>
            </a:r>
            <a:r>
              <a:rPr lang="en-US" dirty="0"/>
              <a:t> </a:t>
            </a:r>
            <a:r>
              <a:rPr lang="en-US" dirty="0" err="1"/>
              <a:t>nettside</a:t>
            </a:r>
            <a:r>
              <a:rPr lang="en-US" dirty="0"/>
              <a:t> – mobile </a:t>
            </a:r>
            <a:r>
              <a:rPr lang="en-US" dirty="0" err="1"/>
              <a:t>og</a:t>
            </a:r>
            <a:r>
              <a:rPr lang="en-US" dirty="0"/>
              <a:t> PC		</a:t>
            </a:r>
            <a:r>
              <a:rPr lang="en-US" dirty="0" err="1"/>
              <a:t>Høy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Sikkerhet</a:t>
            </a:r>
            <a:r>
              <a:rPr lang="en-US" dirty="0"/>
              <a:t>  </a:t>
            </a:r>
            <a:r>
              <a:rPr lang="en-US" dirty="0" err="1"/>
              <a:t>og</a:t>
            </a:r>
            <a:r>
              <a:rPr lang="en-US" dirty="0"/>
              <a:t> design		                             </a:t>
            </a:r>
            <a:r>
              <a:rPr lang="en-US" dirty="0" err="1"/>
              <a:t>Høy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Lett å videreutvikle eller vedlikeholde		Middels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EB5B-810B-4714-91D3-BB399FC5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        Use case diagram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454EE57-36D6-4A8D-8DA2-11A7B3E4B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341" y="2016125"/>
            <a:ext cx="5699642" cy="3449638"/>
          </a:xfrm>
        </p:spPr>
      </p:pic>
    </p:spTree>
    <p:extLst>
      <p:ext uri="{BB962C8B-B14F-4D97-AF65-F5344CB8AC3E}">
        <p14:creationId xmlns:p14="http://schemas.microsoft.com/office/powerpoint/2010/main" val="8726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B536-29AE-49BE-8AC6-859274CD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 Entity </a:t>
            </a:r>
            <a:r>
              <a:rPr lang="en-US" dirty="0" err="1"/>
              <a:t>relasjon</a:t>
            </a:r>
            <a:r>
              <a:rPr lang="en-US" dirty="0"/>
              <a:t> diagram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AA0659-199C-4B03-9FE5-EB0F25EDF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189736" cy="4037356"/>
          </a:xfrm>
        </p:spPr>
      </p:pic>
    </p:spTree>
    <p:extLst>
      <p:ext uri="{BB962C8B-B14F-4D97-AF65-F5344CB8AC3E}">
        <p14:creationId xmlns:p14="http://schemas.microsoft.com/office/powerpoint/2010/main" val="3851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D928-ACA4-45A0-822A-7985F04D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Programmeringsspråk | teknologi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65D1C30-CD72-4CA0-97EC-7FFEA506A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33151" y="2016125"/>
            <a:ext cx="5840022" cy="3449638"/>
          </a:xfrm>
        </p:spPr>
      </p:pic>
    </p:spTree>
    <p:extLst>
      <p:ext uri="{BB962C8B-B14F-4D97-AF65-F5344CB8AC3E}">
        <p14:creationId xmlns:p14="http://schemas.microsoft.com/office/powerpoint/2010/main" val="194499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B2D1B53650F242B3FD40F4F7C7C41F" ma:contentTypeVersion="2" ma:contentTypeDescription="Opprett et nytt dokument." ma:contentTypeScope="" ma:versionID="16d15f39a5c4ad97788424dcedc02759">
  <xsd:schema xmlns:xsd="http://www.w3.org/2001/XMLSchema" xmlns:xs="http://www.w3.org/2001/XMLSchema" xmlns:p="http://schemas.microsoft.com/office/2006/metadata/properties" xmlns:ns3="dd5ac5f5-8f00-4a84-8ebd-2bec087c554c" targetNamespace="http://schemas.microsoft.com/office/2006/metadata/properties" ma:root="true" ma:fieldsID="1b231147058084b541a19cabc38d8929" ns3:_="">
    <xsd:import namespace="dd5ac5f5-8f00-4a84-8ebd-2bec087c55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5ac5f5-8f00-4a84-8ebd-2bec087c55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CD7CE6-EB17-4577-B71A-1140C2F3B3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5ac5f5-8f00-4a84-8ebd-2bec087c55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52F50B-9DA6-4015-82C3-7673BB29B3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E3EBEB-AB53-4DFF-980D-EFC48BE79E7A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dd5ac5f5-8f00-4a84-8ebd-2bec087c554c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670</TotalTime>
  <Words>214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</vt:lpstr>
      <vt:lpstr>Gallery</vt:lpstr>
      <vt:lpstr>Presentasjon av utviklingsprosjekt</vt:lpstr>
      <vt:lpstr>     Hjemeside -  FilmApp</vt:lpstr>
      <vt:lpstr>   Situasjon</vt:lpstr>
      <vt:lpstr>    Task</vt:lpstr>
      <vt:lpstr>  kravspesifikasjon</vt:lpstr>
      <vt:lpstr> kravspesifikasjon  forsetter …</vt:lpstr>
      <vt:lpstr>           Use case diagram </vt:lpstr>
      <vt:lpstr>     Entity relasjon diagram</vt:lpstr>
      <vt:lpstr>Programmeringsspråk | teknologi</vt:lpstr>
      <vt:lpstr>  Registering og login</vt:lpstr>
      <vt:lpstr>                Bestilling</vt:lpstr>
      <vt:lpstr>    betalling</vt:lpstr>
      <vt:lpstr>  bestillingssammendrag</vt:lpstr>
      <vt:lpstr>    Admin</vt:lpstr>
      <vt:lpstr>    Resultat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MovieApp</dc:title>
  <dc:creator>Hassan Abdi Samatar</dc:creator>
  <cp:lastModifiedBy>Hassan Abdi Samatar</cp:lastModifiedBy>
  <cp:revision>39</cp:revision>
  <dcterms:created xsi:type="dcterms:W3CDTF">2022-02-15T17:18:11Z</dcterms:created>
  <dcterms:modified xsi:type="dcterms:W3CDTF">2022-02-28T22:02:13Z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0x010100D7B2D1B53650F242B3FD40F4F7C7C41F</vt:lpwstr>
  </property>
</Properties>
</file>