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75232-3190-4AED-BFE0-6FE39D074B95}" v="780" dt="2022-02-15T16:57:57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737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2960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935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938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2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7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4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77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6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C828-4C63-4F31-AAC3-721A05B9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Folkeregister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6274-9950-44ED-A996-FDBD9DFDD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application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7665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83F7-028C-41D3-9E8D-03D4479A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Fodselsnummer : 311290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99</a:t>
            </a:r>
            <a:r>
              <a:rPr lang="en-US" dirty="0">
                <a:solidFill>
                  <a:srgbClr val="7030A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93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88A2-15F0-4524-9453-3EA15832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Day, Month, year : dd mm yy: 31 12 90</a:t>
            </a:r>
          </a:p>
          <a:p>
            <a:r>
              <a:rPr lang="en-US" dirty="0"/>
              <a:t>Individual numbers: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99</a:t>
            </a:r>
            <a:r>
              <a:rPr lang="en-US" dirty="0">
                <a:solidFill>
                  <a:srgbClr val="7030A0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The third number of the individual indicates gender: </a:t>
            </a:r>
          </a:p>
          <a:p>
            <a:r>
              <a:rPr lang="en-US" dirty="0">
                <a:solidFill>
                  <a:schemeClr val="tx1"/>
                </a:solidFill>
              </a:rPr>
              <a:t>Even number for female, odd number for male.  </a:t>
            </a:r>
          </a:p>
          <a:p>
            <a:r>
              <a:rPr lang="en-US" dirty="0"/>
              <a:t>Control numbers: </a:t>
            </a:r>
            <a:r>
              <a:rPr lang="en-US" dirty="0">
                <a:solidFill>
                  <a:srgbClr val="0070C0"/>
                </a:solidFill>
              </a:rPr>
              <a:t>93</a:t>
            </a:r>
          </a:p>
          <a:p>
            <a:r>
              <a:rPr lang="en-US" dirty="0"/>
              <a:t>Fodselsnummer: 31 12 90 |</a:t>
            </a:r>
            <a:r>
              <a:rPr lang="en-US" dirty="0">
                <a:solidFill>
                  <a:schemeClr val="accent2"/>
                </a:solidFill>
              </a:rPr>
              <a:t> 99</a:t>
            </a:r>
            <a:r>
              <a:rPr lang="en-US" dirty="0">
                <a:solidFill>
                  <a:srgbClr val="7030A0"/>
                </a:solidFill>
              </a:rPr>
              <a:t>6 </a:t>
            </a:r>
            <a:r>
              <a:rPr lang="en-US" dirty="0">
                <a:solidFill>
                  <a:schemeClr val="accent2"/>
                </a:solidFill>
              </a:rPr>
              <a:t>| </a:t>
            </a:r>
            <a:r>
              <a:rPr lang="en-US" dirty="0">
                <a:solidFill>
                  <a:srgbClr val="00B0F0"/>
                </a:solidFill>
              </a:rPr>
              <a:t>93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9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DCC4-D09A-4A62-B1F6-30ACD0E4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Individual numbers : 99</a:t>
            </a:r>
            <a:r>
              <a:rPr lang="en-US" b="1" dirty="0">
                <a:solidFill>
                  <a:srgbClr val="7030A0"/>
                </a:solidFill>
              </a:rPr>
              <a:t>6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45DC-70B1-4F69-A76E-4653D8A0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allocated within the specific date of birth as follows: -</a:t>
            </a:r>
          </a:p>
          <a:p>
            <a:r>
              <a:rPr lang="en-US" dirty="0"/>
              <a:t>Born 1900-1999: allocated from series 499-000</a:t>
            </a:r>
          </a:p>
          <a:p>
            <a:r>
              <a:rPr lang="en-US" dirty="0"/>
              <a:t>Born 1940-1999: also allocated from series 999-900</a:t>
            </a:r>
          </a:p>
          <a:p>
            <a:r>
              <a:rPr lang="en-US" dirty="0"/>
              <a:t>Born 2000-2039: allocated from series 999-500.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DCC4-D09A-4A62-B1F6-30ACD0E4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the two check digits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45DC-70B1-4F69-A76E-4653D8A0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first nine digits of the </a:t>
            </a:r>
            <a:r>
              <a:rPr lang="en-US" dirty="0" err="1"/>
              <a:t>fodselsnummber</a:t>
            </a:r>
            <a:r>
              <a:rPr lang="en-US" dirty="0"/>
              <a:t> is multiply by their corresponding K1_WEIGHTS. </a:t>
            </a:r>
          </a:p>
          <a:p>
            <a:r>
              <a:rPr lang="en-US" dirty="0"/>
              <a:t>The product is added up together and the sum is divided by modulo 11</a:t>
            </a:r>
          </a:p>
          <a:p>
            <a:r>
              <a:rPr lang="en-US" dirty="0"/>
              <a:t>Then the remainder is subtracted from 11.</a:t>
            </a:r>
          </a:p>
          <a:p>
            <a:r>
              <a:rPr lang="en-US" dirty="0"/>
              <a:t> The result is the first check digit (10th digit of </a:t>
            </a:r>
            <a:r>
              <a:rPr lang="en-US" dirty="0" err="1"/>
              <a:t>fodselsnummer</a:t>
            </a:r>
            <a:r>
              <a:rPr lang="en-US" dirty="0"/>
              <a:t>) : </a:t>
            </a:r>
            <a:r>
              <a:rPr lang="en-US" dirty="0">
                <a:solidFill>
                  <a:srgbClr val="0070C0"/>
                </a:solidFill>
              </a:rPr>
              <a:t>9</a:t>
            </a:r>
            <a:r>
              <a:rPr lang="en-US" dirty="0"/>
              <a:t>3</a:t>
            </a:r>
          </a:p>
          <a:p>
            <a:r>
              <a:rPr lang="en-US" dirty="0"/>
              <a:t>The second check digit (11th digit of </a:t>
            </a:r>
            <a:r>
              <a:rPr lang="en-US" dirty="0" err="1"/>
              <a:t>fodselsnummer</a:t>
            </a:r>
            <a:r>
              <a:rPr lang="en-US" dirty="0"/>
              <a:t>) - IBM standard weights K2_WEIGTHS: 9</a:t>
            </a:r>
            <a:r>
              <a:rPr lang="en-US" dirty="0">
                <a:solidFill>
                  <a:srgbClr val="0070C0"/>
                </a:solidFill>
              </a:rPr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DCC4-D09A-4A62-B1F6-30ACD0E4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the two check digits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45DC-70B1-4F69-A76E-4653D8A0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1250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9A527F-F24E-4ABF-927D-8A90AB05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63687"/>
              </p:ext>
            </p:extLst>
          </p:nvPr>
        </p:nvGraphicFramePr>
        <p:xfrm>
          <a:off x="911668" y="216058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370210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470847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27196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428121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421892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45222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248983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474459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22538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7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2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58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C74A61-C397-4A61-9B85-8FED7C3B763D}"/>
              </a:ext>
            </a:extLst>
          </p:cNvPr>
          <p:cNvSpPr txBox="1"/>
          <p:nvPr/>
        </p:nvSpPr>
        <p:spPr>
          <a:xfrm>
            <a:off x="1053885" y="4773478"/>
            <a:ext cx="7985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Sum:  189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Divided by modul0_11: 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Remainder :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Control digit : 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Fodselsnummer: 311290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99</a:t>
            </a:r>
            <a:r>
              <a:rPr lang="en-US" dirty="0">
                <a:solidFill>
                  <a:srgbClr val="7030A0"/>
                </a:solidFill>
              </a:rPr>
              <a:t>6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93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B2D1B53650F242B3FD40F4F7C7C41F" ma:contentTypeVersion="0" ma:contentTypeDescription="Opprett et nytt dokument." ma:contentTypeScope="" ma:versionID="0b5fa1fc78c501ed802eaf344c3381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5fbe5a0879d9cb18d236d19a7ebfc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6BE449-EB81-4184-B6A8-49280D1FA1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B676AE-6540-431A-A860-04C8C25D26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5A271-A222-406A-8501-D26B32FFD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236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Folkeregister app</vt:lpstr>
      <vt:lpstr>Fodselsnummer : 311290 996 93</vt:lpstr>
      <vt:lpstr>Individual numbers : 996  </vt:lpstr>
      <vt:lpstr>Construction of the two check digits  </vt:lpstr>
      <vt:lpstr>Construction of the two check digits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Folkeregister app</dc:title>
  <dc:creator>Hassan Abdi Samatar</dc:creator>
  <cp:lastModifiedBy>Hassan Abdi Samatar</cp:lastModifiedBy>
  <cp:revision>2</cp:revision>
  <dcterms:created xsi:type="dcterms:W3CDTF">2022-02-15T13:41:06Z</dcterms:created>
  <dcterms:modified xsi:type="dcterms:W3CDTF">2022-02-15T17:03:06Z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0x010100D7B2D1B53650F242B3FD40F4F7C7C41F</vt:lpwstr>
  </property>
</Properties>
</file>