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9" r:id="rId3"/>
    <p:sldId id="438" r:id="rId4"/>
    <p:sldId id="439" r:id="rId5"/>
    <p:sldId id="488" r:id="rId6"/>
    <p:sldId id="487" r:id="rId7"/>
    <p:sldId id="496" r:id="rId8"/>
    <p:sldId id="492" r:id="rId9"/>
    <p:sldId id="499" r:id="rId10"/>
    <p:sldId id="465" r:id="rId11"/>
    <p:sldId id="495" r:id="rId12"/>
    <p:sldId id="468" r:id="rId13"/>
    <p:sldId id="500" r:id="rId14"/>
    <p:sldId id="415" r:id="rId15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831A0-A4A6-4FBB-81C9-32A7DDE7528A}">
          <p14:sldIdLst>
            <p14:sldId id="256"/>
            <p14:sldId id="489"/>
            <p14:sldId id="438"/>
            <p14:sldId id="439"/>
            <p14:sldId id="488"/>
            <p14:sldId id="487"/>
            <p14:sldId id="496"/>
            <p14:sldId id="492"/>
            <p14:sldId id="499"/>
            <p14:sldId id="465"/>
            <p14:sldId id="495"/>
            <p14:sldId id="468"/>
            <p14:sldId id="500"/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77738" autoAdjust="0"/>
  </p:normalViewPr>
  <p:slideViewPr>
    <p:cSldViewPr snapToGrid="0">
      <p:cViewPr varScale="1">
        <p:scale>
          <a:sx n="54" d="100"/>
          <a:sy n="54" d="100"/>
        </p:scale>
        <p:origin x="1620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5883D-8B22-40D0-933B-2592CEBD162E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9EAE953-78B2-47AB-919D-9B202F0F52B8}">
      <dgm:prSet phldrT="[Text]" custT="1"/>
      <dgm:spPr/>
      <dgm:t>
        <a:bodyPr/>
        <a:lstStyle/>
        <a:p>
          <a:r>
            <a:rPr lang="en-US" sz="1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P01+p01c+p02</a:t>
          </a:r>
          <a:endParaRPr lang="en-US" sz="1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D66D49-D79D-460A-8062-FE928AFDE041}" type="parTrans" cxnId="{9A8DE298-F3CC-4A96-BA4B-7FFF9A0AF66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614B2A-2DA4-4A46-865D-6EE12664BBDA}" type="sibTrans" cxnId="{9A8DE298-F3CC-4A96-BA4B-7FFF9A0AF66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F99DD6-FB5D-4FA9-9EE4-D011BBED29C4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=65 min	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6F1369-82C1-46B8-A4D0-BADF6769EE0A}" type="parTrans" cxnId="{7D50CBB3-B829-46EA-9DAF-BC31DCD3F2E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A51136-1BB8-4430-B95D-838F66BBEDD2}" type="sibTrans" cxnId="{7D50CBB3-B829-46EA-9DAF-BC31DCD3F2E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886E12-16C1-4B48-9E05-A7E39919F452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1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D70B43-97DA-4D32-BB32-0B0BF2320313}" type="parTrans" cxnId="{AA820EB7-1A3A-4B54-96FC-60D3C7104418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FBA1C0-17E5-405D-A10F-D715FBB2B7C7}" type="sibTrans" cxnId="{AA820EB7-1A3A-4B54-96FC-60D3C7104418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9EC2AF-558C-4954-ABE5-7AF7504320CF}">
      <dgm:prSet phldrT="[Text]" custT="1"/>
      <dgm:spPr/>
      <dgm:t>
        <a:bodyPr/>
        <a:lstStyle/>
        <a:p>
          <a:r>
            <a:rPr lang="en-US" sz="11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1-10min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745AA2-CB41-429F-BF3E-FA61EFF3811D}" type="parTrans" cxnId="{BDF959EC-4C96-4062-8C0D-DCA400DCD88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3BAB15-2602-4FC3-A382-F2FE943B76D0}" type="sibTrans" cxnId="{BDF959EC-4C96-4062-8C0D-DCA400DCD88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F0905E-71A6-40B6-8D45-5836DFCC6EED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=55 min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152A25-E215-4D3A-8ECC-40652C8D4714}" type="parTrans" cxnId="{BDEB31B4-701B-4133-8C65-6221ABB17F4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654D18-67F5-43E5-BD42-F004FEFC4958}" type="sibTrans" cxnId="{BDEB31B4-701B-4133-8C65-6221ABB17F4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AEE297-CAE2-46FC-BD55-632707EA7F49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2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6B98E5-B055-4EA6-81AE-D5914B37A7BD}" type="parTrans" cxnId="{90518A28-8098-4C97-A548-A19A2077AB6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67B9C0-D33A-4D55-A71A-CA89E7E6144A}" type="sibTrans" cxnId="{90518A28-8098-4C97-A548-A19A2077AB6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CD400A-4708-4F68-BA13-3898F53C825B}">
      <dgm:prSet phldrT="[Text]" custT="1"/>
      <dgm:spPr/>
      <dgm:t>
        <a:bodyPr/>
        <a:lstStyle/>
        <a:p>
          <a:r>
            <a:rPr lang="en-US" sz="11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2 -10min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6A7909-6E2C-4743-A973-321EE7FB42EA}" type="parTrans" cxnId="{EB1F336B-F9B4-401B-B326-344CF629E197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9C37B3-E004-4ECD-AA53-2439D9F3982C}" type="sibTrans" cxnId="{EB1F336B-F9B4-401B-B326-344CF629E197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64FD52-5FB6-4F36-9EDF-8210AEBA8838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=45 min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4C1DE2-8E3F-4544-A2E9-5BB7263787C3}" type="parTrans" cxnId="{22AE33B0-E9A4-4F8A-8722-A479CB992DE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9CC616-B7A5-428E-ABD2-A4E9FE428ABA}" type="sibTrans" cxnId="{22AE33B0-E9A4-4F8A-8722-A479CB992DE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3B89E4-C34B-44AD-8381-0A2F60880D98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3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1D32BD-4177-45C6-AA35-F2097B0323E2}" type="parTrans" cxnId="{4A3F22A4-5704-45A8-B407-CFEFF3EE45A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18974A-9163-4655-A9D1-A945FB8E1AB0}" type="sibTrans" cxnId="{4A3F22A4-5704-45A8-B407-CFEFF3EE45A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E1F6BD-9D50-48EC-A848-5B31741CB186}">
      <dgm:prSet phldrT="[Text]" custT="1"/>
      <dgm:spPr/>
      <dgm:t>
        <a:bodyPr/>
        <a:lstStyle/>
        <a:p>
          <a:r>
            <a:rPr lang="en-US" sz="11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3 -10min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18FDF8-590A-4A9B-AD01-B0A9048EB93C}" type="parTrans" cxnId="{AF75D142-CBAD-42A1-9EC8-659C24BBDFE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7CA222-8591-4B78-BF58-516DF73B6DD4}" type="sibTrans" cxnId="{AF75D142-CBAD-42A1-9EC8-659C24BBDFE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DFAC20-3CDC-465D-BC4F-1871B2FC2DF6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=35 min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D3087F-0BB1-4989-AC43-7EC2F51E091E}" type="parTrans" cxnId="{B7A1059E-5516-4BC5-AA5C-E5323C2C2F0E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424C4A-F387-4E54-ACAA-8BACD1ABF1DE}" type="sibTrans" cxnId="{B7A1059E-5516-4BC5-AA5C-E5323C2C2F0E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77D479-1B52-4E66-972A-07EC542B9079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4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5D8C11-BE72-49EF-A58C-056D9A89FA60}" type="parTrans" cxnId="{11C39776-5178-41C7-B59D-B0A24E435AF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1FFB63-FC0D-40B5-B67D-713E3881A173}" type="sibTrans" cxnId="{11C39776-5178-41C7-B59D-B0A24E435AF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14F22A-D5A1-4FB3-B58A-2EE0D8CB6550}">
      <dgm:prSet phldrT="[Text]" custT="1"/>
      <dgm:spPr/>
      <dgm:t>
        <a:bodyPr/>
        <a:lstStyle/>
        <a:p>
          <a:r>
            <a:rPr lang="en-US" sz="11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4 -10min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F1990F-9370-411A-9FE8-A9B816091219}" type="parTrans" cxnId="{73529075-F1AF-4A13-BA96-4E2B7D692D78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D521B6-1396-459E-A356-790DECD6F750}" type="sibTrans" cxnId="{73529075-F1AF-4A13-BA96-4E2B7D692D78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2234C3-1026-4151-9B11-172E4B03BE8F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=25 min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8BAC7C-0CA2-4587-9DA9-86A08CCD001C}" type="parTrans" cxnId="{F618BB95-7709-4998-9995-9AF333E8E183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7AADE3-4ABC-4321-96B9-BFB2ECF0E12D}" type="sibTrans" cxnId="{F618BB95-7709-4998-9995-9AF333E8E183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921DAC-8F99-4B1D-8F35-F0C4C5BB9DA2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5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6D2AD1-326E-405F-A6D7-4FCB6890A9F8}" type="parTrans" cxnId="{A271788A-78F7-4C57-A73B-91C554A6C3D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43DECF-A4F7-41EA-99C7-96559E7BEB03}" type="sibTrans" cxnId="{A271788A-78F7-4C57-A73B-91C554A6C3D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E68A70-0C8A-4FA7-8017-F94B62D3C1CC}">
      <dgm:prSet phldrT="[Text]" custT="1"/>
      <dgm:spPr/>
      <dgm:t>
        <a:bodyPr/>
        <a:lstStyle/>
        <a:p>
          <a:r>
            <a:rPr lang="en-US" sz="11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5-10min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A9BD4A-8023-4F5C-92FF-60275091BE6D}" type="parTrans" cxnId="{CAD639EB-B932-4842-A8C3-69C01B5D3BD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E0963E-ECF4-4E53-BFF9-83B881294248}" type="sibTrans" cxnId="{CAD639EB-B932-4842-A8C3-69C01B5D3BD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E1C806-03DA-4D0A-8CC2-E30E471F560D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=15 min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24C032-D46B-4877-A26F-FEF97CAF2E2C}" type="parTrans" cxnId="{2A4E529E-42E0-458F-9BF0-C93C102C6E3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F64B18-6961-4712-B6CE-AE2596D3233B}" type="sibTrans" cxnId="{2A4E529E-42E0-458F-9BF0-C93C102C6E3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6185B9-FECC-4E46-B999-242C026A3BA3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6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F5B052-6097-4B34-8D11-F21F4B8E3027}" type="parTrans" cxnId="{A46E1E03-496A-47E0-A0FF-0989E4CD45CF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73A43A-2E72-443F-84A2-121A1B048C3A}" type="sibTrans" cxnId="{A46E1E03-496A-47E0-A0FF-0989E4CD45CF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8F169A-1BC0-40FA-A82E-81BF5204F0A9}">
      <dgm:prSet phldrT="[Text]" custT="1"/>
      <dgm:spPr/>
      <dgm:t>
        <a:bodyPr/>
        <a:lstStyle/>
        <a:p>
          <a:r>
            <a:rPr lang="en-US" sz="11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6-10min</a:t>
          </a:r>
          <a:endParaRPr lang="en-US" sz="11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2087FC-14AE-4EBA-8789-3D951A084D9C}" type="parTrans" cxnId="{1325035A-421C-4FE5-9A56-6BA920364DA3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3A0B06-92DC-4D3C-8570-A4787DE34C61}" type="sibTrans" cxnId="{1325035A-421C-4FE5-9A56-6BA920364DA3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095ED8-FE57-4C85-914E-021282A4CE17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=5 min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482940-90D9-4B84-AFA4-920ED904EEDD}" type="parTrans" cxnId="{E751CA88-84DB-4AA2-80E2-47CF085CB112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474C82-0727-40DE-82F6-96A1AD2726CA}" type="sibTrans" cxnId="{E751CA88-84DB-4AA2-80E2-47CF085CB112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EBC2D7-06F2-40F7-877D-192827900C46}">
      <dgm:prSet phldrT="[Text]" custT="1"/>
      <dgm:spPr/>
      <dgm:t>
        <a:bodyPr/>
        <a:lstStyle/>
        <a:p>
          <a:r>
            <a:rPr lang="en-US" sz="18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7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CDB792-BCFA-4B99-919D-5E49EFB1D3D3}" type="parTrans" cxnId="{0A0FA995-2A75-4A31-9AC5-3A7FF29ED00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020046-5E5F-4FD8-B92D-FF11ED1CFB0A}" type="sibTrans" cxnId="{0A0FA995-2A75-4A31-9AC5-3A7FF29ED00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27A828-6D69-4FDD-B513-3F56681160D9}" type="pres">
      <dgm:prSet presAssocID="{95A5883D-8B22-40D0-933B-2592CEBD16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AB4EF-4A58-411F-A373-67185759B733}" type="pres">
      <dgm:prSet presAssocID="{778F169A-1BC0-40FA-A82E-81BF5204F0A9}" presName="boxAndChildren" presStyleCnt="0"/>
      <dgm:spPr/>
    </dgm:pt>
    <dgm:pt modelId="{34685BA1-019A-4D09-8F7C-34BA3D65385D}" type="pres">
      <dgm:prSet presAssocID="{778F169A-1BC0-40FA-A82E-81BF5204F0A9}" presName="parentTextBox" presStyleLbl="node1" presStyleIdx="0" presStyleCnt="7"/>
      <dgm:spPr/>
      <dgm:t>
        <a:bodyPr/>
        <a:lstStyle/>
        <a:p>
          <a:endParaRPr lang="en-US"/>
        </a:p>
      </dgm:t>
    </dgm:pt>
    <dgm:pt modelId="{9E04DC50-237B-4CC2-A911-B636447441C0}" type="pres">
      <dgm:prSet presAssocID="{778F169A-1BC0-40FA-A82E-81BF5204F0A9}" presName="entireBox" presStyleLbl="node1" presStyleIdx="0" presStyleCnt="7"/>
      <dgm:spPr/>
      <dgm:t>
        <a:bodyPr/>
        <a:lstStyle/>
        <a:p>
          <a:endParaRPr lang="en-US"/>
        </a:p>
      </dgm:t>
    </dgm:pt>
    <dgm:pt modelId="{37F7D468-188A-40D0-923F-06F85A0F7E48}" type="pres">
      <dgm:prSet presAssocID="{778F169A-1BC0-40FA-A82E-81BF5204F0A9}" presName="descendantBox" presStyleCnt="0"/>
      <dgm:spPr/>
    </dgm:pt>
    <dgm:pt modelId="{5C0D0740-933E-422F-9360-E10C1A762438}" type="pres">
      <dgm:prSet presAssocID="{9A095ED8-FE57-4C85-914E-021282A4CE17}" presName="childTextBox" presStyleLbl="fgAccFollow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B4E36-F87E-457D-8ED0-3138CA0CC859}" type="pres">
      <dgm:prSet presAssocID="{A6EBC2D7-06F2-40F7-877D-192827900C46}" presName="childTextBox" presStyleLbl="fgAccFollow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C36FE-C7DF-4577-B1D4-FD90403A8204}" type="pres">
      <dgm:prSet presAssocID="{1BE0963E-ECF4-4E53-BFF9-83B881294248}" presName="sp" presStyleCnt="0"/>
      <dgm:spPr/>
    </dgm:pt>
    <dgm:pt modelId="{AC73F4EF-1FCD-4479-BDE9-64444123E68A}" type="pres">
      <dgm:prSet presAssocID="{CCE68A70-0C8A-4FA7-8017-F94B62D3C1CC}" presName="arrowAndChildren" presStyleCnt="0"/>
      <dgm:spPr/>
    </dgm:pt>
    <dgm:pt modelId="{14E89513-DF41-4F13-A7CB-7E36672C6871}" type="pres">
      <dgm:prSet presAssocID="{CCE68A70-0C8A-4FA7-8017-F94B62D3C1CC}" presName="parentTextArrow" presStyleLbl="node1" presStyleIdx="0" presStyleCnt="7"/>
      <dgm:spPr/>
      <dgm:t>
        <a:bodyPr/>
        <a:lstStyle/>
        <a:p>
          <a:endParaRPr lang="en-US"/>
        </a:p>
      </dgm:t>
    </dgm:pt>
    <dgm:pt modelId="{8B32F954-3BD6-4F69-BE21-A6EA1E7C7AC4}" type="pres">
      <dgm:prSet presAssocID="{CCE68A70-0C8A-4FA7-8017-F94B62D3C1CC}" presName="arrow" presStyleLbl="node1" presStyleIdx="1" presStyleCnt="7"/>
      <dgm:spPr/>
      <dgm:t>
        <a:bodyPr/>
        <a:lstStyle/>
        <a:p>
          <a:endParaRPr lang="en-US"/>
        </a:p>
      </dgm:t>
    </dgm:pt>
    <dgm:pt modelId="{3138B890-3323-46AF-A9D7-E0EF7ECDB199}" type="pres">
      <dgm:prSet presAssocID="{CCE68A70-0C8A-4FA7-8017-F94B62D3C1CC}" presName="descendantArrow" presStyleCnt="0"/>
      <dgm:spPr/>
    </dgm:pt>
    <dgm:pt modelId="{18C06734-A620-4B18-8BDA-41C77ECEB72B}" type="pres">
      <dgm:prSet presAssocID="{D5E1C806-03DA-4D0A-8CC2-E30E471F560D}" presName="childTextArrow" presStyleLbl="fgAccFollow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E3E55-9209-41EC-ABF2-5772B2AE9E8F}" type="pres">
      <dgm:prSet presAssocID="{506185B9-FECC-4E46-B999-242C026A3BA3}" presName="childTextArrow" presStyleLbl="fgAccFollow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8BF0C-AD09-46AC-B6CD-A53630168413}" type="pres">
      <dgm:prSet presAssocID="{60D521B6-1396-459E-A356-790DECD6F750}" presName="sp" presStyleCnt="0"/>
      <dgm:spPr/>
    </dgm:pt>
    <dgm:pt modelId="{9DCB80FB-7CC7-4976-A582-2746C339FF02}" type="pres">
      <dgm:prSet presAssocID="{6014F22A-D5A1-4FB3-B58A-2EE0D8CB6550}" presName="arrowAndChildren" presStyleCnt="0"/>
      <dgm:spPr/>
    </dgm:pt>
    <dgm:pt modelId="{A46D104F-A133-41DC-949B-72651A257174}" type="pres">
      <dgm:prSet presAssocID="{6014F22A-D5A1-4FB3-B58A-2EE0D8CB6550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5DC390C5-027B-4789-9729-435F787A1D7E}" type="pres">
      <dgm:prSet presAssocID="{6014F22A-D5A1-4FB3-B58A-2EE0D8CB6550}" presName="arrow" presStyleLbl="node1" presStyleIdx="2" presStyleCnt="7"/>
      <dgm:spPr/>
      <dgm:t>
        <a:bodyPr/>
        <a:lstStyle/>
        <a:p>
          <a:endParaRPr lang="en-US"/>
        </a:p>
      </dgm:t>
    </dgm:pt>
    <dgm:pt modelId="{8DAC95D8-4CD9-4608-AECF-0A911ACEBF62}" type="pres">
      <dgm:prSet presAssocID="{6014F22A-D5A1-4FB3-B58A-2EE0D8CB6550}" presName="descendantArrow" presStyleCnt="0"/>
      <dgm:spPr/>
    </dgm:pt>
    <dgm:pt modelId="{89BAD7A4-4FA0-46B7-AC5D-38DF1F3F0425}" type="pres">
      <dgm:prSet presAssocID="{F02234C3-1026-4151-9B11-172E4B03BE8F}" presName="childTextArrow" presStyleLbl="fgAccFollow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A3BA4-7B17-494D-9A11-88D47B547AE5}" type="pres">
      <dgm:prSet presAssocID="{32921DAC-8F99-4B1D-8F35-F0C4C5BB9DA2}" presName="childTextArrow" presStyleLbl="fgAccFollow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DD17D-BEAA-412F-981F-48C5D7B6764E}" type="pres">
      <dgm:prSet presAssocID="{CE7CA222-8591-4B78-BF58-516DF73B6DD4}" presName="sp" presStyleCnt="0"/>
      <dgm:spPr/>
    </dgm:pt>
    <dgm:pt modelId="{DEA135CD-6909-47B9-9407-443BFED37191}" type="pres">
      <dgm:prSet presAssocID="{59E1F6BD-9D50-48EC-A848-5B31741CB186}" presName="arrowAndChildren" presStyleCnt="0"/>
      <dgm:spPr/>
    </dgm:pt>
    <dgm:pt modelId="{757DF2BF-06D0-4691-8CDB-7686A68BFC5E}" type="pres">
      <dgm:prSet presAssocID="{59E1F6BD-9D50-48EC-A848-5B31741CB186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4E54F3AD-E0EA-47F4-9216-2F34B76D47FD}" type="pres">
      <dgm:prSet presAssocID="{59E1F6BD-9D50-48EC-A848-5B31741CB186}" presName="arrow" presStyleLbl="node1" presStyleIdx="3" presStyleCnt="7"/>
      <dgm:spPr/>
      <dgm:t>
        <a:bodyPr/>
        <a:lstStyle/>
        <a:p>
          <a:endParaRPr lang="en-US"/>
        </a:p>
      </dgm:t>
    </dgm:pt>
    <dgm:pt modelId="{48C750F2-FA6D-421B-A8AD-32FA39E7F5BF}" type="pres">
      <dgm:prSet presAssocID="{59E1F6BD-9D50-48EC-A848-5B31741CB186}" presName="descendantArrow" presStyleCnt="0"/>
      <dgm:spPr/>
    </dgm:pt>
    <dgm:pt modelId="{067AB21E-C1C4-4C64-9033-6DCB5DF0924F}" type="pres">
      <dgm:prSet presAssocID="{4BDFAC20-3CDC-465D-BC4F-1871B2FC2DF6}" presName="childTextArrow" presStyleLbl="fgAccFollow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3897-7BE7-4005-9759-889DB93118FC}" type="pres">
      <dgm:prSet presAssocID="{C777D479-1B52-4E66-972A-07EC542B9079}" presName="childTextArrow" presStyleLbl="fgAccFollow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536C8-D82B-4EEB-9FA1-B1BD8F718F01}" type="pres">
      <dgm:prSet presAssocID="{E19C37B3-E004-4ECD-AA53-2439D9F3982C}" presName="sp" presStyleCnt="0"/>
      <dgm:spPr/>
    </dgm:pt>
    <dgm:pt modelId="{1529257A-0928-449E-AFC9-6219864EFF36}" type="pres">
      <dgm:prSet presAssocID="{DCCD400A-4708-4F68-BA13-3898F53C825B}" presName="arrowAndChildren" presStyleCnt="0"/>
      <dgm:spPr/>
    </dgm:pt>
    <dgm:pt modelId="{4664E7F6-77EC-4433-B891-449382497B7A}" type="pres">
      <dgm:prSet presAssocID="{DCCD400A-4708-4F68-BA13-3898F53C825B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EB9BE066-4A6E-4643-8D85-DBE1505E9F20}" type="pres">
      <dgm:prSet presAssocID="{DCCD400A-4708-4F68-BA13-3898F53C825B}" presName="arrow" presStyleLbl="node1" presStyleIdx="4" presStyleCnt="7"/>
      <dgm:spPr/>
      <dgm:t>
        <a:bodyPr/>
        <a:lstStyle/>
        <a:p>
          <a:endParaRPr lang="en-US"/>
        </a:p>
      </dgm:t>
    </dgm:pt>
    <dgm:pt modelId="{57A42F50-D42C-4760-AAAE-E4963704209E}" type="pres">
      <dgm:prSet presAssocID="{DCCD400A-4708-4F68-BA13-3898F53C825B}" presName="descendantArrow" presStyleCnt="0"/>
      <dgm:spPr/>
    </dgm:pt>
    <dgm:pt modelId="{670C2F84-7DD7-4995-AB0E-C30D89868A72}" type="pres">
      <dgm:prSet presAssocID="{C064FD52-5FB6-4F36-9EDF-8210AEBA8838}" presName="childTextArrow" presStyleLbl="fgAccFollow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D6D4A-FA6D-4164-B3FF-75FD265A06B2}" type="pres">
      <dgm:prSet presAssocID="{A03B89E4-C34B-44AD-8381-0A2F60880D98}" presName="childTextArrow" presStyleLbl="fgAccFollow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3FDB0-AC99-4589-9B54-3AC12EF5C9C1}" type="pres">
      <dgm:prSet presAssocID="{A03BAB15-2602-4FC3-A382-F2FE943B76D0}" presName="sp" presStyleCnt="0"/>
      <dgm:spPr/>
    </dgm:pt>
    <dgm:pt modelId="{7A833DD7-003D-4049-9BFC-37315105DA80}" type="pres">
      <dgm:prSet presAssocID="{6F9EC2AF-558C-4954-ABE5-7AF7504320CF}" presName="arrowAndChildren" presStyleCnt="0"/>
      <dgm:spPr/>
    </dgm:pt>
    <dgm:pt modelId="{86CCEA03-EC8C-4983-8948-FF9A0F62EE68}" type="pres">
      <dgm:prSet presAssocID="{6F9EC2AF-558C-4954-ABE5-7AF7504320CF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5FB8F8A9-355E-49A3-A827-3F9C3C755CCC}" type="pres">
      <dgm:prSet presAssocID="{6F9EC2AF-558C-4954-ABE5-7AF7504320CF}" presName="arrow" presStyleLbl="node1" presStyleIdx="5" presStyleCnt="7"/>
      <dgm:spPr/>
      <dgm:t>
        <a:bodyPr/>
        <a:lstStyle/>
        <a:p>
          <a:endParaRPr lang="en-US"/>
        </a:p>
      </dgm:t>
    </dgm:pt>
    <dgm:pt modelId="{CD3D800F-927B-4C87-AA7C-A3A1CF278D20}" type="pres">
      <dgm:prSet presAssocID="{6F9EC2AF-558C-4954-ABE5-7AF7504320CF}" presName="descendantArrow" presStyleCnt="0"/>
      <dgm:spPr/>
    </dgm:pt>
    <dgm:pt modelId="{D896E3CA-1117-4F11-B239-96E1E50016F6}" type="pres">
      <dgm:prSet presAssocID="{47F0905E-71A6-40B6-8D45-5836DFCC6EED}" presName="childTextArrow" presStyleLbl="fgAccFollow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AA305-A04F-43F1-868B-0D1ED84379DD}" type="pres">
      <dgm:prSet presAssocID="{AAAEE297-CAE2-46FC-BD55-632707EA7F49}" presName="childTextArrow" presStyleLbl="fgAccFollow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47EC2-B674-40CF-AC84-F77AD6265148}" type="pres">
      <dgm:prSet presAssocID="{A6614B2A-2DA4-4A46-865D-6EE12664BBDA}" presName="sp" presStyleCnt="0"/>
      <dgm:spPr/>
    </dgm:pt>
    <dgm:pt modelId="{DC6902B5-F372-4C4E-9913-4180AADEC07A}" type="pres">
      <dgm:prSet presAssocID="{99EAE953-78B2-47AB-919D-9B202F0F52B8}" presName="arrowAndChildren" presStyleCnt="0"/>
      <dgm:spPr/>
    </dgm:pt>
    <dgm:pt modelId="{A1E7BE01-8257-44D0-AEAF-CD54B1C041EA}" type="pres">
      <dgm:prSet presAssocID="{99EAE953-78B2-47AB-919D-9B202F0F52B8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9121800C-491B-4EF6-9017-1A4D9DAD0CAF}" type="pres">
      <dgm:prSet presAssocID="{99EAE953-78B2-47AB-919D-9B202F0F52B8}" presName="arrow" presStyleLbl="node1" presStyleIdx="6" presStyleCnt="7"/>
      <dgm:spPr/>
      <dgm:t>
        <a:bodyPr/>
        <a:lstStyle/>
        <a:p>
          <a:endParaRPr lang="en-US"/>
        </a:p>
      </dgm:t>
    </dgm:pt>
    <dgm:pt modelId="{FA3206D0-F4D3-4B1A-8553-C9EB492CF2BF}" type="pres">
      <dgm:prSet presAssocID="{99EAE953-78B2-47AB-919D-9B202F0F52B8}" presName="descendantArrow" presStyleCnt="0"/>
      <dgm:spPr/>
    </dgm:pt>
    <dgm:pt modelId="{907B0002-AFFA-46C8-A951-77533D523B04}" type="pres">
      <dgm:prSet presAssocID="{B9F99DD6-FB5D-4FA9-9EE4-D011BBED29C4}" presName="childTextArrow" presStyleLbl="fgAccFollow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A0FBB-4DDA-4842-BB23-3748CACEE1E1}" type="pres">
      <dgm:prSet presAssocID="{89886E12-16C1-4B48-9E05-A7E39919F452}" presName="childTextArrow" presStyleLbl="fgAccFollow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C39776-5178-41C7-B59D-B0A24E435AF0}" srcId="{59E1F6BD-9D50-48EC-A848-5B31741CB186}" destId="{C777D479-1B52-4E66-972A-07EC542B9079}" srcOrd="1" destOrd="0" parTransId="{E25D8C11-BE72-49EF-A58C-056D9A89FA60}" sibTransId="{A71FFB63-FC0D-40B5-B67D-713E3881A173}"/>
    <dgm:cxn modelId="{1AED1AFE-125F-417F-AD9E-D9897736F62B}" type="presOf" srcId="{99EAE953-78B2-47AB-919D-9B202F0F52B8}" destId="{9121800C-491B-4EF6-9017-1A4D9DAD0CAF}" srcOrd="1" destOrd="0" presId="urn:microsoft.com/office/officeart/2005/8/layout/process4"/>
    <dgm:cxn modelId="{AA820EB7-1A3A-4B54-96FC-60D3C7104418}" srcId="{99EAE953-78B2-47AB-919D-9B202F0F52B8}" destId="{89886E12-16C1-4B48-9E05-A7E39919F452}" srcOrd="1" destOrd="0" parTransId="{09D70B43-97DA-4D32-BB32-0B0BF2320313}" sibTransId="{F4FBA1C0-17E5-405D-A10F-D715FBB2B7C7}"/>
    <dgm:cxn modelId="{7B0005F4-8F4E-49C1-BF82-901C88877E11}" type="presOf" srcId="{C064FD52-5FB6-4F36-9EDF-8210AEBA8838}" destId="{670C2F84-7DD7-4995-AB0E-C30D89868A72}" srcOrd="0" destOrd="0" presId="urn:microsoft.com/office/officeart/2005/8/layout/process4"/>
    <dgm:cxn modelId="{A271788A-78F7-4C57-A73B-91C554A6C3D5}" srcId="{6014F22A-D5A1-4FB3-B58A-2EE0D8CB6550}" destId="{32921DAC-8F99-4B1D-8F35-F0C4C5BB9DA2}" srcOrd="1" destOrd="0" parTransId="{446D2AD1-326E-405F-A6D7-4FCB6890A9F8}" sibTransId="{0343DECF-A4F7-41EA-99C7-96559E7BEB03}"/>
    <dgm:cxn modelId="{B7A1059E-5516-4BC5-AA5C-E5323C2C2F0E}" srcId="{59E1F6BD-9D50-48EC-A848-5B31741CB186}" destId="{4BDFAC20-3CDC-465D-BC4F-1871B2FC2DF6}" srcOrd="0" destOrd="0" parTransId="{95D3087F-0BB1-4989-AC43-7EC2F51E091E}" sibTransId="{81424C4A-F387-4E54-ACAA-8BACD1ABF1DE}"/>
    <dgm:cxn modelId="{B8D607EE-A93A-4067-9F58-9FEF67E14A5E}" type="presOf" srcId="{59E1F6BD-9D50-48EC-A848-5B31741CB186}" destId="{4E54F3AD-E0EA-47F4-9216-2F34B76D47FD}" srcOrd="1" destOrd="0" presId="urn:microsoft.com/office/officeart/2005/8/layout/process4"/>
    <dgm:cxn modelId="{9A8DE298-F3CC-4A96-BA4B-7FFF9A0AF669}" srcId="{95A5883D-8B22-40D0-933B-2592CEBD162E}" destId="{99EAE953-78B2-47AB-919D-9B202F0F52B8}" srcOrd="0" destOrd="0" parTransId="{7BD66D49-D79D-460A-8062-FE928AFDE041}" sibTransId="{A6614B2A-2DA4-4A46-865D-6EE12664BBDA}"/>
    <dgm:cxn modelId="{BB430B5B-1EFE-496F-B7E5-11B156735626}" type="presOf" srcId="{C777D479-1B52-4E66-972A-07EC542B9079}" destId="{AD083897-7BE7-4005-9759-889DB93118FC}" srcOrd="0" destOrd="0" presId="urn:microsoft.com/office/officeart/2005/8/layout/process4"/>
    <dgm:cxn modelId="{24BC54BC-F4E3-420E-8FD2-EBCC4C8488B8}" type="presOf" srcId="{99EAE953-78B2-47AB-919D-9B202F0F52B8}" destId="{A1E7BE01-8257-44D0-AEAF-CD54B1C041EA}" srcOrd="0" destOrd="0" presId="urn:microsoft.com/office/officeart/2005/8/layout/process4"/>
    <dgm:cxn modelId="{22AE33B0-E9A4-4F8A-8722-A479CB992DED}" srcId="{DCCD400A-4708-4F68-BA13-3898F53C825B}" destId="{C064FD52-5FB6-4F36-9EDF-8210AEBA8838}" srcOrd="0" destOrd="0" parTransId="{DC4C1DE2-8E3F-4544-A2E9-5BB7263787C3}" sibTransId="{7D9CC616-B7A5-428E-ABD2-A4E9FE428ABA}"/>
    <dgm:cxn modelId="{BDEB31B4-701B-4133-8C65-6221ABB17F49}" srcId="{6F9EC2AF-558C-4954-ABE5-7AF7504320CF}" destId="{47F0905E-71A6-40B6-8D45-5836DFCC6EED}" srcOrd="0" destOrd="0" parTransId="{9E152A25-E215-4D3A-8ECC-40652C8D4714}" sibTransId="{27654D18-67F5-43E5-BD42-F004FEFC4958}"/>
    <dgm:cxn modelId="{7D50CBB3-B829-46EA-9DAF-BC31DCD3F2E0}" srcId="{99EAE953-78B2-47AB-919D-9B202F0F52B8}" destId="{B9F99DD6-FB5D-4FA9-9EE4-D011BBED29C4}" srcOrd="0" destOrd="0" parTransId="{A16F1369-82C1-46B8-A4D0-BADF6769EE0A}" sibTransId="{4FA51136-1BB8-4430-B95D-838F66BBEDD2}"/>
    <dgm:cxn modelId="{BC303B15-5549-4820-8B0D-F7970C65B87B}" type="presOf" srcId="{89886E12-16C1-4B48-9E05-A7E39919F452}" destId="{E80A0FBB-4DDA-4842-BB23-3748CACEE1E1}" srcOrd="0" destOrd="0" presId="urn:microsoft.com/office/officeart/2005/8/layout/process4"/>
    <dgm:cxn modelId="{25DEF97B-26DC-452C-960B-76F014810784}" type="presOf" srcId="{B9F99DD6-FB5D-4FA9-9EE4-D011BBED29C4}" destId="{907B0002-AFFA-46C8-A951-77533D523B04}" srcOrd="0" destOrd="0" presId="urn:microsoft.com/office/officeart/2005/8/layout/process4"/>
    <dgm:cxn modelId="{0019124E-045F-4635-97EA-DDE33994E1FB}" type="presOf" srcId="{A6EBC2D7-06F2-40F7-877D-192827900C46}" destId="{ABDB4E36-F87E-457D-8ED0-3138CA0CC859}" srcOrd="0" destOrd="0" presId="urn:microsoft.com/office/officeart/2005/8/layout/process4"/>
    <dgm:cxn modelId="{AC013077-E646-4211-AB6A-47AB49A6B43C}" type="presOf" srcId="{CCE68A70-0C8A-4FA7-8017-F94B62D3C1CC}" destId="{14E89513-DF41-4F13-A7CB-7E36672C6871}" srcOrd="0" destOrd="0" presId="urn:microsoft.com/office/officeart/2005/8/layout/process4"/>
    <dgm:cxn modelId="{EB1F336B-F9B4-401B-B326-344CF629E197}" srcId="{95A5883D-8B22-40D0-933B-2592CEBD162E}" destId="{DCCD400A-4708-4F68-BA13-3898F53C825B}" srcOrd="2" destOrd="0" parTransId="{546A7909-6E2C-4743-A973-321EE7FB42EA}" sibTransId="{E19C37B3-E004-4ECD-AA53-2439D9F3982C}"/>
    <dgm:cxn modelId="{173DC39B-9410-4FB4-9333-F5908F7CCA75}" type="presOf" srcId="{6F9EC2AF-558C-4954-ABE5-7AF7504320CF}" destId="{5FB8F8A9-355E-49A3-A827-3F9C3C755CCC}" srcOrd="1" destOrd="0" presId="urn:microsoft.com/office/officeart/2005/8/layout/process4"/>
    <dgm:cxn modelId="{A46E1E03-496A-47E0-A0FF-0989E4CD45CF}" srcId="{CCE68A70-0C8A-4FA7-8017-F94B62D3C1CC}" destId="{506185B9-FECC-4E46-B999-242C026A3BA3}" srcOrd="1" destOrd="0" parTransId="{E1F5B052-6097-4B34-8D11-F21F4B8E3027}" sibTransId="{A173A43A-2E72-443F-84A2-121A1B048C3A}"/>
    <dgm:cxn modelId="{56DCBDE0-BE65-42B8-B58B-914C7D7B2A72}" type="presOf" srcId="{F02234C3-1026-4151-9B11-172E4B03BE8F}" destId="{89BAD7A4-4FA0-46B7-AC5D-38DF1F3F0425}" srcOrd="0" destOrd="0" presId="urn:microsoft.com/office/officeart/2005/8/layout/process4"/>
    <dgm:cxn modelId="{F618BB95-7709-4998-9995-9AF333E8E183}" srcId="{6014F22A-D5A1-4FB3-B58A-2EE0D8CB6550}" destId="{F02234C3-1026-4151-9B11-172E4B03BE8F}" srcOrd="0" destOrd="0" parTransId="{9C8BAC7C-0CA2-4587-9DA9-86A08CCD001C}" sibTransId="{FC7AADE3-4ABC-4321-96B9-BFB2ECF0E12D}"/>
    <dgm:cxn modelId="{4A3F22A4-5704-45A8-B407-CFEFF3EE45AD}" srcId="{DCCD400A-4708-4F68-BA13-3898F53C825B}" destId="{A03B89E4-C34B-44AD-8381-0A2F60880D98}" srcOrd="1" destOrd="0" parTransId="{A51D32BD-4177-45C6-AA35-F2097B0323E2}" sibTransId="{AA18974A-9163-4655-A9D1-A945FB8E1AB0}"/>
    <dgm:cxn modelId="{DF081D0D-DE5A-4FBE-ACC7-75956B481C9A}" type="presOf" srcId="{9A095ED8-FE57-4C85-914E-021282A4CE17}" destId="{5C0D0740-933E-422F-9360-E10C1A762438}" srcOrd="0" destOrd="0" presId="urn:microsoft.com/office/officeart/2005/8/layout/process4"/>
    <dgm:cxn modelId="{20041240-0DD5-48AC-BFF6-E25880DBE095}" type="presOf" srcId="{32921DAC-8F99-4B1D-8F35-F0C4C5BB9DA2}" destId="{392A3BA4-7B17-494D-9A11-88D47B547AE5}" srcOrd="0" destOrd="0" presId="urn:microsoft.com/office/officeart/2005/8/layout/process4"/>
    <dgm:cxn modelId="{55CA7655-21E2-4FB1-9D32-CE81C176343A}" type="presOf" srcId="{506185B9-FECC-4E46-B999-242C026A3BA3}" destId="{216E3E55-9209-41EC-ABF2-5772B2AE9E8F}" srcOrd="0" destOrd="0" presId="urn:microsoft.com/office/officeart/2005/8/layout/process4"/>
    <dgm:cxn modelId="{2A4E529E-42E0-458F-9BF0-C93C102C6E3A}" srcId="{CCE68A70-0C8A-4FA7-8017-F94B62D3C1CC}" destId="{D5E1C806-03DA-4D0A-8CC2-E30E471F560D}" srcOrd="0" destOrd="0" parTransId="{D324C032-D46B-4877-A26F-FEF97CAF2E2C}" sibTransId="{E0F64B18-6961-4712-B6CE-AE2596D3233B}"/>
    <dgm:cxn modelId="{6C209F31-804F-4FA2-B7E2-99EC0A7BEA6E}" type="presOf" srcId="{4BDFAC20-3CDC-465D-BC4F-1871B2FC2DF6}" destId="{067AB21E-C1C4-4C64-9033-6DCB5DF0924F}" srcOrd="0" destOrd="0" presId="urn:microsoft.com/office/officeart/2005/8/layout/process4"/>
    <dgm:cxn modelId="{90518A28-8098-4C97-A548-A19A2077AB61}" srcId="{6F9EC2AF-558C-4954-ABE5-7AF7504320CF}" destId="{AAAEE297-CAE2-46FC-BD55-632707EA7F49}" srcOrd="1" destOrd="0" parTransId="{186B98E5-B055-4EA6-81AE-D5914B37A7BD}" sibTransId="{0667B9C0-D33A-4D55-A71A-CA89E7E6144A}"/>
    <dgm:cxn modelId="{BDF959EC-4C96-4062-8C0D-DCA400DCD880}" srcId="{95A5883D-8B22-40D0-933B-2592CEBD162E}" destId="{6F9EC2AF-558C-4954-ABE5-7AF7504320CF}" srcOrd="1" destOrd="0" parTransId="{46745AA2-CB41-429F-BF3E-FA61EFF3811D}" sibTransId="{A03BAB15-2602-4FC3-A382-F2FE943B76D0}"/>
    <dgm:cxn modelId="{1325035A-421C-4FE5-9A56-6BA920364DA3}" srcId="{95A5883D-8B22-40D0-933B-2592CEBD162E}" destId="{778F169A-1BC0-40FA-A82E-81BF5204F0A9}" srcOrd="6" destOrd="0" parTransId="{562087FC-14AE-4EBA-8789-3D951A084D9C}" sibTransId="{7A3A0B06-92DC-4D3C-8570-A4787DE34C61}"/>
    <dgm:cxn modelId="{0A0FA995-2A75-4A31-9AC5-3A7FF29ED00D}" srcId="{778F169A-1BC0-40FA-A82E-81BF5204F0A9}" destId="{A6EBC2D7-06F2-40F7-877D-192827900C46}" srcOrd="1" destOrd="0" parTransId="{C6CDB792-BCFA-4B99-919D-5E49EFB1D3D3}" sibTransId="{6D020046-5E5F-4FD8-B92D-FF11ED1CFB0A}"/>
    <dgm:cxn modelId="{AF75D142-CBAD-42A1-9EC8-659C24BBDFE5}" srcId="{95A5883D-8B22-40D0-933B-2592CEBD162E}" destId="{59E1F6BD-9D50-48EC-A848-5B31741CB186}" srcOrd="3" destOrd="0" parTransId="{A118FDF8-590A-4A9B-AD01-B0A9048EB93C}" sibTransId="{CE7CA222-8591-4B78-BF58-516DF73B6DD4}"/>
    <dgm:cxn modelId="{E751CA88-84DB-4AA2-80E2-47CF085CB112}" srcId="{778F169A-1BC0-40FA-A82E-81BF5204F0A9}" destId="{9A095ED8-FE57-4C85-914E-021282A4CE17}" srcOrd="0" destOrd="0" parTransId="{39482940-90D9-4B84-AFA4-920ED904EEDD}" sibTransId="{6D474C82-0727-40DE-82F6-96A1AD2726CA}"/>
    <dgm:cxn modelId="{E94EC8EF-850A-4D89-8E22-06B4AE0B068F}" type="presOf" srcId="{778F169A-1BC0-40FA-A82E-81BF5204F0A9}" destId="{9E04DC50-237B-4CC2-A911-B636447441C0}" srcOrd="1" destOrd="0" presId="urn:microsoft.com/office/officeart/2005/8/layout/process4"/>
    <dgm:cxn modelId="{00B5D652-0B91-4980-A09A-EA901E1C8FD3}" type="presOf" srcId="{778F169A-1BC0-40FA-A82E-81BF5204F0A9}" destId="{34685BA1-019A-4D09-8F7C-34BA3D65385D}" srcOrd="0" destOrd="0" presId="urn:microsoft.com/office/officeart/2005/8/layout/process4"/>
    <dgm:cxn modelId="{899A0C83-2E76-46FF-8AF7-F16D61CA7D4D}" type="presOf" srcId="{95A5883D-8B22-40D0-933B-2592CEBD162E}" destId="{AE27A828-6D69-4FDD-B513-3F56681160D9}" srcOrd="0" destOrd="0" presId="urn:microsoft.com/office/officeart/2005/8/layout/process4"/>
    <dgm:cxn modelId="{2CD58239-DFEA-457B-8109-28E9B3391878}" type="presOf" srcId="{6F9EC2AF-558C-4954-ABE5-7AF7504320CF}" destId="{86CCEA03-EC8C-4983-8948-FF9A0F62EE68}" srcOrd="0" destOrd="0" presId="urn:microsoft.com/office/officeart/2005/8/layout/process4"/>
    <dgm:cxn modelId="{A8D7C5D0-DA9E-4996-BCD2-916F41F8163B}" type="presOf" srcId="{47F0905E-71A6-40B6-8D45-5836DFCC6EED}" destId="{D896E3CA-1117-4F11-B239-96E1E50016F6}" srcOrd="0" destOrd="0" presId="urn:microsoft.com/office/officeart/2005/8/layout/process4"/>
    <dgm:cxn modelId="{000120F3-B8C1-4441-BCFC-2499524ADF80}" type="presOf" srcId="{AAAEE297-CAE2-46FC-BD55-632707EA7F49}" destId="{387AA305-A04F-43F1-868B-0D1ED84379DD}" srcOrd="0" destOrd="0" presId="urn:microsoft.com/office/officeart/2005/8/layout/process4"/>
    <dgm:cxn modelId="{E9A799BC-AB41-4E55-AE3B-06B0CD82119D}" type="presOf" srcId="{CCE68A70-0C8A-4FA7-8017-F94B62D3C1CC}" destId="{8B32F954-3BD6-4F69-BE21-A6EA1E7C7AC4}" srcOrd="1" destOrd="0" presId="urn:microsoft.com/office/officeart/2005/8/layout/process4"/>
    <dgm:cxn modelId="{716A1C87-C35C-468B-81EB-7CF0A5005AE9}" type="presOf" srcId="{DCCD400A-4708-4F68-BA13-3898F53C825B}" destId="{4664E7F6-77EC-4433-B891-449382497B7A}" srcOrd="0" destOrd="0" presId="urn:microsoft.com/office/officeart/2005/8/layout/process4"/>
    <dgm:cxn modelId="{73529075-F1AF-4A13-BA96-4E2B7D692D78}" srcId="{95A5883D-8B22-40D0-933B-2592CEBD162E}" destId="{6014F22A-D5A1-4FB3-B58A-2EE0D8CB6550}" srcOrd="4" destOrd="0" parTransId="{1CF1990F-9370-411A-9FE8-A9B816091219}" sibTransId="{60D521B6-1396-459E-A356-790DECD6F750}"/>
    <dgm:cxn modelId="{3EDBD0B1-7333-4403-8BBC-4A13CCB34853}" type="presOf" srcId="{A03B89E4-C34B-44AD-8381-0A2F60880D98}" destId="{9FED6D4A-FA6D-4164-B3FF-75FD265A06B2}" srcOrd="0" destOrd="0" presId="urn:microsoft.com/office/officeart/2005/8/layout/process4"/>
    <dgm:cxn modelId="{348F3583-FAE3-4442-861E-237D8D66ED4E}" type="presOf" srcId="{59E1F6BD-9D50-48EC-A848-5B31741CB186}" destId="{757DF2BF-06D0-4691-8CDB-7686A68BFC5E}" srcOrd="0" destOrd="0" presId="urn:microsoft.com/office/officeart/2005/8/layout/process4"/>
    <dgm:cxn modelId="{1F8CF302-7F6D-4F7A-A174-8AF80A599899}" type="presOf" srcId="{6014F22A-D5A1-4FB3-B58A-2EE0D8CB6550}" destId="{5DC390C5-027B-4789-9729-435F787A1D7E}" srcOrd="1" destOrd="0" presId="urn:microsoft.com/office/officeart/2005/8/layout/process4"/>
    <dgm:cxn modelId="{CAD639EB-B932-4842-A8C3-69C01B5D3BD9}" srcId="{95A5883D-8B22-40D0-933B-2592CEBD162E}" destId="{CCE68A70-0C8A-4FA7-8017-F94B62D3C1CC}" srcOrd="5" destOrd="0" parTransId="{24A9BD4A-8023-4F5C-92FF-60275091BE6D}" sibTransId="{1BE0963E-ECF4-4E53-BFF9-83B881294248}"/>
    <dgm:cxn modelId="{31F80216-2CB0-4367-818A-E60C341F8769}" type="presOf" srcId="{DCCD400A-4708-4F68-BA13-3898F53C825B}" destId="{EB9BE066-4A6E-4643-8D85-DBE1505E9F20}" srcOrd="1" destOrd="0" presId="urn:microsoft.com/office/officeart/2005/8/layout/process4"/>
    <dgm:cxn modelId="{265753C0-B87E-4DC0-9D73-3A8B3AD36268}" type="presOf" srcId="{D5E1C806-03DA-4D0A-8CC2-E30E471F560D}" destId="{18C06734-A620-4B18-8BDA-41C77ECEB72B}" srcOrd="0" destOrd="0" presId="urn:microsoft.com/office/officeart/2005/8/layout/process4"/>
    <dgm:cxn modelId="{8B590C18-4AF0-4CDF-95A7-031C72A67B52}" type="presOf" srcId="{6014F22A-D5A1-4FB3-B58A-2EE0D8CB6550}" destId="{A46D104F-A133-41DC-949B-72651A257174}" srcOrd="0" destOrd="0" presId="urn:microsoft.com/office/officeart/2005/8/layout/process4"/>
    <dgm:cxn modelId="{CF8880DB-EF85-4F36-A90A-EEF7360C15E9}" type="presParOf" srcId="{AE27A828-6D69-4FDD-B513-3F56681160D9}" destId="{FB2AB4EF-4A58-411F-A373-67185759B733}" srcOrd="0" destOrd="0" presId="urn:microsoft.com/office/officeart/2005/8/layout/process4"/>
    <dgm:cxn modelId="{7352CBFC-EB95-4CF6-AAA2-A3C405760C69}" type="presParOf" srcId="{FB2AB4EF-4A58-411F-A373-67185759B733}" destId="{34685BA1-019A-4D09-8F7C-34BA3D65385D}" srcOrd="0" destOrd="0" presId="urn:microsoft.com/office/officeart/2005/8/layout/process4"/>
    <dgm:cxn modelId="{103E5CC5-F10A-4BDB-A49B-A8097308901E}" type="presParOf" srcId="{FB2AB4EF-4A58-411F-A373-67185759B733}" destId="{9E04DC50-237B-4CC2-A911-B636447441C0}" srcOrd="1" destOrd="0" presId="urn:microsoft.com/office/officeart/2005/8/layout/process4"/>
    <dgm:cxn modelId="{04E8271D-DCCC-439F-81F7-AA350E13502F}" type="presParOf" srcId="{FB2AB4EF-4A58-411F-A373-67185759B733}" destId="{37F7D468-188A-40D0-923F-06F85A0F7E48}" srcOrd="2" destOrd="0" presId="urn:microsoft.com/office/officeart/2005/8/layout/process4"/>
    <dgm:cxn modelId="{3227743D-1E15-408A-8665-132474057D13}" type="presParOf" srcId="{37F7D468-188A-40D0-923F-06F85A0F7E48}" destId="{5C0D0740-933E-422F-9360-E10C1A762438}" srcOrd="0" destOrd="0" presId="urn:microsoft.com/office/officeart/2005/8/layout/process4"/>
    <dgm:cxn modelId="{C210F8B8-7BBC-48CA-9ACA-55E639095588}" type="presParOf" srcId="{37F7D468-188A-40D0-923F-06F85A0F7E48}" destId="{ABDB4E36-F87E-457D-8ED0-3138CA0CC859}" srcOrd="1" destOrd="0" presId="urn:microsoft.com/office/officeart/2005/8/layout/process4"/>
    <dgm:cxn modelId="{365447D5-1676-4386-A23D-F9F0B0766D96}" type="presParOf" srcId="{AE27A828-6D69-4FDD-B513-3F56681160D9}" destId="{0DEC36FE-C7DF-4577-B1D4-FD90403A8204}" srcOrd="1" destOrd="0" presId="urn:microsoft.com/office/officeart/2005/8/layout/process4"/>
    <dgm:cxn modelId="{58571B28-E775-403B-BDE0-F1C4C2685466}" type="presParOf" srcId="{AE27A828-6D69-4FDD-B513-3F56681160D9}" destId="{AC73F4EF-1FCD-4479-BDE9-64444123E68A}" srcOrd="2" destOrd="0" presId="urn:microsoft.com/office/officeart/2005/8/layout/process4"/>
    <dgm:cxn modelId="{33AA2C0D-638E-4D42-9218-C09C2814A753}" type="presParOf" srcId="{AC73F4EF-1FCD-4479-BDE9-64444123E68A}" destId="{14E89513-DF41-4F13-A7CB-7E36672C6871}" srcOrd="0" destOrd="0" presId="urn:microsoft.com/office/officeart/2005/8/layout/process4"/>
    <dgm:cxn modelId="{12DB012E-A6EE-415C-A616-44483C83D5A9}" type="presParOf" srcId="{AC73F4EF-1FCD-4479-BDE9-64444123E68A}" destId="{8B32F954-3BD6-4F69-BE21-A6EA1E7C7AC4}" srcOrd="1" destOrd="0" presId="urn:microsoft.com/office/officeart/2005/8/layout/process4"/>
    <dgm:cxn modelId="{3D91DA44-D967-4C50-99B3-C48E8CD90355}" type="presParOf" srcId="{AC73F4EF-1FCD-4479-BDE9-64444123E68A}" destId="{3138B890-3323-46AF-A9D7-E0EF7ECDB199}" srcOrd="2" destOrd="0" presId="urn:microsoft.com/office/officeart/2005/8/layout/process4"/>
    <dgm:cxn modelId="{233FD0DB-3CE2-4691-BDB4-FCBC61442639}" type="presParOf" srcId="{3138B890-3323-46AF-A9D7-E0EF7ECDB199}" destId="{18C06734-A620-4B18-8BDA-41C77ECEB72B}" srcOrd="0" destOrd="0" presId="urn:microsoft.com/office/officeart/2005/8/layout/process4"/>
    <dgm:cxn modelId="{D0A620DA-4E23-469D-B8E7-195DB6685F7C}" type="presParOf" srcId="{3138B890-3323-46AF-A9D7-E0EF7ECDB199}" destId="{216E3E55-9209-41EC-ABF2-5772B2AE9E8F}" srcOrd="1" destOrd="0" presId="urn:microsoft.com/office/officeart/2005/8/layout/process4"/>
    <dgm:cxn modelId="{AA55CC64-3BAB-41F4-8647-D90A1B59F058}" type="presParOf" srcId="{AE27A828-6D69-4FDD-B513-3F56681160D9}" destId="{54A8BF0C-AD09-46AC-B6CD-A53630168413}" srcOrd="3" destOrd="0" presId="urn:microsoft.com/office/officeart/2005/8/layout/process4"/>
    <dgm:cxn modelId="{4EEB6576-31D6-4642-9BF6-B2DF8586C25A}" type="presParOf" srcId="{AE27A828-6D69-4FDD-B513-3F56681160D9}" destId="{9DCB80FB-7CC7-4976-A582-2746C339FF02}" srcOrd="4" destOrd="0" presId="urn:microsoft.com/office/officeart/2005/8/layout/process4"/>
    <dgm:cxn modelId="{1E71B062-7D07-493B-B869-1B3C8A3B7137}" type="presParOf" srcId="{9DCB80FB-7CC7-4976-A582-2746C339FF02}" destId="{A46D104F-A133-41DC-949B-72651A257174}" srcOrd="0" destOrd="0" presId="urn:microsoft.com/office/officeart/2005/8/layout/process4"/>
    <dgm:cxn modelId="{C179C596-4F92-4E48-9051-627A4CDB4952}" type="presParOf" srcId="{9DCB80FB-7CC7-4976-A582-2746C339FF02}" destId="{5DC390C5-027B-4789-9729-435F787A1D7E}" srcOrd="1" destOrd="0" presId="urn:microsoft.com/office/officeart/2005/8/layout/process4"/>
    <dgm:cxn modelId="{6F56DAC9-8C04-416C-8F8D-20524C30A19F}" type="presParOf" srcId="{9DCB80FB-7CC7-4976-A582-2746C339FF02}" destId="{8DAC95D8-4CD9-4608-AECF-0A911ACEBF62}" srcOrd="2" destOrd="0" presId="urn:microsoft.com/office/officeart/2005/8/layout/process4"/>
    <dgm:cxn modelId="{31E4812D-5C98-4105-B6FE-10A9A7C620F4}" type="presParOf" srcId="{8DAC95D8-4CD9-4608-AECF-0A911ACEBF62}" destId="{89BAD7A4-4FA0-46B7-AC5D-38DF1F3F0425}" srcOrd="0" destOrd="0" presId="urn:microsoft.com/office/officeart/2005/8/layout/process4"/>
    <dgm:cxn modelId="{F4583DDE-EA2D-4FF8-AF21-1B0541B9D8DA}" type="presParOf" srcId="{8DAC95D8-4CD9-4608-AECF-0A911ACEBF62}" destId="{392A3BA4-7B17-494D-9A11-88D47B547AE5}" srcOrd="1" destOrd="0" presId="urn:microsoft.com/office/officeart/2005/8/layout/process4"/>
    <dgm:cxn modelId="{D266C87C-FBD7-4119-B689-05F78C079990}" type="presParOf" srcId="{AE27A828-6D69-4FDD-B513-3F56681160D9}" destId="{2F2DD17D-BEAA-412F-981F-48C5D7B6764E}" srcOrd="5" destOrd="0" presId="urn:microsoft.com/office/officeart/2005/8/layout/process4"/>
    <dgm:cxn modelId="{72442566-0382-4E13-BD16-D6C027E26095}" type="presParOf" srcId="{AE27A828-6D69-4FDD-B513-3F56681160D9}" destId="{DEA135CD-6909-47B9-9407-443BFED37191}" srcOrd="6" destOrd="0" presId="urn:microsoft.com/office/officeart/2005/8/layout/process4"/>
    <dgm:cxn modelId="{6D4073C4-A7EC-4451-BCE4-F1F0D8817FB7}" type="presParOf" srcId="{DEA135CD-6909-47B9-9407-443BFED37191}" destId="{757DF2BF-06D0-4691-8CDB-7686A68BFC5E}" srcOrd="0" destOrd="0" presId="urn:microsoft.com/office/officeart/2005/8/layout/process4"/>
    <dgm:cxn modelId="{1963AA08-2EA8-41AE-8B57-790428FD28F0}" type="presParOf" srcId="{DEA135CD-6909-47B9-9407-443BFED37191}" destId="{4E54F3AD-E0EA-47F4-9216-2F34B76D47FD}" srcOrd="1" destOrd="0" presId="urn:microsoft.com/office/officeart/2005/8/layout/process4"/>
    <dgm:cxn modelId="{C7A58395-9D88-4323-A059-C244FEF84E02}" type="presParOf" srcId="{DEA135CD-6909-47B9-9407-443BFED37191}" destId="{48C750F2-FA6D-421B-A8AD-32FA39E7F5BF}" srcOrd="2" destOrd="0" presId="urn:microsoft.com/office/officeart/2005/8/layout/process4"/>
    <dgm:cxn modelId="{51AB619C-6188-4980-BA4F-253CDBA808B0}" type="presParOf" srcId="{48C750F2-FA6D-421B-A8AD-32FA39E7F5BF}" destId="{067AB21E-C1C4-4C64-9033-6DCB5DF0924F}" srcOrd="0" destOrd="0" presId="urn:microsoft.com/office/officeart/2005/8/layout/process4"/>
    <dgm:cxn modelId="{C26EB6A5-C507-454C-9505-5DE7847B4314}" type="presParOf" srcId="{48C750F2-FA6D-421B-A8AD-32FA39E7F5BF}" destId="{AD083897-7BE7-4005-9759-889DB93118FC}" srcOrd="1" destOrd="0" presId="urn:microsoft.com/office/officeart/2005/8/layout/process4"/>
    <dgm:cxn modelId="{92094840-57D5-4EA2-B0F8-E5CFA30C6C16}" type="presParOf" srcId="{AE27A828-6D69-4FDD-B513-3F56681160D9}" destId="{877536C8-D82B-4EEB-9FA1-B1BD8F718F01}" srcOrd="7" destOrd="0" presId="urn:microsoft.com/office/officeart/2005/8/layout/process4"/>
    <dgm:cxn modelId="{9E3E592A-1366-4719-A2A6-F787BDB42311}" type="presParOf" srcId="{AE27A828-6D69-4FDD-B513-3F56681160D9}" destId="{1529257A-0928-449E-AFC9-6219864EFF36}" srcOrd="8" destOrd="0" presId="urn:microsoft.com/office/officeart/2005/8/layout/process4"/>
    <dgm:cxn modelId="{924FB832-9C2E-45B4-B7D5-529373708F79}" type="presParOf" srcId="{1529257A-0928-449E-AFC9-6219864EFF36}" destId="{4664E7F6-77EC-4433-B891-449382497B7A}" srcOrd="0" destOrd="0" presId="urn:microsoft.com/office/officeart/2005/8/layout/process4"/>
    <dgm:cxn modelId="{E60CBBE4-2992-4383-BC5D-57CACD93B233}" type="presParOf" srcId="{1529257A-0928-449E-AFC9-6219864EFF36}" destId="{EB9BE066-4A6E-4643-8D85-DBE1505E9F20}" srcOrd="1" destOrd="0" presId="urn:microsoft.com/office/officeart/2005/8/layout/process4"/>
    <dgm:cxn modelId="{55DB86D2-0A2D-40AF-B1FE-A546760C5E8C}" type="presParOf" srcId="{1529257A-0928-449E-AFC9-6219864EFF36}" destId="{57A42F50-D42C-4760-AAAE-E4963704209E}" srcOrd="2" destOrd="0" presId="urn:microsoft.com/office/officeart/2005/8/layout/process4"/>
    <dgm:cxn modelId="{DCCC544D-2A9A-4207-9D69-A62A61DE2C5F}" type="presParOf" srcId="{57A42F50-D42C-4760-AAAE-E4963704209E}" destId="{670C2F84-7DD7-4995-AB0E-C30D89868A72}" srcOrd="0" destOrd="0" presId="urn:microsoft.com/office/officeart/2005/8/layout/process4"/>
    <dgm:cxn modelId="{F7F23524-F14F-40ED-AE61-215B80F375F4}" type="presParOf" srcId="{57A42F50-D42C-4760-AAAE-E4963704209E}" destId="{9FED6D4A-FA6D-4164-B3FF-75FD265A06B2}" srcOrd="1" destOrd="0" presId="urn:microsoft.com/office/officeart/2005/8/layout/process4"/>
    <dgm:cxn modelId="{3CFC568C-022E-452D-9B58-60F8EE618BD0}" type="presParOf" srcId="{AE27A828-6D69-4FDD-B513-3F56681160D9}" destId="{2173FDB0-AC99-4589-9B54-3AC12EF5C9C1}" srcOrd="9" destOrd="0" presId="urn:microsoft.com/office/officeart/2005/8/layout/process4"/>
    <dgm:cxn modelId="{2C7A23C0-BD2F-47BC-B4C8-6AA4BAE92999}" type="presParOf" srcId="{AE27A828-6D69-4FDD-B513-3F56681160D9}" destId="{7A833DD7-003D-4049-9BFC-37315105DA80}" srcOrd="10" destOrd="0" presId="urn:microsoft.com/office/officeart/2005/8/layout/process4"/>
    <dgm:cxn modelId="{1C095CC0-E39E-4726-9F5A-9FEEA8CCB096}" type="presParOf" srcId="{7A833DD7-003D-4049-9BFC-37315105DA80}" destId="{86CCEA03-EC8C-4983-8948-FF9A0F62EE68}" srcOrd="0" destOrd="0" presId="urn:microsoft.com/office/officeart/2005/8/layout/process4"/>
    <dgm:cxn modelId="{F5F8D813-C9F2-48C8-B75A-11266DD29D12}" type="presParOf" srcId="{7A833DD7-003D-4049-9BFC-37315105DA80}" destId="{5FB8F8A9-355E-49A3-A827-3F9C3C755CCC}" srcOrd="1" destOrd="0" presId="urn:microsoft.com/office/officeart/2005/8/layout/process4"/>
    <dgm:cxn modelId="{9F8D334C-5F43-41FC-BF12-2AB1FD4E4275}" type="presParOf" srcId="{7A833DD7-003D-4049-9BFC-37315105DA80}" destId="{CD3D800F-927B-4C87-AA7C-A3A1CF278D20}" srcOrd="2" destOrd="0" presId="urn:microsoft.com/office/officeart/2005/8/layout/process4"/>
    <dgm:cxn modelId="{0572A288-21AC-4A9E-A087-83D3F490ED4A}" type="presParOf" srcId="{CD3D800F-927B-4C87-AA7C-A3A1CF278D20}" destId="{D896E3CA-1117-4F11-B239-96E1E50016F6}" srcOrd="0" destOrd="0" presId="urn:microsoft.com/office/officeart/2005/8/layout/process4"/>
    <dgm:cxn modelId="{468F9A68-1EF7-48D2-A973-122A1339218C}" type="presParOf" srcId="{CD3D800F-927B-4C87-AA7C-A3A1CF278D20}" destId="{387AA305-A04F-43F1-868B-0D1ED84379DD}" srcOrd="1" destOrd="0" presId="urn:microsoft.com/office/officeart/2005/8/layout/process4"/>
    <dgm:cxn modelId="{8C2F282B-AFA6-4FB8-B773-78DD52893E1D}" type="presParOf" srcId="{AE27A828-6D69-4FDD-B513-3F56681160D9}" destId="{20A47EC2-B674-40CF-AC84-F77AD6265148}" srcOrd="11" destOrd="0" presId="urn:microsoft.com/office/officeart/2005/8/layout/process4"/>
    <dgm:cxn modelId="{37D54F8E-928C-445A-B019-4F83A9DD64A8}" type="presParOf" srcId="{AE27A828-6D69-4FDD-B513-3F56681160D9}" destId="{DC6902B5-F372-4C4E-9913-4180AADEC07A}" srcOrd="12" destOrd="0" presId="urn:microsoft.com/office/officeart/2005/8/layout/process4"/>
    <dgm:cxn modelId="{3EF7E455-A68A-4234-8CDB-271E7DA6E583}" type="presParOf" srcId="{DC6902B5-F372-4C4E-9913-4180AADEC07A}" destId="{A1E7BE01-8257-44D0-AEAF-CD54B1C041EA}" srcOrd="0" destOrd="0" presId="urn:microsoft.com/office/officeart/2005/8/layout/process4"/>
    <dgm:cxn modelId="{AF4C1C19-2400-4481-8F8B-3D21C9B89654}" type="presParOf" srcId="{DC6902B5-F372-4C4E-9913-4180AADEC07A}" destId="{9121800C-491B-4EF6-9017-1A4D9DAD0CAF}" srcOrd="1" destOrd="0" presId="urn:microsoft.com/office/officeart/2005/8/layout/process4"/>
    <dgm:cxn modelId="{B07E9C15-9BB6-4518-8662-12BCBA1A3806}" type="presParOf" srcId="{DC6902B5-F372-4C4E-9913-4180AADEC07A}" destId="{FA3206D0-F4D3-4B1A-8553-C9EB492CF2BF}" srcOrd="2" destOrd="0" presId="urn:microsoft.com/office/officeart/2005/8/layout/process4"/>
    <dgm:cxn modelId="{93CDC0DF-4FF8-459F-BCBA-1F1DBD16F320}" type="presParOf" srcId="{FA3206D0-F4D3-4B1A-8553-C9EB492CF2BF}" destId="{907B0002-AFFA-46C8-A951-77533D523B04}" srcOrd="0" destOrd="0" presId="urn:microsoft.com/office/officeart/2005/8/layout/process4"/>
    <dgm:cxn modelId="{3E779981-A194-414F-A2AC-CBE39AA7A97F}" type="presParOf" srcId="{FA3206D0-F4D3-4B1A-8553-C9EB492CF2BF}" destId="{E80A0FBB-4DDA-4842-BB23-3748CACEE1E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4DC50-237B-4CC2-A911-B636447441C0}">
      <dsp:nvSpPr>
        <dsp:cNvPr id="0" name=""/>
        <dsp:cNvSpPr/>
      </dsp:nvSpPr>
      <dsp:spPr>
        <a:xfrm>
          <a:off x="0" y="4884044"/>
          <a:ext cx="4894728" cy="534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6-10min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884044"/>
        <a:ext cx="4894728" cy="288607"/>
      </dsp:txXfrm>
    </dsp:sp>
    <dsp:sp modelId="{5C0D0740-933E-422F-9360-E10C1A762438}">
      <dsp:nvSpPr>
        <dsp:cNvPr id="0" name=""/>
        <dsp:cNvSpPr/>
      </dsp:nvSpPr>
      <dsp:spPr>
        <a:xfrm>
          <a:off x="0" y="5161962"/>
          <a:ext cx="2447364" cy="2458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=5 min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5161962"/>
        <a:ext cx="2447364" cy="245850"/>
      </dsp:txXfrm>
    </dsp:sp>
    <dsp:sp modelId="{ABDB4E36-F87E-457D-8ED0-3138CA0CC859}">
      <dsp:nvSpPr>
        <dsp:cNvPr id="0" name=""/>
        <dsp:cNvSpPr/>
      </dsp:nvSpPr>
      <dsp:spPr>
        <a:xfrm>
          <a:off x="2447364" y="5161962"/>
          <a:ext cx="2447364" cy="2458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7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5161962"/>
        <a:ext cx="2447364" cy="245850"/>
      </dsp:txXfrm>
    </dsp:sp>
    <dsp:sp modelId="{8B32F954-3BD6-4F69-BE21-A6EA1E7C7AC4}">
      <dsp:nvSpPr>
        <dsp:cNvPr id="0" name=""/>
        <dsp:cNvSpPr/>
      </dsp:nvSpPr>
      <dsp:spPr>
        <a:xfrm rot="10800000">
          <a:off x="0" y="4070064"/>
          <a:ext cx="4894728" cy="82199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5-10min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4070064"/>
        <a:ext cx="4894728" cy="288520"/>
      </dsp:txXfrm>
    </dsp:sp>
    <dsp:sp modelId="{18C06734-A620-4B18-8BDA-41C77ECEB72B}">
      <dsp:nvSpPr>
        <dsp:cNvPr id="0" name=""/>
        <dsp:cNvSpPr/>
      </dsp:nvSpPr>
      <dsp:spPr>
        <a:xfrm>
          <a:off x="0" y="435858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=15 min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358585"/>
        <a:ext cx="2447364" cy="245777"/>
      </dsp:txXfrm>
    </dsp:sp>
    <dsp:sp modelId="{216E3E55-9209-41EC-ABF2-5772B2AE9E8F}">
      <dsp:nvSpPr>
        <dsp:cNvPr id="0" name=""/>
        <dsp:cNvSpPr/>
      </dsp:nvSpPr>
      <dsp:spPr>
        <a:xfrm>
          <a:off x="2447364" y="435858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6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4358585"/>
        <a:ext cx="2447364" cy="245777"/>
      </dsp:txXfrm>
    </dsp:sp>
    <dsp:sp modelId="{5DC390C5-027B-4789-9729-435F787A1D7E}">
      <dsp:nvSpPr>
        <dsp:cNvPr id="0" name=""/>
        <dsp:cNvSpPr/>
      </dsp:nvSpPr>
      <dsp:spPr>
        <a:xfrm rot="10800000">
          <a:off x="0" y="3256084"/>
          <a:ext cx="4894728" cy="82199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4 -10min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3256084"/>
        <a:ext cx="4894728" cy="288520"/>
      </dsp:txXfrm>
    </dsp:sp>
    <dsp:sp modelId="{89BAD7A4-4FA0-46B7-AC5D-38DF1F3F0425}">
      <dsp:nvSpPr>
        <dsp:cNvPr id="0" name=""/>
        <dsp:cNvSpPr/>
      </dsp:nvSpPr>
      <dsp:spPr>
        <a:xfrm>
          <a:off x="0" y="354460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=25 min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544605"/>
        <a:ext cx="2447364" cy="245777"/>
      </dsp:txXfrm>
    </dsp:sp>
    <dsp:sp modelId="{392A3BA4-7B17-494D-9A11-88D47B547AE5}">
      <dsp:nvSpPr>
        <dsp:cNvPr id="0" name=""/>
        <dsp:cNvSpPr/>
      </dsp:nvSpPr>
      <dsp:spPr>
        <a:xfrm>
          <a:off x="2447364" y="354460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5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3544605"/>
        <a:ext cx="2447364" cy="245777"/>
      </dsp:txXfrm>
    </dsp:sp>
    <dsp:sp modelId="{4E54F3AD-E0EA-47F4-9216-2F34B76D47FD}">
      <dsp:nvSpPr>
        <dsp:cNvPr id="0" name=""/>
        <dsp:cNvSpPr/>
      </dsp:nvSpPr>
      <dsp:spPr>
        <a:xfrm rot="10800000">
          <a:off x="0" y="2442104"/>
          <a:ext cx="4894728" cy="82199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3 -10min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2442104"/>
        <a:ext cx="4894728" cy="288520"/>
      </dsp:txXfrm>
    </dsp:sp>
    <dsp:sp modelId="{067AB21E-C1C4-4C64-9033-6DCB5DF0924F}">
      <dsp:nvSpPr>
        <dsp:cNvPr id="0" name=""/>
        <dsp:cNvSpPr/>
      </dsp:nvSpPr>
      <dsp:spPr>
        <a:xfrm>
          <a:off x="0" y="273062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=35 min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30625"/>
        <a:ext cx="2447364" cy="245777"/>
      </dsp:txXfrm>
    </dsp:sp>
    <dsp:sp modelId="{AD083897-7BE7-4005-9759-889DB93118FC}">
      <dsp:nvSpPr>
        <dsp:cNvPr id="0" name=""/>
        <dsp:cNvSpPr/>
      </dsp:nvSpPr>
      <dsp:spPr>
        <a:xfrm>
          <a:off x="2447364" y="273062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4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2730625"/>
        <a:ext cx="2447364" cy="245777"/>
      </dsp:txXfrm>
    </dsp:sp>
    <dsp:sp modelId="{EB9BE066-4A6E-4643-8D85-DBE1505E9F20}">
      <dsp:nvSpPr>
        <dsp:cNvPr id="0" name=""/>
        <dsp:cNvSpPr/>
      </dsp:nvSpPr>
      <dsp:spPr>
        <a:xfrm rot="10800000">
          <a:off x="0" y="1628124"/>
          <a:ext cx="4894728" cy="82199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2 -10min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1628124"/>
        <a:ext cx="4894728" cy="288520"/>
      </dsp:txXfrm>
    </dsp:sp>
    <dsp:sp modelId="{670C2F84-7DD7-4995-AB0E-C30D89868A72}">
      <dsp:nvSpPr>
        <dsp:cNvPr id="0" name=""/>
        <dsp:cNvSpPr/>
      </dsp:nvSpPr>
      <dsp:spPr>
        <a:xfrm>
          <a:off x="0" y="191664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=45 min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916645"/>
        <a:ext cx="2447364" cy="245777"/>
      </dsp:txXfrm>
    </dsp:sp>
    <dsp:sp modelId="{9FED6D4A-FA6D-4164-B3FF-75FD265A06B2}">
      <dsp:nvSpPr>
        <dsp:cNvPr id="0" name=""/>
        <dsp:cNvSpPr/>
      </dsp:nvSpPr>
      <dsp:spPr>
        <a:xfrm>
          <a:off x="2447364" y="191664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3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1916645"/>
        <a:ext cx="2447364" cy="245777"/>
      </dsp:txXfrm>
    </dsp:sp>
    <dsp:sp modelId="{5FB8F8A9-355E-49A3-A827-3F9C3C755CCC}">
      <dsp:nvSpPr>
        <dsp:cNvPr id="0" name=""/>
        <dsp:cNvSpPr/>
      </dsp:nvSpPr>
      <dsp:spPr>
        <a:xfrm rot="10800000">
          <a:off x="0" y="814144"/>
          <a:ext cx="4894728" cy="82199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1-10min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814144"/>
        <a:ext cx="4894728" cy="288520"/>
      </dsp:txXfrm>
    </dsp:sp>
    <dsp:sp modelId="{D896E3CA-1117-4F11-B239-96E1E50016F6}">
      <dsp:nvSpPr>
        <dsp:cNvPr id="0" name=""/>
        <dsp:cNvSpPr/>
      </dsp:nvSpPr>
      <dsp:spPr>
        <a:xfrm>
          <a:off x="0" y="110266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=55 min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102665"/>
        <a:ext cx="2447364" cy="245777"/>
      </dsp:txXfrm>
    </dsp:sp>
    <dsp:sp modelId="{387AA305-A04F-43F1-868B-0D1ED84379DD}">
      <dsp:nvSpPr>
        <dsp:cNvPr id="0" name=""/>
        <dsp:cNvSpPr/>
      </dsp:nvSpPr>
      <dsp:spPr>
        <a:xfrm>
          <a:off x="2447364" y="1102665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2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1102665"/>
        <a:ext cx="2447364" cy="245777"/>
      </dsp:txXfrm>
    </dsp:sp>
    <dsp:sp modelId="{9121800C-491B-4EF6-9017-1A4D9DAD0CAF}">
      <dsp:nvSpPr>
        <dsp:cNvPr id="0" name=""/>
        <dsp:cNvSpPr/>
      </dsp:nvSpPr>
      <dsp:spPr>
        <a:xfrm rot="10800000">
          <a:off x="0" y="164"/>
          <a:ext cx="4894728" cy="82199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P01+p01c+p02</a:t>
          </a:r>
          <a:endParaRPr lang="en-US" sz="1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10800000">
        <a:off x="0" y="164"/>
        <a:ext cx="4894728" cy="288520"/>
      </dsp:txXfrm>
    </dsp:sp>
    <dsp:sp modelId="{907B0002-AFFA-46C8-A951-77533D523B04}">
      <dsp:nvSpPr>
        <dsp:cNvPr id="0" name=""/>
        <dsp:cNvSpPr/>
      </dsp:nvSpPr>
      <dsp:spPr>
        <a:xfrm>
          <a:off x="0" y="288684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Durée =65 min	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88684"/>
        <a:ext cx="2447364" cy="245777"/>
      </dsp:txXfrm>
    </dsp:sp>
    <dsp:sp modelId="{E80A0FBB-4DDA-4842-BB23-3748CACEE1E1}">
      <dsp:nvSpPr>
        <dsp:cNvPr id="0" name=""/>
        <dsp:cNvSpPr/>
      </dsp:nvSpPr>
      <dsp:spPr>
        <a:xfrm>
          <a:off x="2447364" y="288684"/>
          <a:ext cx="2447364" cy="24577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Label 1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7364" y="288684"/>
        <a:ext cx="2447364" cy="24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75BFA044-344B-4BEE-A5E2-DE09ED9552EE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82245591-1170-4C78-92D0-6FB6D989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1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B11660A-EBA5-4F69-AF63-D1AA1687212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63638"/>
            <a:ext cx="5583237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D36679ED-17D7-46C9-843B-DD9B3ED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tervalle_de_confian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 la moyenne est proche de zéro, le coefficient de variation va tendre vers l'infini et sera par conséquent très sensible aux légères variations de la moyenne.</a:t>
            </a:r>
          </a:p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Contrairement à l'écart type, le coefficient de variation ne peut être utilisé directement pour construire un </a:t>
            </a:r>
            <a:r>
              <a:rPr lang="fr-FR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valle de confiance"/>
              </a:rPr>
              <a:t>intervalle de confiance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autour de la moyenne.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&lt;15 : homogène </a:t>
            </a:r>
          </a:p>
          <a:p>
            <a:r>
              <a:rPr lang="en-US" smtClean="0"/>
              <a:t>&gt;15: hétérogène</a:t>
            </a:r>
          </a:p>
          <a:p>
            <a:r>
              <a:rPr lang="en-US" smtClean="0"/>
              <a:t>Si les 2 sont homogènes ou les 2 sont hétérogènes</a:t>
            </a:r>
            <a:r>
              <a:rPr lang="en-US" baseline="0" smtClean="0"/>
              <a:t> on rejette l’IMF.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L’entrée sera les IMFs retenues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679ED-17D7-46C9-843B-DD9B3ED614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8BD-329F-4747-ADC2-DA65508D8EE3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56E-60BE-4B53-A0A3-FBF3537F9367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C6D6-998F-4EBE-828C-B4E94C9F7627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98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CA33-FFF5-4BD4-B888-A3A83733581D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7C9B-24BE-44DB-9C07-257D0D5F4316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0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EE24-3D64-494F-AE05-DF16A3D72A75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D25B-7A62-4461-89E5-56E606552A67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B9-878C-4EFB-A353-75C48D172A21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EBD5-2035-4CBB-AEE9-C98E34A02876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BFBD-A142-4B47-9387-8BD79FCC30C7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D7CB-B775-46FA-A9DA-57C749EAB041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9C9-EDBA-44BD-934A-2104100C885A}" type="datetime1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D844-D2F7-40F6-8922-3C7070F993C5}" type="datetime1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1E4-7A67-45FB-8825-9EDBC2330733}" type="datetime1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1EB9-8918-4713-B680-1E090C4CA46B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4A04-D223-43A6-A89B-86A77C90C7FD}" type="datetime1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7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BC80-B350-4E0C-AFB2-DD0E822D3DFD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9FABE2-1C77-4E2F-9FBC-42E74009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fun-mooc.fr/courses/course-v1:inria+41026+session01/inf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ms.fun-mooc.fr/courses/course-v1:UCA+107001+session02/info" TargetMode="External"/><Relationship Id="rId4" Type="http://schemas.openxmlformats.org/officeDocument/2006/relationships/hyperlink" Target="https://lms.fun-mooc.fr/courses/course-v1:dgef-interieur+134001+session01/inf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9883629" cy="692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b="1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avancements des travaux de thèse</a:t>
            </a:r>
            <a: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5018" y="1681162"/>
            <a:ext cx="10654146" cy="1757497"/>
          </a:xfrm>
        </p:spPr>
        <p:txBody>
          <a:bodyPr anchor="t" anchorCtr="0">
            <a:normAutofit fontScale="92500" lnSpcReduction="20000"/>
          </a:bodyPr>
          <a:lstStyle/>
          <a:p>
            <a:pPr algn="ctr">
              <a:lnSpc>
                <a:spcPct val="200000"/>
              </a:lnSpc>
            </a:pPr>
            <a:r>
              <a:rPr lang="fr-FR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 </a:t>
            </a:r>
            <a:r>
              <a:rPr lang="fr-FR" sz="22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 </a:t>
            </a:r>
            <a:r>
              <a:rPr lang="fr-FR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signaux </a:t>
            </a:r>
            <a:r>
              <a:rPr lang="fr-FR" sz="22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ECG </a:t>
            </a:r>
            <a:r>
              <a:rPr lang="fr-FR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la détection et la </a:t>
            </a:r>
            <a:r>
              <a:rPr lang="fr-FR" sz="22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prévention</a:t>
            </a:r>
            <a:r>
              <a:rPr lang="en-US" sz="22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pathologies </a:t>
            </a:r>
            <a:r>
              <a:rPr lang="fr-FR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cardiaques »</a:t>
            </a:r>
            <a:r>
              <a:rPr lang="fr-FR" sz="2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247" y="3438659"/>
            <a:ext cx="8540759" cy="2356834"/>
          </a:xfrm>
        </p:spPr>
        <p:txBody>
          <a:bodyPr anchor="t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200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ffectuée par</a:t>
            </a:r>
          </a:p>
          <a:p>
            <a:pPr algn="ctr">
              <a:lnSpc>
                <a:spcPct val="200000"/>
              </a:lnSpc>
            </a:pPr>
            <a:r>
              <a:rPr lang="en-US" sz="22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Hassan SERHAL</a:t>
            </a:r>
          </a:p>
          <a:p>
            <a:pPr algn="ctr">
              <a:lnSpc>
                <a:spcPct val="200000"/>
              </a:lnSpc>
            </a:pPr>
            <a:r>
              <a:rPr lang="en-US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sz="2200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-07-2021</a:t>
            </a:r>
          </a:p>
          <a:p>
            <a:pPr algn="just">
              <a:lnSpc>
                <a:spcPct val="200000"/>
              </a:lnSpc>
            </a:pPr>
            <a:r>
              <a:rPr lang="en-US" sz="2200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sz="2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2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266872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base de données labélisée.</a:t>
            </a:r>
            <a: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1812" y="1500589"/>
            <a:ext cx="5593358" cy="4817609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en but de la prévision.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Labéliser les données par interval temporel avant l’apparition de la FA.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P01+p01c+p02=1h05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label 1</a:t>
            </a:r>
          </a:p>
          <a:p>
            <a:endParaRPr lang="en-US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Dernière 5 min de p02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abel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modèle de classification par label.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modèle de vote pour le temps d’apparition de la FA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22088270"/>
              </p:ext>
            </p:extLst>
          </p:nvPr>
        </p:nvGraphicFramePr>
        <p:xfrm>
          <a:off x="6622473" y="1200061"/>
          <a:ext cx="48947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owchart: Connector 8"/>
          <p:cNvSpPr/>
          <p:nvPr/>
        </p:nvSpPr>
        <p:spPr>
          <a:xfrm>
            <a:off x="2194105" y="3425548"/>
            <a:ext cx="269560" cy="25997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864252" y="3452442"/>
            <a:ext cx="269560" cy="25997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556122" y="3452442"/>
            <a:ext cx="269560" cy="259977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52508"/>
            <a:ext cx="10002982" cy="7693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Concaténation des signaux.</a:t>
            </a:r>
            <a:r>
              <a:rPr lang="en-US" sz="2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11</a:t>
            </a:fld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727579" y="1152907"/>
            <a:ext cx="10765173" cy="3859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oncaténer les signaux de chaque patient de durée 65 min soit 499200 échantillons</a:t>
            </a:r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Tant que le nombre d’échantillon est plus grand de 38400 échantillons (soit 5 min) on supprime 76800 (soit 10 min) échantillons du début du signal et à chaque fois on labélise le signal obtenu.</a:t>
            </a:r>
            <a: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982" y="1510145"/>
            <a:ext cx="10296298" cy="4817609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modifications au pipeline ont été apporté.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coefficient de variation est calculé par IMF et non par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stratégie de sélection des Imfs a été modifié.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Imfs retenues ont été concaténé pour constituer un vecteur qui représente un patient. 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3000" b="1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erspectives.</a:t>
            </a:r>
            <a: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982" y="1510145"/>
            <a:ext cx="10296298" cy="4817609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Généraliser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codes sur la toute la base de données contenant 25 patients puis sur d’autres bases de données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Détection du pic R dans le complexe et faire la concaténation entre les signaux par rapport au pic R.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11578" y="1681162"/>
            <a:ext cx="9661222" cy="4393067"/>
          </a:xfrm>
        </p:spPr>
        <p:txBody>
          <a:bodyPr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/>
              <a:t>Merci pour votre attention</a:t>
            </a:r>
            <a:endParaRPr lang="fr-FR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Sommaire</a:t>
            </a:r>
            <a: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982" y="1510145"/>
            <a:ext cx="10296298" cy="4817609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Formations scientifiques.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Etude </a:t>
            </a: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les signaux ECG de la base PAF.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Etude des IMFs par coefficient de variation.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des IMFs</a:t>
            </a:r>
            <a:r>
              <a:rPr lang="en-US" b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Pourcentage </a:t>
            </a:r>
            <a:r>
              <a:rPr lang="en-US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n-US" b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significativité pour tous les patients</a:t>
            </a:r>
            <a:r>
              <a:rPr lang="en-US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Concaténation des IMFs</a:t>
            </a:r>
            <a:r>
              <a:rPr lang="en-US" b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</a:t>
            </a: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données labélisée.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</a:t>
            </a: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travaux futurs.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Formations scientifiques</a:t>
            </a:r>
            <a: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982" y="1510145"/>
            <a:ext cx="10296298" cy="4817609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Formations scientifiques</a:t>
            </a:r>
            <a:r>
              <a:rPr lang="en-US" b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Machine learning in python with scikit-learn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(en cours).</a:t>
            </a:r>
            <a:endParaRPr lang="en-US" b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Vivre 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en France -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A2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(en cours).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>
                <a:hlinkClick r:id="rId5"/>
              </a:rPr>
              <a:t>Python 3 : des fondamentaux aux concepts avancés du langage</a:t>
            </a:r>
            <a:endParaRPr lang="fr-FR" b="1"/>
          </a:p>
          <a:p>
            <a:r>
              <a:rPr lang="en-US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(terminé)</a:t>
            </a:r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de variation.</a:t>
            </a:r>
            <a:r>
              <a:rPr lang="en-US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3"/>
              <p:cNvSpPr txBox="1">
                <a:spLocks/>
              </p:cNvSpPr>
              <p:nvPr/>
            </p:nvSpPr>
            <p:spPr>
              <a:xfrm>
                <a:off x="921695" y="1762629"/>
                <a:ext cx="10517270" cy="50953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0000" lnSpcReduction="1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457200" indent="-457200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5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 coefficient de variation est le rapport de l’écart type à la moyenne.</a:t>
                </a:r>
              </a:p>
              <a:p>
                <a:pPr marL="457200" indent="-457200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5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Formule :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sz="2500" b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Coefficient de variation=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é</m:t>
                        </m:r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𝒄𝒂𝒓𝒕</m:t>
                        </m:r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𝒕𝒚𝒑𝒆</m:t>
                        </m:r>
                      </m:num>
                      <m:den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𝒎𝒐𝒚𝒆𝒏𝒏𝒆</m:t>
                        </m:r>
                      </m:den>
                    </m:f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×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𝟏𝟎𝟎</m:t>
                    </m:r>
                  </m:oMath>
                </a14:m>
                <a:endParaRPr lang="en-US" sz="2500" b="1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>
                  <a:lnSpc>
                    <a:spcPct val="170000"/>
                  </a:lnSpc>
                </a:pPr>
                <a:endParaRPr lang="en-US" sz="2500" b="1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indent="-457200">
                  <a:lnSpc>
                    <a:spcPct val="170000"/>
                  </a:lnSpc>
                  <a:buFont typeface="Wingdings" panose="05000000000000000000" pitchFamily="2" charset="2"/>
                  <a:buChar char="q"/>
                </a:pPr>
                <a:r>
                  <a:rPr lang="en-US" sz="25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Significativité: si un coefficient de variation est supérieur à 15% pour une IMF normale ou anormale et l’autre est inférieur à 15% alors l’IMF est retenue (règle de décision).</a:t>
                </a:r>
                <a:r>
                  <a:rPr lang="en-US" sz="320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/>
                </a:r>
                <a:br>
                  <a:rPr lang="en-US" sz="320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endParaRPr lang="en-US" sz="3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it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5" y="1762629"/>
                <a:ext cx="10517270" cy="5095371"/>
              </a:xfrm>
              <a:prstGeom prst="rect">
                <a:avLst/>
              </a:prstGeom>
              <a:blipFill rotWithShape="0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52508"/>
            <a:ext cx="10002982" cy="7693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 des </a:t>
            </a:r>
            <a:r>
              <a:rPr lang="en-US" sz="32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IMFs.</a:t>
            </a:r>
            <a: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1579" y="3756215"/>
            <a:ext cx="2686608" cy="7758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Caclul du coefficient de variation 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4603745" y="2044834"/>
            <a:ext cx="6763501" cy="329885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coefficient_variation[0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]&lt;0.15 and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coefficient_variation[1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]&lt;0.15 or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coefficient_variation[0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]&gt;0.15 and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coefficient_variation[1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]&gt;0.15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63200" y="4211531"/>
            <a:ext cx="1828800" cy="64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Conserver l’IMF</a:t>
            </a:r>
            <a:endParaRPr lang="en-US" b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27996" y="6078135"/>
            <a:ext cx="3442278" cy="64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Rejeter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l’IMF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Elbow Connector 46"/>
          <p:cNvCxnSpPr>
            <a:stCxn id="14" idx="3"/>
            <a:endCxn id="18" idx="1"/>
          </p:cNvCxnSpPr>
          <p:nvPr/>
        </p:nvCxnSpPr>
        <p:spPr>
          <a:xfrm flipV="1">
            <a:off x="3998187" y="3694261"/>
            <a:ext cx="605558" cy="4498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417402" y="3741301"/>
            <a:ext cx="12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Non</a:t>
            </a:r>
            <a:endParaRPr lang="en-US" b="1"/>
          </a:p>
        </p:txBody>
      </p:sp>
      <p:sp>
        <p:nvSpPr>
          <p:cNvPr id="72" name="TextBox 71"/>
          <p:cNvSpPr txBox="1"/>
          <p:nvPr/>
        </p:nvSpPr>
        <p:spPr>
          <a:xfrm>
            <a:off x="7039868" y="5480306"/>
            <a:ext cx="12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OUI</a:t>
            </a:r>
            <a:endParaRPr lang="en-US" b="1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962521" y="5366519"/>
            <a:ext cx="22974" cy="713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367246" y="3756215"/>
            <a:ext cx="0" cy="454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254232" y="1152907"/>
            <a:ext cx="6273764" cy="3859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5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Créer une fonction appellée </a:t>
            </a:r>
            <a:r>
              <a:rPr lang="en-US" sz="25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significativity </a:t>
            </a:r>
            <a:r>
              <a:rPr lang="en-US" sz="25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qui prend en paramètre le </a:t>
            </a:r>
            <a:r>
              <a:rPr lang="en-US" sz="25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de variation qui correspond à une IMF normale et une IMF anormale.</a:t>
            </a:r>
            <a: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Etude des IMFs par coefficient de </a:t>
            </a:r>
            <a:r>
              <a:rPr lang="en-US" sz="32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variation (1 seul patient)</a:t>
            </a:r>
            <a:r>
              <a:rPr lang="en-US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452"/>
              </p:ext>
            </p:extLst>
          </p:nvPr>
        </p:nvGraphicFramePr>
        <p:xfrm>
          <a:off x="531812" y="1670198"/>
          <a:ext cx="11092150" cy="3636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0426"/>
                <a:gridCol w="684949"/>
                <a:gridCol w="684949"/>
                <a:gridCol w="686293"/>
                <a:gridCol w="686293"/>
                <a:gridCol w="686293"/>
                <a:gridCol w="687635"/>
                <a:gridCol w="687635"/>
                <a:gridCol w="687635"/>
                <a:gridCol w="687635"/>
                <a:gridCol w="762846"/>
                <a:gridCol w="769561"/>
              </a:tblGrid>
              <a:tr h="975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Numéro de l’IMF normal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0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Coefficient de variation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167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Numéro de l’IMF anormal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0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Coefficient de variation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417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183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0.35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3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624110"/>
            <a:ext cx="10002982" cy="88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Etude des IMFs par coefficient de </a:t>
            </a:r>
            <a:r>
              <a:rPr lang="en-US" sz="32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variation (pour 4 patients)</a:t>
            </a:r>
            <a:r>
              <a:rPr lang="en-US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13193"/>
              </p:ext>
            </p:extLst>
          </p:nvPr>
        </p:nvGraphicFramePr>
        <p:xfrm>
          <a:off x="531812" y="2190150"/>
          <a:ext cx="11092152" cy="2740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521"/>
                <a:gridCol w="601488"/>
                <a:gridCol w="601488"/>
                <a:gridCol w="602668"/>
                <a:gridCol w="602668"/>
                <a:gridCol w="602668"/>
                <a:gridCol w="603847"/>
                <a:gridCol w="603847"/>
                <a:gridCol w="603847"/>
                <a:gridCol w="603847"/>
                <a:gridCol w="669893"/>
                <a:gridCol w="675790"/>
                <a:gridCol w="675790"/>
                <a:gridCol w="675790"/>
              </a:tblGrid>
              <a:tr h="1448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Numéro de l’IMF 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normal et anormal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16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Pourcentage</a:t>
                      </a:r>
                      <a:r>
                        <a:rPr lang="en-US" sz="1600" b="1" baseline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 IMFs retenus</a:t>
                      </a:r>
                      <a:endParaRPr lang="en-US" sz="1600" b="1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52508"/>
            <a:ext cx="10002982" cy="7693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Concaténation des IMFs.</a:t>
            </a:r>
            <a:r>
              <a:rPr lang="en-US" sz="2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8</a:t>
            </a:fld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921695" y="1565283"/>
            <a:ext cx="10765173" cy="3859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Après la sélection, concaténer les IMFs de chaque signal du patient avant la FA et durant la FA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</a:t>
            </a:r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garder l’information pertinente du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 d’entrée.</a:t>
            </a:r>
            <a: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0982" y="52508"/>
            <a:ext cx="10002982" cy="7693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cap="none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modifié</a:t>
            </a:r>
            <a:br>
              <a:rPr lang="en-US" sz="3000" b="1" cap="none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0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ABE2-1C77-4E2F-9FBC-42E74009D933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78148" y="2842686"/>
            <a:ext cx="3525117" cy="7955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Sauvegarder par patient l’ensemble des IMFS retenues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07044" y="4007676"/>
            <a:ext cx="3496221" cy="64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Appliquer les CWT et tracer les images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986" y="5986257"/>
            <a:ext cx="3442278" cy="64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Implémenter un modèle CNN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78148" y="5020878"/>
            <a:ext cx="3525118" cy="64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Sauvegarder les matrices</a:t>
            </a:r>
          </a:p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dans un fichier csv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923701" y="6284292"/>
            <a:ext cx="12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Non FA</a:t>
            </a:r>
            <a:endParaRPr lang="en-US" b="1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9203265" y="5986257"/>
            <a:ext cx="568264" cy="33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203263" y="6367410"/>
            <a:ext cx="693772" cy="203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869173" y="5662012"/>
            <a:ext cx="12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FA</a:t>
            </a:r>
            <a:endParaRPr lang="en-US" b="1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593106" y="3638244"/>
            <a:ext cx="0" cy="454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593106" y="4648810"/>
            <a:ext cx="0" cy="454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09482" y="5619322"/>
            <a:ext cx="0" cy="454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19566" y="1554398"/>
            <a:ext cx="3525117" cy="7955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modifié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82125" y="2387975"/>
            <a:ext cx="0" cy="454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44020</TotalTime>
  <Words>682</Words>
  <Application>Microsoft Office PowerPoint</Application>
  <PresentationFormat>Widescreen</PresentationFormat>
  <Paragraphs>207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Tahoma</vt:lpstr>
      <vt:lpstr>Times New Roman</vt:lpstr>
      <vt:lpstr>Wingdings</vt:lpstr>
      <vt:lpstr>Wingdings 3</vt:lpstr>
      <vt:lpstr>Wisp</vt:lpstr>
      <vt:lpstr>Présentation des avancements des travaux de thèse </vt:lpstr>
      <vt:lpstr>Sommaire </vt:lpstr>
      <vt:lpstr>Formations scientifiques </vt:lpstr>
      <vt:lpstr>Coefficient de variation. </vt:lpstr>
      <vt:lpstr>Sélection  des IMFs. </vt:lpstr>
      <vt:lpstr>Etude des IMFs par coefficient de variation (1 seul patient) </vt:lpstr>
      <vt:lpstr>Etude des IMFs par coefficient de variation (pour 4 patients) </vt:lpstr>
      <vt:lpstr>Concaténation des IMFs. </vt:lpstr>
      <vt:lpstr>Pipeline modifié </vt:lpstr>
      <vt:lpstr>La base de données labélisée. </vt:lpstr>
      <vt:lpstr>Concaténation des signaux. </vt:lpstr>
      <vt:lpstr>Conclusions </vt:lpstr>
      <vt:lpstr>Perspectives.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de thèse de doctorat</dc:title>
  <dc:creator>hp</dc:creator>
  <cp:lastModifiedBy>Hassan</cp:lastModifiedBy>
  <cp:revision>550</cp:revision>
  <cp:lastPrinted>2021-07-08T12:25:00Z</cp:lastPrinted>
  <dcterms:created xsi:type="dcterms:W3CDTF">2020-12-17T07:18:29Z</dcterms:created>
  <dcterms:modified xsi:type="dcterms:W3CDTF">2021-07-08T13:24:54Z</dcterms:modified>
</cp:coreProperties>
</file>