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3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63" d="100"/>
          <a:sy n="63" d="100"/>
        </p:scale>
        <p:origin x="776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5738-00FD-4653-B2CC-4B64C5BCB93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F7A2-4C02-4612-ACEA-46B270C3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663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5738-00FD-4653-B2CC-4B64C5BCB93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F7A2-4C02-4612-ACEA-46B270C3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5738-00FD-4653-B2CC-4B64C5BCB93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F7A2-4C02-4612-ACEA-46B270C3F7D3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5781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5738-00FD-4653-B2CC-4B64C5BCB93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F7A2-4C02-4612-ACEA-46B270C3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293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5738-00FD-4653-B2CC-4B64C5BCB93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F7A2-4C02-4612-ACEA-46B270C3F7D3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22196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5738-00FD-4653-B2CC-4B64C5BCB93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F7A2-4C02-4612-ACEA-46B270C3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3308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5738-00FD-4653-B2CC-4B64C5BCB93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F7A2-4C02-4612-ACEA-46B270C3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196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5738-00FD-4653-B2CC-4B64C5BCB93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F7A2-4C02-4612-ACEA-46B270C3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85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5738-00FD-4653-B2CC-4B64C5BCB93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F7A2-4C02-4612-ACEA-46B270C3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460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5738-00FD-4653-B2CC-4B64C5BCB93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F7A2-4C02-4612-ACEA-46B270C3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453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5738-00FD-4653-B2CC-4B64C5BCB93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F7A2-4C02-4612-ACEA-46B270C3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944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5738-00FD-4653-B2CC-4B64C5BCB93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F7A2-4C02-4612-ACEA-46B270C3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391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5738-00FD-4653-B2CC-4B64C5BCB93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F7A2-4C02-4612-ACEA-46B270C3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28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5738-00FD-4653-B2CC-4B64C5BCB93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F7A2-4C02-4612-ACEA-46B270C3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27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5738-00FD-4653-B2CC-4B64C5BCB93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F7A2-4C02-4612-ACEA-46B270C3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242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465738-00FD-4653-B2CC-4B64C5BCB93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7EF7A2-4C02-4612-ACEA-46B270C3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896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65738-00FD-4653-B2CC-4B64C5BCB93C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67EF7A2-4C02-4612-ACEA-46B270C3F7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36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8" r:id="rId14"/>
    <p:sldLayoutId id="2147483949" r:id="rId15"/>
    <p:sldLayoutId id="214748395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45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7" y="0"/>
            <a:ext cx="1105319" cy="126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454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938" y="43279"/>
            <a:ext cx="1180403" cy="1186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512465" y="9847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512465" y="144193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80870" y="5020"/>
            <a:ext cx="11686233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kumimoji="0" lang="en-US" sz="20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                           </a:t>
            </a: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ABBOTTABAD</a:t>
            </a:r>
            <a:r>
              <a:rPr lang="en-US" sz="2000" b="1" i="1" dirty="0">
                <a:solidFill>
                  <a:srgbClr val="000000"/>
                </a:solidFill>
                <a:ea typeface="Times New Roman" panose="02020603050405020304" pitchFamily="18" charset="0"/>
              </a:rPr>
              <a:t> UNIVERSITY OF SCIENCE AND TECHNOLOGY  </a:t>
            </a:r>
            <a:endParaRPr lang="en-US" sz="2000" dirty="0"/>
          </a:p>
          <a:p>
            <a:pPr lvl="0"/>
            <a:r>
              <a:rPr lang="en-US" sz="2000" b="1" dirty="0" smtClean="0">
                <a:solidFill>
                  <a:srgbClr val="000000"/>
                </a:solidFill>
                <a:ea typeface="Times New Roman" panose="02020603050405020304" pitchFamily="18" charset="0"/>
              </a:rPr>
              <a:t>                                                  Department </a:t>
            </a:r>
            <a:r>
              <a:rPr lang="en-US" sz="2000" b="1" dirty="0">
                <a:solidFill>
                  <a:srgbClr val="000000"/>
                </a:solidFill>
                <a:ea typeface="Times New Roman" panose="02020603050405020304" pitchFamily="18" charset="0"/>
              </a:rPr>
              <a:t>of computer Science </a:t>
            </a:r>
            <a:endParaRPr lang="en-US" sz="20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b="1" dirty="0">
              <a:solidFill>
                <a:srgbClr val="000000"/>
              </a:solidFill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000" b="1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mbria" panose="02040503050406030204" pitchFamily="18" charset="0"/>
                <a:cs typeface="Cambria" panose="02040503050406030204" pitchFamily="18" charset="0"/>
              </a:rPr>
              <a:t>	</a:t>
            </a:r>
            <a:endParaRPr kumimoji="0" 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Object Oriented Programming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Project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Name:  Hassan toufeeq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Roll Number: F24-606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Class: BSSE 2nd C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Calibri" panose="020F0502020204030204" pitchFamily="34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Submitted to: Mr. Jamal Abdul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Ahad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Date: 17 Jun, 2025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</a:rPr>
              <a:t>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9206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0" y="45079"/>
            <a:ext cx="12192001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🗃</a:t>
            </a:r>
            <a:r>
              <a:rPr kumimoji="0" lang="en-US" sz="2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Database Design</a:t>
            </a:r>
            <a:endParaRPr kumimoji="0" 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015472"/>
              </p:ext>
            </p:extLst>
          </p:nvPr>
        </p:nvGraphicFramePr>
        <p:xfrm>
          <a:off x="114718" y="880226"/>
          <a:ext cx="11561466" cy="50081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5780733"/>
                <a:gridCol w="5780733"/>
              </a:tblGrid>
              <a:tr h="1252027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Table Name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Fields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12520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course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id, name, duration, charge,description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12520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student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roll, name, email, gender, dob, contact, course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  <a:tr h="125202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result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id, roll, name, course, </a:t>
                      </a:r>
                      <a:r>
                        <a:rPr lang="en-US" sz="2400" dirty="0" err="1">
                          <a:effectLst/>
                        </a:rPr>
                        <a:t>marks_obtained</a:t>
                      </a:r>
                      <a:r>
                        <a:rPr lang="en-US" sz="2400" dirty="0">
                          <a:effectLst/>
                        </a:rPr>
                        <a:t>, </a:t>
                      </a:r>
                      <a:r>
                        <a:rPr lang="en-US" sz="2400" dirty="0" err="1">
                          <a:effectLst/>
                        </a:rPr>
                        <a:t>full_marks</a:t>
                      </a:r>
                      <a:r>
                        <a:rPr lang="en-US" sz="2400" dirty="0">
                          <a:effectLst/>
                        </a:rPr>
                        <a:t>, percentage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965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-20096"/>
            <a:ext cx="12192000" cy="2538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b="1" dirty="0" smtClean="0">
                <a:solidFill>
                  <a:srgbClr val="000000"/>
                </a:solidFill>
                <a:effectLst/>
                <a:latin typeface="Segoe UI Symbol" panose="020B0502040204020203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✅</a:t>
            </a:r>
            <a:r>
              <a:rPr lang="en-US" sz="28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Conclusion</a:t>
            </a:r>
            <a:endParaRPr lang="en-US" sz="28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8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This Student Result Management System provides an efficient and user-friendly interface for managing academic records. It reduces paperwork and manual effort by digitizing course and result management. The modular approach ensures easy maintenance and scalability.</a:t>
            </a:r>
            <a:endParaRPr lang="en-US" sz="2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970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272364"/>
            <a:ext cx="12118312" cy="14311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📄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Project Documentation Report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Project Title: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Student Result Management System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244510" y="2389760"/>
            <a:ext cx="1194749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457200" algn="l"/>
              </a:tabLst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📚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Table of Contents: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Hebrew" panose="02040503050201020203" pitchFamily="18" charset="-79"/>
                <a:ea typeface="Times New Roman" panose="02020603050405020304" pitchFamily="18" charset="0"/>
                <a:cs typeface="Adobe Hebrew" panose="02040503050201020203" pitchFamily="18" charset="-79"/>
              </a:rPr>
              <a:t>Introduction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Hebrew" panose="02040503050201020203" pitchFamily="18" charset="-79"/>
                <a:ea typeface="Times New Roman" panose="02020603050405020304" pitchFamily="18" charset="0"/>
                <a:cs typeface="Adobe Hebrew" panose="02040503050201020203" pitchFamily="18" charset="-79"/>
              </a:rPr>
              <a:t>Objective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Hebrew" panose="02040503050201020203" pitchFamily="18" charset="-79"/>
                <a:ea typeface="Times New Roman" panose="02020603050405020304" pitchFamily="18" charset="0"/>
                <a:cs typeface="Adobe Hebrew" panose="02040503050201020203" pitchFamily="18" charset="-79"/>
              </a:rPr>
              <a:t>Modules Description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Hebrew" panose="02040503050201020203" pitchFamily="18" charset="-79"/>
                <a:ea typeface="Times New Roman" panose="02020603050405020304" pitchFamily="18" charset="0"/>
                <a:cs typeface="Adobe Hebrew" panose="02040503050201020203" pitchFamily="18" charset="-79"/>
              </a:rPr>
              <a:t>Technologies Used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Hebrew" panose="02040503050201020203" pitchFamily="18" charset="-79"/>
                <a:ea typeface="Times New Roman" panose="02020603050405020304" pitchFamily="18" charset="0"/>
                <a:cs typeface="Adobe Hebrew" panose="02040503050201020203" pitchFamily="18" charset="-79"/>
              </a:rPr>
              <a:t>System Requirements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Hebrew" panose="02040503050201020203" pitchFamily="18" charset="-79"/>
                <a:ea typeface="Times New Roman" panose="02020603050405020304" pitchFamily="18" charset="0"/>
                <a:cs typeface="Adobe Hebrew" panose="02040503050201020203" pitchFamily="18" charset="-79"/>
              </a:rPr>
              <a:t>Installation &amp; Setup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Hebrew" panose="02040503050201020203" pitchFamily="18" charset="-79"/>
                <a:ea typeface="Times New Roman" panose="02020603050405020304" pitchFamily="18" charset="0"/>
                <a:cs typeface="Adobe Hebrew" panose="02040503050201020203" pitchFamily="18" charset="-79"/>
              </a:rPr>
              <a:t>Database Design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Hebrew" panose="02040503050201020203" pitchFamily="18" charset="-79"/>
                <a:ea typeface="Times New Roman" panose="02020603050405020304" pitchFamily="18" charset="0"/>
                <a:cs typeface="Adobe Hebrew" panose="02040503050201020203" pitchFamily="18" charset="-79"/>
              </a:rPr>
              <a:t>Screenshots 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>
                <a:tab pos="457200" algn="l"/>
              </a:tabLst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Hebrew" panose="02040503050201020203" pitchFamily="18" charset="-79"/>
                <a:ea typeface="Times New Roman" panose="02020603050405020304" pitchFamily="18" charset="0"/>
                <a:cs typeface="Adobe Hebrew" panose="02040503050201020203" pitchFamily="18" charset="-79"/>
              </a:rPr>
              <a:t>Conclusion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580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0435" y="282429"/>
            <a:ext cx="12192000" cy="2262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Segoe UI Symbol" panose="020B0502040204020203" pitchFamily="34" charset="0"/>
              </a:rPr>
              <a:t>🔰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 Introduction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Hebrew" panose="02040503050201020203" pitchFamily="18" charset="-79"/>
                <a:ea typeface="Times New Roman" panose="02020603050405020304" pitchFamily="18" charset="0"/>
                <a:cs typeface="Adobe Hebrew" panose="02040503050201020203" pitchFamily="18" charset="-79"/>
              </a:rPr>
              <a:t>The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Hebrew" panose="02040503050201020203" pitchFamily="18" charset="-79"/>
                <a:ea typeface="Times New Roman" panose="02020603050405020304" pitchFamily="18" charset="0"/>
                <a:cs typeface="Adobe Hebrew" panose="02040503050201020203" pitchFamily="18" charset="-79"/>
              </a:rPr>
              <a:t>Student Result Management System (SRMS)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Hebrew" panose="02040503050201020203" pitchFamily="18" charset="-79"/>
                <a:ea typeface="Times New Roman" panose="02020603050405020304" pitchFamily="18" charset="0"/>
                <a:cs typeface="Adobe Hebrew" panose="02040503050201020203" pitchFamily="18" charset="-79"/>
              </a:rPr>
              <a:t> is a desktop-based GUI application that allows administrators to manage courses, student details, and student academic results. It includes features to view reports, count records, and perform database operations in an easy-to-use graphical interface.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351692" y="3237814"/>
            <a:ext cx="1219200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Hebrew" panose="02040503050201020203" pitchFamily="18" charset="-79"/>
                <a:ea typeface="Times New Roman" panose="02020603050405020304" pitchFamily="18" charset="0"/>
                <a:cs typeface="Adobe Hebrew" panose="02040503050201020203" pitchFamily="18" charset="-79"/>
              </a:rPr>
              <a:t>🎯 Objective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Hebrew" panose="02040503050201020203" pitchFamily="18" charset="-79"/>
                <a:ea typeface="Times New Roman" panose="02020603050405020304" pitchFamily="18" charset="0"/>
                <a:cs typeface="Adobe Hebrew" panose="02040503050201020203" pitchFamily="18" charset="-79"/>
              </a:rPr>
              <a:t>The primary objective of this system is to: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Hebrew" panose="02040503050201020203" pitchFamily="18" charset="-79"/>
                <a:ea typeface="Times New Roman" panose="02020603050405020304" pitchFamily="18" charset="0"/>
                <a:cs typeface="Adobe Hebrew" panose="02040503050201020203" pitchFamily="18" charset="-79"/>
              </a:rPr>
              <a:t>Simplify student data and result management.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Hebrew" panose="02040503050201020203" pitchFamily="18" charset="-79"/>
              <a:ea typeface="Calibri" panose="020F0502020204030204" pitchFamily="34" charset="0"/>
              <a:cs typeface="Adobe Hebrew" panose="02040503050201020203" pitchFamily="18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Hebrew" panose="02040503050201020203" pitchFamily="18" charset="-79"/>
                <a:ea typeface="Times New Roman" panose="02020603050405020304" pitchFamily="18" charset="0"/>
                <a:cs typeface="Adobe Hebrew" panose="02040503050201020203" pitchFamily="18" charset="-79"/>
              </a:rPr>
              <a:t>Provide easy and quick access to academic information.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Hebrew" panose="02040503050201020203" pitchFamily="18" charset="-79"/>
              <a:ea typeface="Calibri" panose="020F0502020204030204" pitchFamily="34" charset="0"/>
              <a:cs typeface="Adobe Hebrew" panose="02040503050201020203" pitchFamily="18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dobe Hebrew" panose="02040503050201020203" pitchFamily="18" charset="-79"/>
                <a:ea typeface="Times New Roman" panose="02020603050405020304" pitchFamily="18" charset="0"/>
                <a:cs typeface="Adobe Hebrew" panose="02040503050201020203" pitchFamily="18" charset="-79"/>
              </a:rPr>
              <a:t>Avoid manual work and reduce errors in student grading and course tracking.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Hebrew" panose="02040503050201020203" pitchFamily="18" charset="-79"/>
              <a:cs typeface="Adobe Hebrew" panose="02040503050201020203" pitchFamily="18" charset="-79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dobe Hebrew" panose="02040503050201020203" pitchFamily="18" charset="-79"/>
              <a:cs typeface="Adobe Hebrew" panose="02040503050201020203" pitchFamily="18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70211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3689" y="361740"/>
            <a:ext cx="12118311" cy="17572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24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Modules Description</a:t>
            </a:r>
            <a:endParaRPr lang="en-US" sz="24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4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1. Login &amp; Register</a:t>
            </a:r>
            <a:endParaRPr lang="en-US" sz="24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loin.py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sz="24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regsiter.py</a:t>
            </a:r>
            <a:endParaRPr lang="en-US" sz="24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4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Handles admin login and user registration</a:t>
            </a:r>
            <a:r>
              <a:rPr lang="en-US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US" sz="12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2129000"/>
            <a:ext cx="12118312" cy="47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73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42682"/>
            <a:ext cx="12192000" cy="1131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2. Course Management</a:t>
            </a:r>
            <a:endParaRPr lang="en-US" sz="20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course.py</a:t>
            </a:r>
            <a:endParaRPr lang="en-US" sz="20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Add, update, or delete course details.</a:t>
            </a: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567543"/>
            <a:ext cx="12192000" cy="531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47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25440"/>
            <a:ext cx="1209821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3. Student Management</a:t>
            </a:r>
            <a:endParaRPr lang="en-US" sz="20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student.py</a:t>
            </a:r>
            <a:endParaRPr lang="en-US" sz="20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Add student data including name, roll number, email, gender, etc.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3436"/>
            <a:ext cx="12098215" cy="53254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085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0435" y="456068"/>
            <a:ext cx="12027877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4. Result Management</a:t>
            </a:r>
            <a:endParaRPr lang="en-US" sz="20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result.py</a:t>
            </a:r>
            <a:endParaRPr lang="en-US" sz="20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Enter and manage student scores, grades, and performance evaluations.</a:t>
            </a:r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64064"/>
            <a:ext cx="12118311" cy="524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40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-90434" y="163988"/>
            <a:ext cx="11977634" cy="14619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en-US" sz="2000" b="1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5. Report View</a:t>
            </a:r>
            <a:endParaRPr lang="en-US" sz="20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report.py</a:t>
            </a:r>
            <a:endParaRPr lang="en-US" sz="20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2000" dirty="0" smtClean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 all student results in a report format.</a:t>
            </a:r>
            <a:endParaRPr lang="en-US" sz="2000" dirty="0" smtClean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sz="20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Search student result by roll number.</a:t>
            </a:r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7341"/>
            <a:ext cx="12027877" cy="506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66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101543"/>
            <a:ext cx="12192000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Dashboard:</a:t>
            </a:r>
            <a:r>
              <a:rPr kumimoji="0" 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584047"/>
            <a:ext cx="12078118" cy="4778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231113" y="5580163"/>
            <a:ext cx="1184700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Top menu with navigation buttons.</a:t>
            </a:r>
            <a:endParaRPr kumimoji="0" lang="en-US" sz="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Summary cards showing total courses, students, and results.</a:t>
            </a:r>
            <a:r>
              <a:rPr kumimoji="0" lang="en-US" sz="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0105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45</TotalTime>
  <Words>325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Adobe Hebrew</vt:lpstr>
      <vt:lpstr>Arial</vt:lpstr>
      <vt:lpstr>Calibri</vt:lpstr>
      <vt:lpstr>Cambria</vt:lpstr>
      <vt:lpstr>Courier New</vt:lpstr>
      <vt:lpstr>Segoe UI Symbol</vt:lpstr>
      <vt:lpstr>Symbol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user</cp:lastModifiedBy>
  <cp:revision>6</cp:revision>
  <dcterms:created xsi:type="dcterms:W3CDTF">2025-06-17T11:29:02Z</dcterms:created>
  <dcterms:modified xsi:type="dcterms:W3CDTF">2025-06-17T12:14:24Z</dcterms:modified>
</cp:coreProperties>
</file>