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30E6-DD52-D142-B299-17ABF12A5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C0051-2430-B547-8F4D-232CCE610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A0BA4-9ED4-6C43-8EF9-409A06F1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0E9E-DFC5-F746-B7DC-312AEF90453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1F90-B0DE-4949-9F82-8E1E405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3BA6-E9D3-3A4D-B6C2-E96B4ADF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B540-0824-0741-9FCD-81CBEEF2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1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25D0-BDC7-3548-91AE-6994BF88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CB6D9-AE1A-D045-8F30-A442AF985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E542A-7D84-0E41-B844-87063001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0E9E-DFC5-F746-B7DC-312AEF90453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F702-9DC1-0E46-A51F-4770507C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715F2-ABDE-D64B-AF70-4568D28D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B540-0824-0741-9FCD-81CBEEF2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7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F8061-6C1E-9142-8771-68FE7D106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50CA7-2763-CC49-B2F7-979E02D58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BDA22-7A60-BE4A-B48F-DF42AFAF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0E9E-DFC5-F746-B7DC-312AEF90453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2563A-1569-D443-A98B-8AB4F1EB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57F0-9CF4-9C43-BC0E-D75CBCC7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B540-0824-0741-9FCD-81CBEEF2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A23F-2B2D-4241-B03B-23BE7285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3769-F82A-9C48-8BA0-10263263C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0520D-C041-814A-9D4B-D02EFEAC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0E9E-DFC5-F746-B7DC-312AEF90453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BC53-7489-5B46-9682-78983AE4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9367-C05F-564E-BBFA-BC9B4510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B540-0824-0741-9FCD-81CBEEF2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0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5561-A151-6A46-AD3F-11354E6A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03FB3-83BD-0443-A889-17B04DE5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EB34F-E032-A944-AD1F-8926EA6D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0E9E-DFC5-F746-B7DC-312AEF90453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C7A3E-8F5B-CE4C-8F1A-0F45044F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B76B3-9DD9-FE44-AD97-04C04CB5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B540-0824-0741-9FCD-81CBEEF2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5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873F-237A-5D43-9070-E4BD61AC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97DA-9981-7245-A186-DA7BB0280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26F39-38D6-F148-B1E7-E78AF72D3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2972E-49BD-544F-A273-D706FDD6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0E9E-DFC5-F746-B7DC-312AEF90453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43F73-5643-2E47-990F-E26A32F0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A4E52-8C6C-C94B-A31A-29CBC9F6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B540-0824-0741-9FCD-81CBEEF2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1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BB3F-3D34-9549-B80A-EA321F0E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BBFD5-6097-0743-A560-732D98AB8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9B5CB-7293-044E-A255-EF26F0D75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2EC43-3533-D849-8987-53F9E6250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FC485-CB7A-6C40-A5A0-EA7DDF9D4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9AE72-13CF-DE4F-960D-BB24C27A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0E9E-DFC5-F746-B7DC-312AEF90453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9B69E-AAAE-3645-A2D6-584E9824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A1976-5EFA-D649-BE3A-4B987BA3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B540-0824-0741-9FCD-81CBEEF2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6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C7B2-F441-3F46-B870-57BA8823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EE087-291A-F24A-B3AD-078B3187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0E9E-DFC5-F746-B7DC-312AEF90453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3F140-0C4A-E845-9AB2-CF428678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5C168-729A-3642-AD2B-B6AC28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B540-0824-0741-9FCD-81CBEEF2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2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70E53-22D3-174C-B441-154FBE73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0E9E-DFC5-F746-B7DC-312AEF90453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FBED5-5D31-014D-897C-A3C56E46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67A8E-3E3F-EB4B-83C9-A53DB5DB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B540-0824-0741-9FCD-81CBEEF2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1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EBF5-ED01-8A4D-82E8-C552E505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A87ED-16D7-B640-BA67-94D6FD12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EE17-CDE4-6140-AD89-42F767670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D3A90-F5EF-8141-83D3-37746AB3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0E9E-DFC5-F746-B7DC-312AEF90453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E1C39-FE24-3A48-AD98-07C3B541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31552-B823-534C-BD0A-4A062E35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B540-0824-0741-9FCD-81CBEEF2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9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8AB7-639B-8241-9590-2CBBC3E4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C1A03-1568-FF41-A75F-E4843BB69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03370-4C80-C646-8298-29850B1A8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6B0FC-704A-A64E-B410-EC5578FF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0E9E-DFC5-F746-B7DC-312AEF90453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5DA56-5D8D-0344-8931-6E8F3B63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C4B2E-E223-6A42-A9E1-80A350BE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B540-0824-0741-9FCD-81CBEEF2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3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1C0A7-AC4C-3046-93F6-8BCA85A5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ACAD1-DD19-A54B-95B9-78EA4C8C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FB2E8-80AF-FA4C-84FC-D6BCB6974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A0E9E-DFC5-F746-B7DC-312AEF90453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AC90-9625-4046-ABD7-F7C79FED1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17AA4-0148-414F-9F5D-F543D43B9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B540-0824-0741-9FCD-81CBEEF2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15">
            <a:extLst>
              <a:ext uri="{FF2B5EF4-FFF2-40B4-BE49-F238E27FC236}">
                <a16:creationId xmlns:a16="http://schemas.microsoft.com/office/drawing/2014/main" id="{5074B967-C0E6-A74C-8568-0B2650363221}"/>
              </a:ext>
            </a:extLst>
          </p:cNvPr>
          <p:cNvSpPr/>
          <p:nvPr/>
        </p:nvSpPr>
        <p:spPr>
          <a:xfrm>
            <a:off x="3699268" y="1044148"/>
            <a:ext cx="484632" cy="97840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66D119-F737-9047-875D-A7693695E7AB}"/>
              </a:ext>
            </a:extLst>
          </p:cNvPr>
          <p:cNvSpPr/>
          <p:nvPr/>
        </p:nvSpPr>
        <p:spPr>
          <a:xfrm>
            <a:off x="3098808" y="1629715"/>
            <a:ext cx="1685552" cy="45509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DRP-6.0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PSF model with color 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telluric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sky subtraction (to 2%)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6" y="628511"/>
            <a:ext cx="137160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E3A09-6783-C24D-BC36-52E7AE6A39B2}"/>
              </a:ext>
            </a:extLst>
          </p:cNvPr>
          <p:cNvSpPr/>
          <p:nvPr/>
        </p:nvSpPr>
        <p:spPr>
          <a:xfrm>
            <a:off x="1634074" y="628511"/>
            <a:ext cx="3150286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4954378" y="652040"/>
            <a:ext cx="4291221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52040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1958926" y="1044148"/>
            <a:ext cx="484632" cy="97840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1540256" y="1629715"/>
            <a:ext cx="1465419" cy="39041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E2E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arms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flat-fielding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r>
              <a:rPr lang="en-US" sz="1400" dirty="0">
                <a:solidFill>
                  <a:schemeClr val="tx1"/>
                </a:solidFill>
              </a:rPr>
              <a:t>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flux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test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488270" y="1044148"/>
            <a:ext cx="484632" cy="97840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92456" y="1629717"/>
            <a:ext cx="1371600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4C83E97D-A8AB-1E49-BD5F-608E1AC4A875}"/>
              </a:ext>
            </a:extLst>
          </p:cNvPr>
          <p:cNvSpPr/>
          <p:nvPr/>
        </p:nvSpPr>
        <p:spPr>
          <a:xfrm>
            <a:off x="5521546" y="1067677"/>
            <a:ext cx="484632" cy="97840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62830B-2A59-D34C-9723-C2D40AA47D8F}"/>
              </a:ext>
            </a:extLst>
          </p:cNvPr>
          <p:cNvSpPr/>
          <p:nvPr/>
        </p:nvSpPr>
        <p:spPr>
          <a:xfrm>
            <a:off x="4927608" y="1629715"/>
            <a:ext cx="1685552" cy="42248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2D PSF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Improved telluric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sky subtraction (to 1% TBC error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Speed performance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Bug</a:t>
            </a:r>
            <a:r>
              <a:rPr lang="en-US" sz="1600" dirty="0">
                <a:solidFill>
                  <a:schemeClr val="tx1"/>
                </a:solidFill>
              </a:rPr>
              <a:t> 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4CB8131D-A509-434F-ABB0-2DB422488DFC}"/>
              </a:ext>
            </a:extLst>
          </p:cNvPr>
          <p:cNvSpPr/>
          <p:nvPr/>
        </p:nvSpPr>
        <p:spPr>
          <a:xfrm>
            <a:off x="7343824" y="1044148"/>
            <a:ext cx="484632" cy="97840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EA5C5E-1460-D64B-8751-CE0A0BAAD61C}"/>
              </a:ext>
            </a:extLst>
          </p:cNvPr>
          <p:cNvSpPr/>
          <p:nvPr/>
        </p:nvSpPr>
        <p:spPr>
          <a:xfrm>
            <a:off x="6756408" y="1629715"/>
            <a:ext cx="1685552" cy="1909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DRP-8.0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Improved sky 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Missing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0471CB86-C1C1-8242-80CA-10F8FFA6AF86}"/>
              </a:ext>
            </a:extLst>
          </p:cNvPr>
          <p:cNvSpPr/>
          <p:nvPr/>
        </p:nvSpPr>
        <p:spPr>
          <a:xfrm>
            <a:off x="9103245" y="1067677"/>
            <a:ext cx="484632" cy="97840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B0C57F-5950-CE45-A09D-D1276534C76C}"/>
              </a:ext>
            </a:extLst>
          </p:cNvPr>
          <p:cNvSpPr/>
          <p:nvPr/>
        </p:nvSpPr>
        <p:spPr>
          <a:xfrm>
            <a:off x="8585208" y="1633832"/>
            <a:ext cx="1685552" cy="30212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Sky sub to 0.5%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Missing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Speed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C06E735D-2F66-AA4F-B668-9A2D97CBD1A7}"/>
              </a:ext>
            </a:extLst>
          </p:cNvPr>
          <p:cNvSpPr/>
          <p:nvPr/>
        </p:nvSpPr>
        <p:spPr>
          <a:xfrm>
            <a:off x="11001425" y="1067677"/>
            <a:ext cx="484632" cy="97840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584DD5-A4BD-2F44-A1E1-3F0BE47B9E46}"/>
              </a:ext>
            </a:extLst>
          </p:cNvPr>
          <p:cNvSpPr/>
          <p:nvPr/>
        </p:nvSpPr>
        <p:spPr>
          <a:xfrm>
            <a:off x="10400965" y="1629715"/>
            <a:ext cx="1685552" cy="1909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DRP-10.0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TBW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4298868" y="254001"/>
            <a:ext cx="6860199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245932" y="254002"/>
            <a:ext cx="84058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128081" y="254001"/>
            <a:ext cx="4119547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85844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8652</TotalTime>
  <Words>90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Siddiqui</dc:creator>
  <cp:lastModifiedBy>Hassan Siddiqui</cp:lastModifiedBy>
  <cp:revision>8</cp:revision>
  <dcterms:created xsi:type="dcterms:W3CDTF">2018-09-28T20:44:41Z</dcterms:created>
  <dcterms:modified xsi:type="dcterms:W3CDTF">2018-10-15T18:46:55Z</dcterms:modified>
</cp:coreProperties>
</file>