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7" r:id="rId6"/>
    <p:sldId id="266" r:id="rId7"/>
    <p:sldId id="265" r:id="rId8"/>
    <p:sldId id="264" r:id="rId9"/>
    <p:sldId id="261" r:id="rId10"/>
    <p:sldId id="262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5"/>
    <p:restoredTop sz="94683"/>
  </p:normalViewPr>
  <p:slideViewPr>
    <p:cSldViewPr snapToGrid="0" snapToObjects="1">
      <p:cViewPr varScale="1">
        <p:scale>
          <a:sx n="112" d="100"/>
          <a:sy n="11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DRP-7.0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PSF model with color dependence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sky subtraction Initial telluric absorption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DRP-5.0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to end demonstration (2D SIM + 2D DRP)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checked against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DRP-4.0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DRP-8.0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2D PSF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telluric modelling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sky subtraction (to 1% TBC error level)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performance improvement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 fixes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sky subtraction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Sky sub to 0.5%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Refactoring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improvements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DRP-6.0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arms merged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flat-fielding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flux 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test coverage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Sky sub to 0.5%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C06E735D-2F66-AA4F-B668-9A2D97CBD1A7}"/>
              </a:ext>
            </a:extLst>
          </p:cNvPr>
          <p:cNvSpPr/>
          <p:nvPr/>
        </p:nvSpPr>
        <p:spPr>
          <a:xfrm>
            <a:off x="11001425" y="1023629"/>
            <a:ext cx="484632" cy="102245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84DD5-A4BD-2F44-A1E1-3F0BE47B9E46}"/>
              </a:ext>
            </a:extLst>
          </p:cNvPr>
          <p:cNvSpPr/>
          <p:nvPr/>
        </p:nvSpPr>
        <p:spPr>
          <a:xfrm>
            <a:off x="10605013" y="1574300"/>
            <a:ext cx="1481503" cy="1344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DRP-10.0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TBW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44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/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/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 dirty="0"/>
              <a:t>, Kiyoto Yabe, Naoki Yasuda and Masayuki Tanaka (1D sky subtraction and flux </a:t>
            </a:r>
            <a:r>
              <a:rPr lang="en-US" dirty="0" err="1"/>
              <a:t>calib</a:t>
            </a:r>
            <a:r>
              <a:rPr lang="en-US" dirty="0"/>
              <a:t>) 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55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</a:t>
            </a:r>
            <a:r>
              <a:rPr lang="en-US" sz="1200" dirty="0" err="1"/>
              <a:t>params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 spec </a:t>
            </a:r>
            <a:r>
              <a:rPr lang="en-US" sz="1200" dirty="0" err="1"/>
              <a:t>params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775B5A-43C1-B941-A5F4-B009C682BEB8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6022386" y="4778327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A952B1-3EE9-EE4C-8529-D0014D08D5F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28804" y="1910881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FCA61-6EB5-C944-97EC-1814DA2AE859}"/>
              </a:ext>
            </a:extLst>
          </p:cNvPr>
          <p:cNvSpPr/>
          <p:nvPr/>
        </p:nvSpPr>
        <p:spPr>
          <a:xfrm>
            <a:off x="2271452" y="759414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08626-3697-8947-AC51-F33DB092BD01}"/>
              </a:ext>
            </a:extLst>
          </p:cNvPr>
          <p:cNvSpPr/>
          <p:nvPr/>
        </p:nvSpPr>
        <p:spPr>
          <a:xfrm>
            <a:off x="4025714" y="1034505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EE4E-1F05-004A-A350-0327F629644C}"/>
              </a:ext>
            </a:extLst>
          </p:cNvPr>
          <p:cNvSpPr/>
          <p:nvPr/>
        </p:nvSpPr>
        <p:spPr>
          <a:xfrm>
            <a:off x="304004" y="3222110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B4111-0FC2-464B-8AE8-24C2516FE09C}"/>
              </a:ext>
            </a:extLst>
          </p:cNvPr>
          <p:cNvSpPr/>
          <p:nvPr/>
        </p:nvSpPr>
        <p:spPr>
          <a:xfrm>
            <a:off x="2419436" y="1034505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993C5C-A5B1-9C42-879E-34A01A758333}"/>
              </a:ext>
            </a:extLst>
          </p:cNvPr>
          <p:cNvSpPr/>
          <p:nvPr/>
        </p:nvSpPr>
        <p:spPr>
          <a:xfrm>
            <a:off x="3234920" y="3218903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E9833-5AC7-9A45-8842-277DAF606D8A}"/>
              </a:ext>
            </a:extLst>
          </p:cNvPr>
          <p:cNvSpPr/>
          <p:nvPr/>
        </p:nvSpPr>
        <p:spPr>
          <a:xfrm>
            <a:off x="4689353" y="4433770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E7794C-A604-BB46-8471-0C4E88081A3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488678" y="1229080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5C1DB-E63B-214B-AD94-779D7C2EAC0B}"/>
              </a:ext>
            </a:extLst>
          </p:cNvPr>
          <p:cNvCxnSpPr>
            <a:cxnSpLocks/>
            <a:stCxn id="80" idx="1"/>
            <a:endCxn id="4" idx="3"/>
          </p:cNvCxnSpPr>
          <p:nvPr/>
        </p:nvCxnSpPr>
        <p:spPr>
          <a:xfrm flipH="1" flipV="1">
            <a:off x="5271419" y="1379062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F3EB0-F5CD-A34B-B36D-1BE441DB73F9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2576563" y="1910881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D7246-B910-574A-B0A3-5D894D0D475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996795" y="3563460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828D9-7021-6B47-8C69-A9689DDFFF0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28804" y="3908016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15CFE6D-3919-CA48-B501-9A034A35F2D9}"/>
              </a:ext>
            </a:extLst>
          </p:cNvPr>
          <p:cNvSpPr/>
          <p:nvPr/>
        </p:nvSpPr>
        <p:spPr>
          <a:xfrm>
            <a:off x="7583686" y="4392696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dirty="0"/>
          </a:p>
          <a:p>
            <a:pPr algn="ctr"/>
            <a:r>
              <a:rPr lang="en-US" sz="800" dirty="0" err="1"/>
              <a:t>combineArms</a:t>
            </a:r>
            <a:endParaRPr lang="en-US" sz="800" dirty="0"/>
          </a:p>
          <a:p>
            <a:pPr algn="ctr"/>
            <a:r>
              <a:rPr lang="en-US" sz="800" dirty="0" err="1"/>
              <a:t>combineVisits</a:t>
            </a:r>
            <a:endParaRPr lang="en-US" sz="800" dirty="0"/>
          </a:p>
          <a:p>
            <a:pPr algn="ctr"/>
            <a:r>
              <a:rPr lang="en-US" sz="800" dirty="0" err="1"/>
              <a:t>combineAll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1672E8-2887-B840-A822-91DC64A16656}"/>
              </a:ext>
            </a:extLst>
          </p:cNvPr>
          <p:cNvCxnSpPr>
            <a:cxnSpLocks/>
            <a:stCxn id="81" idx="0"/>
            <a:endCxn id="4" idx="0"/>
          </p:cNvCxnSpPr>
          <p:nvPr/>
        </p:nvCxnSpPr>
        <p:spPr>
          <a:xfrm rot="16200000" flipH="1">
            <a:off x="2690532" y="-923529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53260F-C4DF-5947-8C86-34C38DC29673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5355870" y="2732765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741DFA-DA2D-3D41-8076-D08BEE6D6410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8916719" y="4778732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A554EF-6180-BA49-B72E-DEBBC4468C5D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>
            <a:off x="5271419" y="701168"/>
            <a:ext cx="619191" cy="6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5D6FA2E-472A-8043-9B22-34A486F2FBAC}"/>
              </a:ext>
            </a:extLst>
          </p:cNvPr>
          <p:cNvCxnSpPr>
            <a:cxnSpLocks/>
            <a:stCxn id="90" idx="2"/>
            <a:endCxn id="5" idx="2"/>
          </p:cNvCxnSpPr>
          <p:nvPr/>
        </p:nvCxnSpPr>
        <p:spPr>
          <a:xfrm rot="5400000" flipH="1">
            <a:off x="2318594" y="2743029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91DD9-90EC-5842-A1CE-F697C4F5AE14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 flipH="1">
            <a:off x="1150400" y="2732765"/>
            <a:ext cx="537803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43581-A5D6-3E4B-B9F9-72F75111244D}"/>
              </a:ext>
            </a:extLst>
          </p:cNvPr>
          <p:cNvSpPr/>
          <p:nvPr/>
        </p:nvSpPr>
        <p:spPr>
          <a:xfrm>
            <a:off x="5890610" y="391325"/>
            <a:ext cx="1500809" cy="619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600" dirty="0"/>
              <a:t>Spots</a:t>
            </a:r>
            <a:endParaRPr lang="en-US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J Gunn’s simulator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/>
              <a:t> Gunn’s Simulator)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76CB56-B09F-C74E-8F19-CF2B1FDBE565}"/>
              </a:ext>
            </a:extLst>
          </p:cNvPr>
          <p:cNvSpPr/>
          <p:nvPr/>
        </p:nvSpPr>
        <p:spPr>
          <a:xfrm>
            <a:off x="1155867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detectorMap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simulator)</a:t>
            </a:r>
            <a:endParaRPr lang="en-US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D58C3A-4DB6-D047-AFAC-AD5FAA671CAC}"/>
              </a:ext>
            </a:extLst>
          </p:cNvPr>
          <p:cNvSpPr/>
          <p:nvPr/>
        </p:nvSpPr>
        <p:spPr>
          <a:xfrm>
            <a:off x="2414810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65812-0F09-A445-B8B3-2CFA0A8C2825}"/>
              </a:ext>
            </a:extLst>
          </p:cNvPr>
          <p:cNvSpPr/>
          <p:nvPr/>
        </p:nvSpPr>
        <p:spPr>
          <a:xfrm>
            <a:off x="3812609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2DBDB3-DEF3-5546-9E8A-67E350FB96A8}"/>
              </a:ext>
            </a:extLst>
          </p:cNvPr>
          <p:cNvSpPr/>
          <p:nvPr/>
        </p:nvSpPr>
        <p:spPr>
          <a:xfrm>
            <a:off x="5373192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6FFAD0-D0DF-6147-8945-34DDF04D7F66}"/>
              </a:ext>
            </a:extLst>
          </p:cNvPr>
          <p:cNvSpPr/>
          <p:nvPr/>
        </p:nvSpPr>
        <p:spPr>
          <a:xfrm>
            <a:off x="5915147" y="1184035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76FBB-B691-BF48-AA83-824898F9712B}"/>
              </a:ext>
            </a:extLst>
          </p:cNvPr>
          <p:cNvSpPr/>
          <p:nvPr/>
        </p:nvSpPr>
        <p:spPr>
          <a:xfrm>
            <a:off x="410256" y="863990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DEDED2-603B-3E4B-8415-365301F7830A}"/>
              </a:ext>
            </a:extLst>
          </p:cNvPr>
          <p:cNvSpPr/>
          <p:nvPr/>
        </p:nvSpPr>
        <p:spPr>
          <a:xfrm>
            <a:off x="410256" y="1105485"/>
            <a:ext cx="988807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A707BD-FBD8-3A4B-8447-4B3F2D0237B3}"/>
              </a:ext>
            </a:extLst>
          </p:cNvPr>
          <p:cNvSpPr/>
          <p:nvPr/>
        </p:nvSpPr>
        <p:spPr>
          <a:xfrm>
            <a:off x="404312" y="1346980"/>
            <a:ext cx="991459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  <p:sp>
        <p:nvSpPr>
          <p:cNvPr id="62" name="Right Bracket 61">
            <a:extLst>
              <a:ext uri="{FF2B5EF4-FFF2-40B4-BE49-F238E27FC236}">
                <a16:creationId xmlns:a16="http://schemas.microsoft.com/office/drawing/2014/main" id="{DC29F0BD-5183-8C44-A791-0AA65CA13728}"/>
              </a:ext>
            </a:extLst>
          </p:cNvPr>
          <p:cNvSpPr/>
          <p:nvPr/>
        </p:nvSpPr>
        <p:spPr>
          <a:xfrm>
            <a:off x="1451143" y="874256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53BA51-49F4-4146-838F-F712AC6F3AFB}"/>
              </a:ext>
            </a:extLst>
          </p:cNvPr>
          <p:cNvSpPr/>
          <p:nvPr/>
        </p:nvSpPr>
        <p:spPr>
          <a:xfrm>
            <a:off x="2058454" y="3346523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BFEF1-0A97-BF41-8FDE-8A984E3AFB40}"/>
              </a:ext>
            </a:extLst>
          </p:cNvPr>
          <p:cNvSpPr/>
          <p:nvPr/>
        </p:nvSpPr>
        <p:spPr>
          <a:xfrm>
            <a:off x="3479482" y="404519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E72E91-6425-A74F-BF55-850375B1ADBC}"/>
              </a:ext>
            </a:extLst>
          </p:cNvPr>
          <p:cNvSpPr/>
          <p:nvPr/>
        </p:nvSpPr>
        <p:spPr>
          <a:xfrm>
            <a:off x="6118300" y="443377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EAD175-E9F1-9D46-BAB6-E9ECD8800AD7}"/>
              </a:ext>
            </a:extLst>
          </p:cNvPr>
          <p:cNvSpPr/>
          <p:nvPr/>
        </p:nvSpPr>
        <p:spPr>
          <a:xfrm>
            <a:off x="6270700" y="4567698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74DE52-7330-C94B-9C48-227CE05B607E}"/>
              </a:ext>
            </a:extLst>
          </p:cNvPr>
          <p:cNvSpPr/>
          <p:nvPr/>
        </p:nvSpPr>
        <p:spPr>
          <a:xfrm>
            <a:off x="6423100" y="471086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351F3F-8EEB-2548-9900-F1754E58B005}"/>
              </a:ext>
            </a:extLst>
          </p:cNvPr>
          <p:cNvSpPr/>
          <p:nvPr/>
        </p:nvSpPr>
        <p:spPr>
          <a:xfrm>
            <a:off x="9144986" y="454304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6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702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217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6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1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46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26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696</Words>
  <Application>Microsoft Macintosh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34</cp:revision>
  <dcterms:created xsi:type="dcterms:W3CDTF">2018-11-06T13:53:18Z</dcterms:created>
  <dcterms:modified xsi:type="dcterms:W3CDTF">2018-11-29T15:54:13Z</dcterms:modified>
</cp:coreProperties>
</file>