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9"/>
    <p:restoredTop sz="94683"/>
  </p:normalViewPr>
  <p:slideViewPr>
    <p:cSldViewPr snapToGrid="0" snapToObjects="1">
      <p:cViewPr varScale="1">
        <p:scale>
          <a:sx n="108" d="100"/>
          <a:sy n="108" d="100"/>
        </p:scale>
        <p:origin x="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2D4E5-2CBD-FB45-9E05-63D02F570D1F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B8F8E-2007-B444-B3E8-00383DD74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6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9B65-D8B1-674C-B6FC-151BB7DA9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9F42E-A1EA-5649-A252-F839EDB6D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25DB7-749D-8E4D-AABC-A57539F2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88056-F7C9-C346-937F-80DABDF6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054CF-D2B9-4E47-A08A-30E1951F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0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FF83-ED77-7741-BE25-CE42273D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61477-057F-5146-8618-6A2783FC2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AB49-173A-6A4C-A5C4-422C2D3E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0162A-4BB9-8646-B4B0-2C91C9F9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3C47-33A5-354B-9558-EC7538A5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6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D792A-B4E4-F54C-8D74-F278FE485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F6236-9916-E548-8C41-1F63AEFB1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037B-1C74-CD42-AA60-45A64B83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18F37-D17E-914F-8151-34289E3E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D1DE6-FC13-4B40-9361-898E543C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19F6-6B69-6449-8793-62050B85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7419D-6F86-5E42-9956-B5FD2EA1D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1177A-F813-374C-AAC8-7B581C98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A3653-0FB6-C044-9931-652D82C9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C60D0-9F72-524E-ADAD-5F2CA3E5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6157-AF6A-974E-AEF6-FF0D6301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DDC20-491B-F646-9945-4CCE20B7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9A33E-3888-774E-82ED-1CEF541F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A843-7B67-0049-A597-DB71CBB9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D4D31-9B12-074E-808B-5AF4BF78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5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3CFF-DC44-6D46-B6B6-9F9B857C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E9D7-16F8-5948-8A03-1878F863F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76618-A202-0A42-A5F9-0E0F202A8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6EC79-9A22-074D-8112-1A2F14B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8DEB9-A845-2F48-9792-1FA95B82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BE10F-5A94-774E-9A9F-5AAC02E4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3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83E2-D352-4F4A-85A2-8593D01F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E9546-4C6D-954D-8A59-92C63EB6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85EE5-C7B7-294D-986A-9D8519930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15E53-064C-AD44-80D1-7063C7E19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1DD5A-F541-C44E-8273-AA92A258C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F754B-6600-CD41-B97F-841A65B2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C7424-FC99-B841-B815-B0043C15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FCFE5-EF10-4C4F-891A-BD61C58E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0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310-7973-2248-A0EF-AA4250AD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B7E80-797C-B640-85C5-F5955CD8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AF0C4-CC01-6A4B-B2EF-C1694FDF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2EC7F-2703-E245-8239-E081600D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18052-59AE-2844-9C9F-5D552C98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5CCD1-6E69-C54A-9E06-458C5C37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02E25-61C7-694D-BD9F-6D878313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61D-37AC-2341-9527-E3F4409E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9CA94-6E19-B345-83C6-D914029C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1700B-6DFC-994D-9C17-87E1F38E4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768A-042B-F741-BA91-82BC4B1D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510C-8551-0344-944C-13B0E099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4BD47-BF70-D24E-874C-1E15D63D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0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C8F1-1DE6-C546-83B3-C1FE0B46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D5FEF-3FD1-2E49-A8D9-D233AA382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1F896-8250-1640-9504-5040AC756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B9AB6-9248-7043-AC84-3AA77A50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8DB96-0E08-F746-92AF-6AEC1E86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DFA5E-04BC-294F-B71F-CD92A7C3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B1AE5-E8C4-0E43-81EA-3524DD98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E96F9-6D9F-9F47-B54B-7B47FEA7D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F0F61-B9C8-1A4D-820B-E3B45E490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DD095-071D-284A-B5D5-307B6CA86B9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C7C04-9A0C-0647-B214-E94A09E22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62013-EEEC-A14C-8347-F3C786667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9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17BD61A-DCA6-1B4E-AEAA-0F0479F8DB4B}"/>
              </a:ext>
            </a:extLst>
          </p:cNvPr>
          <p:cNvGrpSpPr/>
          <p:nvPr/>
        </p:nvGrpSpPr>
        <p:grpSpPr>
          <a:xfrm>
            <a:off x="803268" y="1060443"/>
            <a:ext cx="10430789" cy="5684741"/>
            <a:chOff x="43247" y="27290"/>
            <a:chExt cx="12076000" cy="653522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34B1D36-3867-124F-B453-E74E51A181DF}"/>
                </a:ext>
              </a:extLst>
            </p:cNvPr>
            <p:cNvSpPr/>
            <p:nvPr/>
          </p:nvSpPr>
          <p:spPr>
            <a:xfrm>
              <a:off x="43247" y="27290"/>
              <a:ext cx="4096267" cy="16997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A96FF9-994C-5D49-AA39-FCF9862BEE1D}"/>
                </a:ext>
              </a:extLst>
            </p:cNvPr>
            <p:cNvSpPr/>
            <p:nvPr/>
          </p:nvSpPr>
          <p:spPr>
            <a:xfrm>
              <a:off x="7697196" y="501276"/>
              <a:ext cx="2583626" cy="7356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Host #1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E58D1B-62BA-B145-9493-56521A86B3EC}"/>
                </a:ext>
              </a:extLst>
            </p:cNvPr>
            <p:cNvSpPr/>
            <p:nvPr/>
          </p:nvSpPr>
          <p:spPr>
            <a:xfrm>
              <a:off x="7700296" y="1672274"/>
              <a:ext cx="2580526" cy="6936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Host #2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64FD33-2BE2-0A4C-94D5-C31D9D0B144C}"/>
                </a:ext>
              </a:extLst>
            </p:cNvPr>
            <p:cNvSpPr/>
            <p:nvPr/>
          </p:nvSpPr>
          <p:spPr>
            <a:xfrm>
              <a:off x="2650595" y="1524741"/>
              <a:ext cx="2054970" cy="4046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Subaru Core Switch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8BD652-6DC3-EA4A-AEE3-23D6FF8E50D5}"/>
                </a:ext>
              </a:extLst>
            </p:cNvPr>
            <p:cNvSpPr/>
            <p:nvPr/>
          </p:nvSpPr>
          <p:spPr>
            <a:xfrm>
              <a:off x="2842054" y="2162447"/>
              <a:ext cx="1668162" cy="5880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PFS Core Switch</a:t>
              </a:r>
            </a:p>
          </p:txBody>
        </p: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7B7E502B-40F5-7C41-B2FA-2DDFC6AB8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7112" y="1936189"/>
              <a:ext cx="3180049" cy="69813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3E3D1EFE-D1DD-4348-866E-682DC87161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0212" y="1122813"/>
              <a:ext cx="3176949" cy="151151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CBF7FFFF-CFCF-F944-89C5-9DEF282CD699}"/>
                </a:ext>
              </a:extLst>
            </p:cNvPr>
            <p:cNvCxnSpPr>
              <a:cxnSpLocks/>
            </p:cNvCxnSpPr>
            <p:nvPr/>
          </p:nvCxnSpPr>
          <p:spPr>
            <a:xfrm>
              <a:off x="4510216" y="2636623"/>
              <a:ext cx="3186980" cy="165117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E270258B-89EC-504C-974A-F7CB92A470BB}"/>
                </a:ext>
              </a:extLst>
            </p:cNvPr>
            <p:cNvCxnSpPr>
              <a:cxnSpLocks/>
            </p:cNvCxnSpPr>
            <p:nvPr/>
          </p:nvCxnSpPr>
          <p:spPr>
            <a:xfrm>
              <a:off x="4510214" y="2636623"/>
              <a:ext cx="3186980" cy="31463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2F12D2-8B59-3645-81AA-801CCDEE5C99}"/>
                </a:ext>
              </a:extLst>
            </p:cNvPr>
            <p:cNvSpPr/>
            <p:nvPr/>
          </p:nvSpPr>
          <p:spPr>
            <a:xfrm>
              <a:off x="1377241" y="629509"/>
              <a:ext cx="914401" cy="6672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Gen2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41C3DC-C78A-D64C-9861-C86E685560EE}"/>
                </a:ext>
              </a:extLst>
            </p:cNvPr>
            <p:cNvSpPr/>
            <p:nvPr/>
          </p:nvSpPr>
          <p:spPr>
            <a:xfrm>
              <a:off x="253044" y="629509"/>
              <a:ext cx="914401" cy="6672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VPN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32DAB47-68C9-F94B-9C2D-9D4FA952EF8A}"/>
                </a:ext>
              </a:extLst>
            </p:cNvPr>
            <p:cNvSpPr txBox="1"/>
            <p:nvPr/>
          </p:nvSpPr>
          <p:spPr>
            <a:xfrm>
              <a:off x="2443537" y="131943"/>
              <a:ext cx="2026507" cy="38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Subaru Internal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712EB77-4448-FA43-9E12-6B87376D024A}"/>
                </a:ext>
              </a:extLst>
            </p:cNvPr>
            <p:cNvSpPr txBox="1"/>
            <p:nvPr/>
          </p:nvSpPr>
          <p:spPr>
            <a:xfrm>
              <a:off x="10504459" y="1808504"/>
              <a:ext cx="16062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VM#3 for DB (</a:t>
              </a:r>
              <a:r>
                <a:rPr lang="en-US" sz="1100" dirty="0" err="1"/>
                <a:t>postgres</a:t>
              </a:r>
              <a:r>
                <a:rPr lang="en-US" sz="1100" dirty="0"/>
                <a:t>) + archiver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A7CBD5-72BE-714D-9E86-608CBE55F2BE}"/>
                </a:ext>
              </a:extLst>
            </p:cNvPr>
            <p:cNvSpPr txBox="1"/>
            <p:nvPr/>
          </p:nvSpPr>
          <p:spPr>
            <a:xfrm>
              <a:off x="10504459" y="171316"/>
              <a:ext cx="152992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VM#1 for shell (shell-</a:t>
              </a:r>
              <a:r>
                <a:rPr lang="en-US" sz="1100" dirty="0" err="1"/>
                <a:t>ics</a:t>
              </a:r>
              <a:r>
                <a:rPr lang="en-US" sz="1100" dirty="0"/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VM#2 for accommodating all actors except DB related</a:t>
              </a:r>
            </a:p>
            <a:p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F2DADEE-9EB8-914A-B161-E5C9C0966DEF}"/>
                </a:ext>
              </a:extLst>
            </p:cNvPr>
            <p:cNvSpPr txBox="1"/>
            <p:nvPr/>
          </p:nvSpPr>
          <p:spPr>
            <a:xfrm>
              <a:off x="10466290" y="4096517"/>
              <a:ext cx="1437849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/home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/data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/software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VM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F826BEC-FF59-2244-BFFE-EC8F041B8011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flipH="1">
              <a:off x="3676135" y="1929384"/>
              <a:ext cx="1945" cy="233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8C5288-9D87-6044-8E1B-AF707EB40C80}"/>
                </a:ext>
              </a:extLst>
            </p:cNvPr>
            <p:cNvSpPr txBox="1"/>
            <p:nvPr/>
          </p:nvSpPr>
          <p:spPr>
            <a:xfrm>
              <a:off x="10495930" y="5687792"/>
              <a:ext cx="16233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(not yet available)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4C223B2-AF27-644A-B2AD-422D24DC95C0}"/>
                </a:ext>
              </a:extLst>
            </p:cNvPr>
            <p:cNvSpPr txBox="1"/>
            <p:nvPr/>
          </p:nvSpPr>
          <p:spPr>
            <a:xfrm>
              <a:off x="2908417" y="5969676"/>
              <a:ext cx="2610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(iSCSI preferred over FC)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2CB6BF3-C2F1-5842-B92E-73FF885861C2}"/>
                </a:ext>
              </a:extLst>
            </p:cNvPr>
            <p:cNvGrpSpPr/>
            <p:nvPr/>
          </p:nvGrpSpPr>
          <p:grpSpPr>
            <a:xfrm>
              <a:off x="7697195" y="4053341"/>
              <a:ext cx="2583627" cy="1171254"/>
              <a:chOff x="7697195" y="3806204"/>
              <a:chExt cx="2583627" cy="117125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C63F87A-7448-1246-8DDB-5F9A0D20B6F2}"/>
                  </a:ext>
                </a:extLst>
              </p:cNvPr>
              <p:cNvSpPr/>
              <p:nvPr/>
            </p:nvSpPr>
            <p:spPr>
              <a:xfrm>
                <a:off x="7697196" y="3806204"/>
                <a:ext cx="2583626" cy="11712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NFS #1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23CD6F5-5B8D-FF41-8D46-4418F76DAA8B}"/>
                  </a:ext>
                </a:extLst>
              </p:cNvPr>
              <p:cNvSpPr/>
              <p:nvPr/>
            </p:nvSpPr>
            <p:spPr>
              <a:xfrm>
                <a:off x="7697195" y="3806204"/>
                <a:ext cx="717755" cy="117125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35TB</a:t>
                </a:r>
              </a:p>
              <a:p>
                <a:pPr algn="ctr"/>
                <a:r>
                  <a:rPr lang="en-US" sz="1600" dirty="0"/>
                  <a:t>disk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40E0B67-BCE2-034E-8ED3-C888F80C48B4}"/>
                </a:ext>
              </a:extLst>
            </p:cNvPr>
            <p:cNvGrpSpPr/>
            <p:nvPr/>
          </p:nvGrpSpPr>
          <p:grpSpPr>
            <a:xfrm>
              <a:off x="7697195" y="5391262"/>
              <a:ext cx="2583627" cy="1171254"/>
              <a:chOff x="7697195" y="5218264"/>
              <a:chExt cx="2583627" cy="117125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F9A8F2-0401-B445-A17A-3E3E7FC85AE3}"/>
                  </a:ext>
                </a:extLst>
              </p:cNvPr>
              <p:cNvSpPr/>
              <p:nvPr/>
            </p:nvSpPr>
            <p:spPr>
              <a:xfrm>
                <a:off x="7697196" y="5218264"/>
                <a:ext cx="2583626" cy="11712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NFS #2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sz="1600" i="1" dirty="0">
                    <a:solidFill>
                      <a:schemeClr val="tx1"/>
                    </a:solidFill>
                  </a:rPr>
                  <a:t>backup</a:t>
                </a:r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BD66A14-244D-774E-ADA7-F04E889D225B}"/>
                  </a:ext>
                </a:extLst>
              </p:cNvPr>
              <p:cNvSpPr/>
              <p:nvPr/>
            </p:nvSpPr>
            <p:spPr>
              <a:xfrm>
                <a:off x="7697195" y="5218264"/>
                <a:ext cx="732684" cy="117125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35TB</a:t>
                </a:r>
              </a:p>
              <a:p>
                <a:pPr algn="ctr"/>
                <a:r>
                  <a:rPr lang="en-US" sz="1600" dirty="0"/>
                  <a:t>disk</a:t>
                </a: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480CCE-C42B-A54E-9E13-E0003F694FEF}"/>
                </a:ext>
              </a:extLst>
            </p:cNvPr>
            <p:cNvSpPr/>
            <p:nvPr/>
          </p:nvSpPr>
          <p:spPr>
            <a:xfrm>
              <a:off x="7687161" y="2737039"/>
              <a:ext cx="2580526" cy="70003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Host #3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2801CE7-7366-0C4A-9D12-F29C90641098}"/>
                </a:ext>
              </a:extLst>
            </p:cNvPr>
            <p:cNvSpPr txBox="1"/>
            <p:nvPr/>
          </p:nvSpPr>
          <p:spPr>
            <a:xfrm>
              <a:off x="10495930" y="2957033"/>
              <a:ext cx="1606261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PFI activities (ASIAA)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5DF0BC40-7C91-0641-A1C9-4BF1B56AEE16}"/>
                </a:ext>
              </a:extLst>
            </p:cNvPr>
            <p:cNvCxnSpPr>
              <a:cxnSpLocks/>
            </p:cNvCxnSpPr>
            <p:nvPr/>
          </p:nvCxnSpPr>
          <p:spPr>
            <a:xfrm>
              <a:off x="4520003" y="2634323"/>
              <a:ext cx="3167158" cy="45908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n 54">
              <a:extLst>
                <a:ext uri="{FF2B5EF4-FFF2-40B4-BE49-F238E27FC236}">
                  <a16:creationId xmlns:a16="http://schemas.microsoft.com/office/drawing/2014/main" id="{6755D9EA-D0EB-4B4F-978C-1248FD3E5E4A}"/>
                </a:ext>
              </a:extLst>
            </p:cNvPr>
            <p:cNvSpPr/>
            <p:nvPr/>
          </p:nvSpPr>
          <p:spPr>
            <a:xfrm>
              <a:off x="9423329" y="5412518"/>
              <a:ext cx="733926" cy="1102628"/>
            </a:xfrm>
            <a:prstGeom prst="ca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Replicated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DB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32D6C58-70A2-B642-A34D-1C4A0FE5DF13}"/>
                </a:ext>
              </a:extLst>
            </p:cNvPr>
            <p:cNvSpPr/>
            <p:nvPr/>
          </p:nvSpPr>
          <p:spPr>
            <a:xfrm>
              <a:off x="4631825" y="158636"/>
              <a:ext cx="1773936" cy="54470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Mitsubishi MLP1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EA1012C-E6AF-514D-A826-AB191D6DBEAD}"/>
                </a:ext>
              </a:extLst>
            </p:cNvPr>
            <p:cNvSpPr txBox="1"/>
            <p:nvPr/>
          </p:nvSpPr>
          <p:spPr>
            <a:xfrm>
              <a:off x="6494958" y="665476"/>
              <a:ext cx="14268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Serial Port RS232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270408B-65AD-4E48-8EA1-E2B77459C8E0}"/>
                </a:ext>
              </a:extLst>
            </p:cNvPr>
            <p:cNvSpPr txBox="1"/>
            <p:nvPr/>
          </p:nvSpPr>
          <p:spPr>
            <a:xfrm>
              <a:off x="6493439" y="1512846"/>
              <a:ext cx="14268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Serial Port RS232</a:t>
              </a:r>
            </a:p>
          </p:txBody>
        </p:sp>
        <p:sp>
          <p:nvSpPr>
            <p:cNvPr id="88" name="Can 87">
              <a:extLst>
                <a:ext uri="{FF2B5EF4-FFF2-40B4-BE49-F238E27FC236}">
                  <a16:creationId xmlns:a16="http://schemas.microsoft.com/office/drawing/2014/main" id="{7CCB1AAF-5D5A-134F-BE92-E013890D9338}"/>
                </a:ext>
              </a:extLst>
            </p:cNvPr>
            <p:cNvSpPr/>
            <p:nvPr/>
          </p:nvSpPr>
          <p:spPr>
            <a:xfrm>
              <a:off x="9450300" y="4075524"/>
              <a:ext cx="733926" cy="1102628"/>
            </a:xfrm>
            <a:prstGeom prst="ca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Replicated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93" name="Elbow Connector 92">
              <a:extLst>
                <a:ext uri="{FF2B5EF4-FFF2-40B4-BE49-F238E27FC236}">
                  <a16:creationId xmlns:a16="http://schemas.microsoft.com/office/drawing/2014/main" id="{85492ED3-8DA6-A442-82C6-A303B2763340}"/>
                </a:ext>
              </a:extLst>
            </p:cNvPr>
            <p:cNvCxnSpPr>
              <a:stCxn id="71" idx="2"/>
            </p:cNvCxnSpPr>
            <p:nvPr/>
          </p:nvCxnSpPr>
          <p:spPr>
            <a:xfrm rot="16200000" flipH="1">
              <a:off x="6067419" y="154713"/>
              <a:ext cx="1071117" cy="2168368"/>
            </a:xfrm>
            <a:prstGeom prst="bentConnector2">
              <a:avLst/>
            </a:prstGeom>
            <a:ln>
              <a:solidFill>
                <a:schemeClr val="accent4">
                  <a:lumMod val="50000"/>
                </a:schemeClr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>
              <a:extLst>
                <a:ext uri="{FF2B5EF4-FFF2-40B4-BE49-F238E27FC236}">
                  <a16:creationId xmlns:a16="http://schemas.microsoft.com/office/drawing/2014/main" id="{0E1FE86D-9C11-3D4D-9EE6-7976662252B6}"/>
                </a:ext>
              </a:extLst>
            </p:cNvPr>
            <p:cNvCxnSpPr>
              <a:stCxn id="71" idx="2"/>
            </p:cNvCxnSpPr>
            <p:nvPr/>
          </p:nvCxnSpPr>
          <p:spPr>
            <a:xfrm rot="16200000" flipH="1">
              <a:off x="6491104" y="-268972"/>
              <a:ext cx="223747" cy="2168368"/>
            </a:xfrm>
            <a:prstGeom prst="bentConnector2">
              <a:avLst/>
            </a:prstGeom>
            <a:ln>
              <a:solidFill>
                <a:schemeClr val="accent4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n 47">
              <a:extLst>
                <a:ext uri="{FF2B5EF4-FFF2-40B4-BE49-F238E27FC236}">
                  <a16:creationId xmlns:a16="http://schemas.microsoft.com/office/drawing/2014/main" id="{7977E98C-BF91-0545-BF3E-C9A2086C304B}"/>
                </a:ext>
              </a:extLst>
            </p:cNvPr>
            <p:cNvSpPr/>
            <p:nvPr/>
          </p:nvSpPr>
          <p:spPr>
            <a:xfrm>
              <a:off x="952372" y="3006526"/>
              <a:ext cx="1902940" cy="2196678"/>
            </a:xfrm>
            <a:prstGeom prst="ca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100TB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Disk array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90C6B73-5487-F740-B980-645DAD61CFF1}"/>
                </a:ext>
              </a:extLst>
            </p:cNvPr>
            <p:cNvSpPr/>
            <p:nvPr/>
          </p:nvSpPr>
          <p:spPr>
            <a:xfrm>
              <a:off x="975050" y="5527184"/>
              <a:ext cx="1853512" cy="7324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Controller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68BA717-CCC4-7D46-8328-E6E2E756D464}"/>
                </a:ext>
              </a:extLst>
            </p:cNvPr>
            <p:cNvCxnSpPr>
              <a:cxnSpLocks/>
              <a:stCxn id="48" idx="3"/>
              <a:endCxn id="51" idx="0"/>
            </p:cNvCxnSpPr>
            <p:nvPr/>
          </p:nvCxnSpPr>
          <p:spPr>
            <a:xfrm flipH="1">
              <a:off x="1901806" y="5203204"/>
              <a:ext cx="2036" cy="323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B73B42D8-5CE6-934D-A6E3-CF7522A14253}"/>
                </a:ext>
              </a:extLst>
            </p:cNvPr>
            <p:cNvCxnSpPr>
              <a:cxnSpLocks/>
              <a:stCxn id="51" idx="3"/>
              <a:endCxn id="18" idx="2"/>
            </p:cNvCxnSpPr>
            <p:nvPr/>
          </p:nvCxnSpPr>
          <p:spPr>
            <a:xfrm flipV="1">
              <a:off x="2828562" y="2750527"/>
              <a:ext cx="847573" cy="314287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B7873DE-FD1E-934F-936E-2AB60AA08D71}"/>
              </a:ext>
            </a:extLst>
          </p:cNvPr>
          <p:cNvSpPr txBox="1"/>
          <p:nvPr/>
        </p:nvSpPr>
        <p:spPr>
          <a:xfrm>
            <a:off x="10427275" y="127021"/>
            <a:ext cx="1726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Poster 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4CDA88-92CA-D045-890C-A23CF27590EA}"/>
              </a:ext>
            </a:extLst>
          </p:cNvPr>
          <p:cNvSpPr txBox="1"/>
          <p:nvPr/>
        </p:nvSpPr>
        <p:spPr>
          <a:xfrm>
            <a:off x="47876" y="42371"/>
            <a:ext cx="6241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Computing Infrastructure at Subaru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18C23B-28DE-634B-9D9D-55FBFBCFC755}"/>
              </a:ext>
            </a:extLst>
          </p:cNvPr>
          <p:cNvSpPr txBox="1"/>
          <p:nvPr/>
        </p:nvSpPr>
        <p:spPr>
          <a:xfrm>
            <a:off x="4248593" y="561834"/>
            <a:ext cx="444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Redundancy ● Reliability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243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109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DRP Planning</dc:title>
  <dc:creator>Hassan Siddiqui</dc:creator>
  <cp:lastModifiedBy>Hassan Siddiqui</cp:lastModifiedBy>
  <cp:revision>45</cp:revision>
  <dcterms:created xsi:type="dcterms:W3CDTF">2018-11-06T13:53:18Z</dcterms:created>
  <dcterms:modified xsi:type="dcterms:W3CDTF">2018-12-05T22:01:00Z</dcterms:modified>
</cp:coreProperties>
</file>