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3" r:id="rId4"/>
    <p:sldId id="268" r:id="rId5"/>
    <p:sldId id="272" r:id="rId6"/>
    <p:sldId id="271" r:id="rId7"/>
    <p:sldId id="270" r:id="rId8"/>
    <p:sldId id="269" r:id="rId9"/>
    <p:sldId id="267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/>
    <p:restoredTop sz="94683"/>
  </p:normalViewPr>
  <p:slideViewPr>
    <p:cSldViewPr snapToGrid="0" snapToObjects="1">
      <p:cViewPr>
        <p:scale>
          <a:sx n="108" d="100"/>
          <a:sy n="10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F661-0B70-1041-9ACE-2298B47CAF3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76C2-E7CE-3843-96EA-5E50C282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952-CAC6-CF4D-9465-A154BD8714F1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7D79-07F1-A141-BEDE-29F7891368E6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2B29-33BD-204B-8540-FAAA97736DF5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688-8491-3043-A4B5-7828E86AFA54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549-CB4E-0441-83D6-CA78B36D78CD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1F8-7152-7E40-889E-24790B84D901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BD15-09A4-0C4C-8C9E-0CBBBB7D8FCB}" type="datetime1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1CC-7D62-C14A-9BB5-18A924F2BF6F}" type="datetime1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313B-6D99-7143-B70F-8E0BA3F4CF12}" type="datetime1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BC3-F0E0-9D4E-928C-73ADB3AEA8C5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045A-0214-F149-9248-5D63F084EB99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6B7D-D171-1642-ABAA-377D5C8C8D22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r>
              <a:rPr lang="en-US" dirty="0"/>
              <a:t>PFS-DRP-PRU030003-01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67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356132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86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356132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6026A4-7234-124F-8976-EB7A56DB8631}"/>
              </a:ext>
            </a:extLst>
          </p:cNvPr>
          <p:cNvGrpSpPr/>
          <p:nvPr/>
        </p:nvGrpSpPr>
        <p:grpSpPr>
          <a:xfrm>
            <a:off x="10605013" y="1356131"/>
            <a:ext cx="1481503" cy="1895065"/>
            <a:chOff x="10605013" y="1023629"/>
            <a:chExt cx="1481503" cy="1895065"/>
          </a:xfrm>
        </p:grpSpPr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C06E735D-2F66-AA4F-B668-9A2D97CBD1A7}"/>
                </a:ext>
              </a:extLst>
            </p:cNvPr>
            <p:cNvSpPr/>
            <p:nvPr/>
          </p:nvSpPr>
          <p:spPr>
            <a:xfrm>
              <a:off x="11001425" y="1023629"/>
              <a:ext cx="484632" cy="102245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584DD5-A4BD-2F44-A1E1-3F0BE47B9E46}"/>
                </a:ext>
              </a:extLst>
            </p:cNvPr>
            <p:cNvSpPr/>
            <p:nvPr/>
          </p:nvSpPr>
          <p:spPr>
            <a:xfrm>
              <a:off x="10605013" y="1574300"/>
              <a:ext cx="1481503" cy="13443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DRP-11.0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TBW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61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 dirty="0"/>
              <a:t>, Naoki Yasuda and Masayuki Tanaka + new hire (currently 1D sky subtraction and flux </a:t>
            </a:r>
            <a:r>
              <a:rPr lang="en-US" dirty="0" err="1"/>
              <a:t>calib</a:t>
            </a:r>
            <a:r>
              <a:rPr lang="en-US" dirty="0"/>
              <a:t>)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C03-E7E9-2443-8D61-EA630D3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AB44-DFF8-A644-9349-9D0F869EC52A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1A3A-03A8-D54C-ABFE-FE46CBD8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30BC-5B55-D147-8DDD-D725ECF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66505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Redshifts/velocities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Object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Line fluxes/equivalent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A780-7B26-784C-97A9-22A91FAB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79F-A9E8-3F4B-A4C3-0E81195F12DC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8689-389B-BC41-A7BF-B84DC556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5CE856-4E01-8F45-960A-FEF54DD4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17D-2BBC-0A46-8366-6D0E151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DRP 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2-E627-BC4F-9715-7C511C60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688-8491-3043-A4B5-7828E86AFA54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5E89-C147-D94A-B6E6-2FC61052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4EC0-3460-D342-8DA7-F534C5EE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D288B-F83E-1F4F-8C61-F6EDB4F430C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26791" y="5787729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A58614-680D-114A-8775-D43BB1CE0E6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933209" y="2920283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F4C3E0-FD67-D444-9E4E-6C02DEB03D51}"/>
              </a:ext>
            </a:extLst>
          </p:cNvPr>
          <p:cNvSpPr/>
          <p:nvPr/>
        </p:nvSpPr>
        <p:spPr>
          <a:xfrm>
            <a:off x="3375857" y="1768816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97432-61A6-FF44-B51D-6059C8E3A860}"/>
              </a:ext>
            </a:extLst>
          </p:cNvPr>
          <p:cNvSpPr/>
          <p:nvPr/>
        </p:nvSpPr>
        <p:spPr>
          <a:xfrm>
            <a:off x="5130119" y="2043907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8CC0B0-E9E6-4D4D-AEF3-AFB43E528BAC}"/>
              </a:ext>
            </a:extLst>
          </p:cNvPr>
          <p:cNvSpPr/>
          <p:nvPr/>
        </p:nvSpPr>
        <p:spPr>
          <a:xfrm>
            <a:off x="1408409" y="4231512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F55C9-0F27-3547-BA76-E565F7FA8F82}"/>
              </a:ext>
            </a:extLst>
          </p:cNvPr>
          <p:cNvSpPr/>
          <p:nvPr/>
        </p:nvSpPr>
        <p:spPr>
          <a:xfrm>
            <a:off x="3523841" y="2043907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EB4838-2FF4-174B-8561-3409EFB696C9}"/>
              </a:ext>
            </a:extLst>
          </p:cNvPr>
          <p:cNvSpPr/>
          <p:nvPr/>
        </p:nvSpPr>
        <p:spPr>
          <a:xfrm>
            <a:off x="4339325" y="4228305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ACA9F8-6D7C-004C-A7AD-AA41C5B26342}"/>
              </a:ext>
            </a:extLst>
          </p:cNvPr>
          <p:cNvSpPr/>
          <p:nvPr/>
        </p:nvSpPr>
        <p:spPr>
          <a:xfrm>
            <a:off x="5793758" y="5443172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675063-7A94-6C44-9599-2ACDCF5DFE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593083" y="2238482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D5945-A50C-0747-9DCE-E7E2DDF13A63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flipH="1" flipV="1">
            <a:off x="6375824" y="2388464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CECE0-B83B-914C-A611-C97A0F29D556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680968" y="2920283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6C0A4-D7F7-7B4B-A02E-3D1C9A6058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101200" y="4572862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5ED102-911E-7C4E-84BC-AB75B9204AAF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4933209" y="4917418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E57F3B-3100-7448-BB95-3508CFDAA6AC}"/>
              </a:ext>
            </a:extLst>
          </p:cNvPr>
          <p:cNvSpPr/>
          <p:nvPr/>
        </p:nvSpPr>
        <p:spPr>
          <a:xfrm>
            <a:off x="8688091" y="5402098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269038D-1346-F54B-93DB-2462B3AE6859}"/>
              </a:ext>
            </a:extLst>
          </p:cNvPr>
          <p:cNvCxnSpPr>
            <a:cxnSpLocks/>
            <a:stCxn id="33" idx="0"/>
            <a:endCxn id="10" idx="0"/>
          </p:cNvCxnSpPr>
          <p:nvPr/>
        </p:nvCxnSpPr>
        <p:spPr>
          <a:xfrm rot="16200000" flipH="1">
            <a:off x="3794937" y="85873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EF33FD-60BF-B640-B402-D7FC9DFEDDD4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flipH="1">
            <a:off x="6460275" y="3742167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699DC-B070-5448-B456-BA69720A48B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021124" y="5788134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70589A-409B-9843-91AD-BE44B3E66D99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flipH="1">
            <a:off x="6375824" y="1727819"/>
            <a:ext cx="656836" cy="66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21B4E2F-CD84-FE41-9EAA-17DC5C54829F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>
            <a:off x="3422999" y="3752431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33916-921C-1846-B185-587CE5BEDCC5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2254805" y="3742167"/>
            <a:ext cx="162026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BFDA4-64DF-0D4E-B576-ABB2ACFF83E8}"/>
              </a:ext>
            </a:extLst>
          </p:cNvPr>
          <p:cNvSpPr/>
          <p:nvPr/>
        </p:nvSpPr>
        <p:spPr>
          <a:xfrm>
            <a:off x="7032660" y="1525078"/>
            <a:ext cx="1051564" cy="405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en-US" sz="2000" dirty="0"/>
          </a:p>
          <a:p>
            <a:pPr algn="ctr"/>
            <a:r>
              <a:rPr lang="en-US" sz="37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/>
              <a:t>Gunn’s Simulator)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D08845-5DB9-1A44-917A-60A7B1BBBEEE}"/>
              </a:ext>
            </a:extLst>
          </p:cNvPr>
          <p:cNvSpPr/>
          <p:nvPr/>
        </p:nvSpPr>
        <p:spPr>
          <a:xfrm>
            <a:off x="1508717" y="3283599"/>
            <a:ext cx="1816227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bootstrap </a:t>
            </a: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79DB6E-AC7F-8747-8A9D-837E4038D006}"/>
              </a:ext>
            </a:extLst>
          </p:cNvPr>
          <p:cNvSpPr/>
          <p:nvPr/>
        </p:nvSpPr>
        <p:spPr>
          <a:xfrm>
            <a:off x="3519215" y="3288004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CB7B3-45A3-BF4B-85F0-C582AD73132F}"/>
              </a:ext>
            </a:extLst>
          </p:cNvPr>
          <p:cNvSpPr/>
          <p:nvPr/>
        </p:nvSpPr>
        <p:spPr>
          <a:xfrm>
            <a:off x="4917014" y="3288004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2C0E5-3616-7C48-84EC-CC4EFB594BDE}"/>
              </a:ext>
            </a:extLst>
          </p:cNvPr>
          <p:cNvSpPr/>
          <p:nvPr/>
        </p:nvSpPr>
        <p:spPr>
          <a:xfrm>
            <a:off x="6477597" y="3283599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656CD8-54CC-DA43-8428-E2D44A4BD963}"/>
              </a:ext>
            </a:extLst>
          </p:cNvPr>
          <p:cNvSpPr/>
          <p:nvPr/>
        </p:nvSpPr>
        <p:spPr>
          <a:xfrm>
            <a:off x="7019552" y="219343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892A9-3C46-7C4A-A8D9-76F00272F87E}"/>
              </a:ext>
            </a:extLst>
          </p:cNvPr>
          <p:cNvSpPr/>
          <p:nvPr/>
        </p:nvSpPr>
        <p:spPr>
          <a:xfrm>
            <a:off x="1514661" y="1873392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9A821-2D7E-BA42-A432-51B94DD10029}"/>
              </a:ext>
            </a:extLst>
          </p:cNvPr>
          <p:cNvSpPr/>
          <p:nvPr/>
        </p:nvSpPr>
        <p:spPr>
          <a:xfrm>
            <a:off x="1514661" y="2114887"/>
            <a:ext cx="988807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B4C42-5257-1E44-9DE5-6EA614BEAB03}"/>
              </a:ext>
            </a:extLst>
          </p:cNvPr>
          <p:cNvSpPr/>
          <p:nvPr/>
        </p:nvSpPr>
        <p:spPr>
          <a:xfrm>
            <a:off x="1508717" y="2356382"/>
            <a:ext cx="991459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51A8292C-DB42-1345-A2A6-D2B14D7EB29D}"/>
              </a:ext>
            </a:extLst>
          </p:cNvPr>
          <p:cNvSpPr/>
          <p:nvPr/>
        </p:nvSpPr>
        <p:spPr>
          <a:xfrm>
            <a:off x="2555548" y="1883658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EE60F-94C2-CF4D-AE12-04A77785A67F}"/>
              </a:ext>
            </a:extLst>
          </p:cNvPr>
          <p:cNvSpPr/>
          <p:nvPr/>
        </p:nvSpPr>
        <p:spPr>
          <a:xfrm>
            <a:off x="3162859" y="4355925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98A76A-3A86-F44E-B08C-8DFE31469D85}"/>
              </a:ext>
            </a:extLst>
          </p:cNvPr>
          <p:cNvSpPr/>
          <p:nvPr/>
        </p:nvSpPr>
        <p:spPr>
          <a:xfrm>
            <a:off x="4583887" y="5054594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DBD9E2-CE4C-CD4D-A888-18921B688FC8}"/>
              </a:ext>
            </a:extLst>
          </p:cNvPr>
          <p:cNvSpPr/>
          <p:nvPr/>
        </p:nvSpPr>
        <p:spPr>
          <a:xfrm>
            <a:off x="7222705" y="544317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93DC88-26F7-464F-B5B2-E99A07E168CC}"/>
              </a:ext>
            </a:extLst>
          </p:cNvPr>
          <p:cNvSpPr/>
          <p:nvPr/>
        </p:nvSpPr>
        <p:spPr>
          <a:xfrm>
            <a:off x="7375105" y="557710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81889-E36A-8844-B21D-F57F726ED4D6}"/>
              </a:ext>
            </a:extLst>
          </p:cNvPr>
          <p:cNvSpPr/>
          <p:nvPr/>
        </p:nvSpPr>
        <p:spPr>
          <a:xfrm>
            <a:off x="7527505" y="5720264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3E7890-D3B2-814C-8242-854A2720999C}"/>
              </a:ext>
            </a:extLst>
          </p:cNvPr>
          <p:cNvSpPr/>
          <p:nvPr/>
        </p:nvSpPr>
        <p:spPr>
          <a:xfrm>
            <a:off x="10249391" y="555244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CAE84-99F9-BD48-ADE4-79DA40A80D97}"/>
              </a:ext>
            </a:extLst>
          </p:cNvPr>
          <p:cNvCxnSpPr>
            <a:cxnSpLocks/>
          </p:cNvCxnSpPr>
          <p:nvPr/>
        </p:nvCxnSpPr>
        <p:spPr>
          <a:xfrm>
            <a:off x="5981686" y="2920283"/>
            <a:ext cx="495911" cy="36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87A3E-81E8-C345-A46B-027891B5EBB0}"/>
              </a:ext>
            </a:extLst>
          </p:cNvPr>
          <p:cNvGrpSpPr/>
          <p:nvPr/>
        </p:nvGrpSpPr>
        <p:grpSpPr>
          <a:xfrm>
            <a:off x="3518489" y="32910"/>
            <a:ext cx="634823" cy="528612"/>
            <a:chOff x="4970187" y="25451"/>
            <a:chExt cx="923060" cy="52861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AC1C8A6-F183-E444-9597-DA581FD927C3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45EB48-4F05-8D4B-B52B-69C7C55C56C2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7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56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99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886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0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849</Words>
  <Application>Microsoft Macintosh PowerPoint</Application>
  <PresentationFormat>Widescreen</PresentationFormat>
  <Paragraphs>380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2D DRP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53</cp:revision>
  <cp:lastPrinted>2018-12-05T17:06:11Z</cp:lastPrinted>
  <dcterms:created xsi:type="dcterms:W3CDTF">2018-11-06T13:53:18Z</dcterms:created>
  <dcterms:modified xsi:type="dcterms:W3CDTF">2018-12-05T17:06:19Z</dcterms:modified>
</cp:coreProperties>
</file>