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4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8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4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4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5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0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6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754B-3DC8-4C16-A438-B11CEE9452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754B-3DC8-4C16-A438-B11CEE9452EB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C4F4D-9F56-4EE1-AAA1-93AB84FA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107763" y="403270"/>
            <a:ext cx="8025361" cy="5914980"/>
            <a:chOff x="2688788" y="450895"/>
            <a:chExt cx="8025361" cy="5914980"/>
          </a:xfrm>
        </p:grpSpPr>
        <p:grpSp>
          <p:nvGrpSpPr>
            <p:cNvPr id="126" name="Group 125"/>
            <p:cNvGrpSpPr/>
            <p:nvPr/>
          </p:nvGrpSpPr>
          <p:grpSpPr>
            <a:xfrm>
              <a:off x="4109414" y="1322970"/>
              <a:ext cx="2726393" cy="915864"/>
              <a:chOff x="5119064" y="1408695"/>
              <a:chExt cx="2726393" cy="915864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5119064" y="1414715"/>
                <a:ext cx="1370971" cy="613305"/>
                <a:chOff x="5119064" y="1414715"/>
                <a:chExt cx="1370971" cy="613305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5119064" y="1649015"/>
                  <a:ext cx="5103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4" name="Group 113"/>
                <p:cNvGrpSpPr/>
                <p:nvPr/>
              </p:nvGrpSpPr>
              <p:grpSpPr>
                <a:xfrm>
                  <a:off x="5665680" y="1414715"/>
                  <a:ext cx="824355" cy="613305"/>
                  <a:chOff x="5843780" y="1424239"/>
                  <a:chExt cx="824355" cy="613305"/>
                </a:xfrm>
              </p:grpSpPr>
              <p:sp>
                <p:nvSpPr>
                  <p:cNvPr id="109" name="Pentagon 108"/>
                  <p:cNvSpPr/>
                  <p:nvPr/>
                </p:nvSpPr>
                <p:spPr>
                  <a:xfrm rot="5400000">
                    <a:off x="5939780" y="1328239"/>
                    <a:ext cx="613305" cy="805305"/>
                  </a:xfrm>
                  <a:prstGeom prst="homePlate">
                    <a:avLst>
                      <a:gd name="adj" fmla="val 26277"/>
                    </a:avLst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5934710" y="1497606"/>
                    <a:ext cx="7334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ngsanaUPC" panose="02020603050405020304" pitchFamily="18" charset="-34"/>
                        <a:cs typeface="AngsanaUPC" panose="02020603050405020304" pitchFamily="18" charset="-34"/>
                      </a:rPr>
                      <a:t>LSTM</a:t>
                    </a:r>
                  </a:p>
                </p:txBody>
              </p:sp>
            </p:grpSp>
          </p:grpSp>
          <p:cxnSp>
            <p:nvCxnSpPr>
              <p:cNvPr id="116" name="Straight Arrow Connector 115"/>
              <p:cNvCxnSpPr/>
              <p:nvPr/>
            </p:nvCxnSpPr>
            <p:spPr>
              <a:xfrm>
                <a:off x="6490035" y="1660920"/>
                <a:ext cx="510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9" name="Group 118"/>
              <p:cNvGrpSpPr/>
              <p:nvPr/>
            </p:nvGrpSpPr>
            <p:grpSpPr>
              <a:xfrm>
                <a:off x="7021102" y="1408695"/>
                <a:ext cx="824355" cy="613305"/>
                <a:chOff x="5843780" y="1424239"/>
                <a:chExt cx="824355" cy="613305"/>
              </a:xfrm>
            </p:grpSpPr>
            <p:sp>
              <p:nvSpPr>
                <p:cNvPr id="120" name="Pentagon 119"/>
                <p:cNvSpPr/>
                <p:nvPr/>
              </p:nvSpPr>
              <p:spPr>
                <a:xfrm rot="5400000">
                  <a:off x="5939780" y="1328239"/>
                  <a:ext cx="613305" cy="805305"/>
                </a:xfrm>
                <a:prstGeom prst="homePlate">
                  <a:avLst>
                    <a:gd name="adj" fmla="val 26277"/>
                  </a:avLst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5934710" y="1497606"/>
                  <a:ext cx="7334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LSTM</a:t>
                  </a:r>
                </a:p>
              </p:txBody>
            </p:sp>
          </p:grpSp>
          <p:cxnSp>
            <p:nvCxnSpPr>
              <p:cNvPr id="122" name="Straight Arrow Connector 121"/>
              <p:cNvCxnSpPr/>
              <p:nvPr/>
            </p:nvCxnSpPr>
            <p:spPr>
              <a:xfrm flipH="1">
                <a:off x="6067214" y="2025624"/>
                <a:ext cx="1118" cy="298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7423754" y="2018494"/>
                <a:ext cx="0" cy="306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/>
            <p:cNvGrpSpPr/>
            <p:nvPr/>
          </p:nvGrpSpPr>
          <p:grpSpPr>
            <a:xfrm>
              <a:off x="4116806" y="5076976"/>
              <a:ext cx="2717026" cy="619325"/>
              <a:chOff x="5182564" y="1408695"/>
              <a:chExt cx="2717026" cy="619325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5182564" y="1414715"/>
                <a:ext cx="1361604" cy="613305"/>
                <a:chOff x="5182564" y="1414715"/>
                <a:chExt cx="1361604" cy="613305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5182564" y="1649015"/>
                  <a:ext cx="510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6" name="Group 135"/>
                <p:cNvGrpSpPr/>
                <p:nvPr/>
              </p:nvGrpSpPr>
              <p:grpSpPr>
                <a:xfrm>
                  <a:off x="5719813" y="1414715"/>
                  <a:ext cx="824355" cy="613305"/>
                  <a:chOff x="5897913" y="1424239"/>
                  <a:chExt cx="824355" cy="613305"/>
                </a:xfrm>
              </p:grpSpPr>
              <p:sp>
                <p:nvSpPr>
                  <p:cNvPr id="137" name="Pentagon 136"/>
                  <p:cNvSpPr/>
                  <p:nvPr/>
                </p:nvSpPr>
                <p:spPr>
                  <a:xfrm rot="5400000">
                    <a:off x="5993913" y="1328239"/>
                    <a:ext cx="613305" cy="805305"/>
                  </a:xfrm>
                  <a:prstGeom prst="homePlate">
                    <a:avLst>
                      <a:gd name="adj" fmla="val 26277"/>
                    </a:avLst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5988843" y="1497606"/>
                    <a:ext cx="7334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ngsanaUPC" panose="02020603050405020304" pitchFamily="18" charset="-34"/>
                        <a:cs typeface="AngsanaUPC" panose="02020603050405020304" pitchFamily="18" charset="-34"/>
                      </a:rPr>
                      <a:t>LSTM</a:t>
                    </a:r>
                  </a:p>
                </p:txBody>
              </p:sp>
            </p:grpSp>
          </p:grpSp>
          <p:cxnSp>
            <p:nvCxnSpPr>
              <p:cNvPr id="129" name="Straight Arrow Connector 128"/>
              <p:cNvCxnSpPr/>
              <p:nvPr/>
            </p:nvCxnSpPr>
            <p:spPr>
              <a:xfrm>
                <a:off x="6544168" y="1660920"/>
                <a:ext cx="510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7075235" y="1408695"/>
                <a:ext cx="824355" cy="613305"/>
                <a:chOff x="5897913" y="1424239"/>
                <a:chExt cx="824355" cy="613305"/>
              </a:xfrm>
            </p:grpSpPr>
            <p:sp>
              <p:nvSpPr>
                <p:cNvPr id="133" name="Pentagon 132"/>
                <p:cNvSpPr/>
                <p:nvPr/>
              </p:nvSpPr>
              <p:spPr>
                <a:xfrm rot="5400000">
                  <a:off x="5993913" y="1328239"/>
                  <a:ext cx="613305" cy="805305"/>
                </a:xfrm>
                <a:prstGeom prst="homePlate">
                  <a:avLst>
                    <a:gd name="adj" fmla="val 26277"/>
                  </a:avLst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5988843" y="1497606"/>
                  <a:ext cx="7334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LSTM</a:t>
                  </a:r>
                </a:p>
              </p:txBody>
            </p:sp>
          </p:grpSp>
        </p:grpSp>
        <p:grpSp>
          <p:nvGrpSpPr>
            <p:cNvPr id="139" name="Group 138"/>
            <p:cNvGrpSpPr/>
            <p:nvPr/>
          </p:nvGrpSpPr>
          <p:grpSpPr>
            <a:xfrm>
              <a:off x="4167994" y="2242189"/>
              <a:ext cx="2673983" cy="899139"/>
              <a:chOff x="5142264" y="1408695"/>
              <a:chExt cx="2673983" cy="89913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5142264" y="1414715"/>
                <a:ext cx="1318561" cy="613305"/>
                <a:chOff x="5142264" y="1414715"/>
                <a:chExt cx="1318561" cy="613305"/>
              </a:xfrm>
            </p:grpSpPr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5142264" y="1649015"/>
                  <a:ext cx="4639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8" name="Group 147"/>
                <p:cNvGrpSpPr/>
                <p:nvPr/>
              </p:nvGrpSpPr>
              <p:grpSpPr>
                <a:xfrm>
                  <a:off x="5636470" y="1414715"/>
                  <a:ext cx="824355" cy="613305"/>
                  <a:chOff x="5814570" y="1424239"/>
                  <a:chExt cx="824355" cy="613305"/>
                </a:xfrm>
              </p:grpSpPr>
              <p:sp>
                <p:nvSpPr>
                  <p:cNvPr id="149" name="Pentagon 148"/>
                  <p:cNvSpPr/>
                  <p:nvPr/>
                </p:nvSpPr>
                <p:spPr>
                  <a:xfrm rot="5400000">
                    <a:off x="5910570" y="1328239"/>
                    <a:ext cx="613305" cy="805305"/>
                  </a:xfrm>
                  <a:prstGeom prst="homePlate">
                    <a:avLst>
                      <a:gd name="adj" fmla="val 26277"/>
                    </a:avLst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5905500" y="1497606"/>
                    <a:ext cx="7334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ngsanaUPC" panose="02020603050405020304" pitchFamily="18" charset="-34"/>
                        <a:cs typeface="AngsanaUPC" panose="02020603050405020304" pitchFamily="18" charset="-34"/>
                      </a:rPr>
                      <a:t>LSTM</a:t>
                    </a:r>
                  </a:p>
                </p:txBody>
              </p:sp>
            </p:grpSp>
          </p:grpSp>
          <p:cxnSp>
            <p:nvCxnSpPr>
              <p:cNvPr id="141" name="Straight Arrow Connector 140"/>
              <p:cNvCxnSpPr/>
              <p:nvPr/>
            </p:nvCxnSpPr>
            <p:spPr>
              <a:xfrm>
                <a:off x="6460825" y="1660920"/>
                <a:ext cx="510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2" name="Group 141"/>
              <p:cNvGrpSpPr/>
              <p:nvPr/>
            </p:nvGrpSpPr>
            <p:grpSpPr>
              <a:xfrm>
                <a:off x="6991892" y="1408695"/>
                <a:ext cx="824355" cy="613305"/>
                <a:chOff x="5814570" y="1424239"/>
                <a:chExt cx="824355" cy="613305"/>
              </a:xfrm>
            </p:grpSpPr>
            <p:sp>
              <p:nvSpPr>
                <p:cNvPr id="145" name="Pentagon 144"/>
                <p:cNvSpPr/>
                <p:nvPr/>
              </p:nvSpPr>
              <p:spPr>
                <a:xfrm rot="5400000">
                  <a:off x="5910570" y="1328239"/>
                  <a:ext cx="613305" cy="805305"/>
                </a:xfrm>
                <a:prstGeom prst="homePlate">
                  <a:avLst>
                    <a:gd name="adj" fmla="val 26277"/>
                  </a:avLst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5905500" y="1497606"/>
                  <a:ext cx="7334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LSTM</a:t>
                  </a:r>
                </a:p>
              </p:txBody>
            </p:sp>
          </p:grpSp>
          <p:cxnSp>
            <p:nvCxnSpPr>
              <p:cNvPr id="143" name="Straight Arrow Connector 142"/>
              <p:cNvCxnSpPr>
                <a:stCxn id="149" idx="3"/>
              </p:cNvCxnSpPr>
              <p:nvPr/>
            </p:nvCxnSpPr>
            <p:spPr>
              <a:xfrm>
                <a:off x="6039122" y="2028020"/>
                <a:ext cx="0" cy="279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>
                <a:off x="7394544" y="2034383"/>
                <a:ext cx="0" cy="2734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4116219" y="3150115"/>
              <a:ext cx="2725758" cy="895723"/>
              <a:chOff x="5090489" y="1408695"/>
              <a:chExt cx="2725758" cy="895723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5090489" y="1414715"/>
                <a:ext cx="1370336" cy="613305"/>
                <a:chOff x="5090489" y="1414715"/>
                <a:chExt cx="1370336" cy="613305"/>
              </a:xfrm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5090489" y="1649015"/>
                  <a:ext cx="5103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0" name="Group 159"/>
                <p:cNvGrpSpPr/>
                <p:nvPr/>
              </p:nvGrpSpPr>
              <p:grpSpPr>
                <a:xfrm>
                  <a:off x="5636470" y="1414715"/>
                  <a:ext cx="824355" cy="613305"/>
                  <a:chOff x="5814570" y="1424239"/>
                  <a:chExt cx="824355" cy="613305"/>
                </a:xfrm>
              </p:grpSpPr>
              <p:sp>
                <p:nvSpPr>
                  <p:cNvPr id="161" name="Pentagon 160"/>
                  <p:cNvSpPr/>
                  <p:nvPr/>
                </p:nvSpPr>
                <p:spPr>
                  <a:xfrm rot="5400000">
                    <a:off x="5910570" y="1328239"/>
                    <a:ext cx="613305" cy="805305"/>
                  </a:xfrm>
                  <a:prstGeom prst="homePlate">
                    <a:avLst>
                      <a:gd name="adj" fmla="val 26277"/>
                    </a:avLst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5905500" y="1497606"/>
                    <a:ext cx="73342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ngsanaUPC" panose="02020603050405020304" pitchFamily="18" charset="-34"/>
                        <a:cs typeface="AngsanaUPC" panose="02020603050405020304" pitchFamily="18" charset="-34"/>
                      </a:rPr>
                      <a:t>LSTM</a:t>
                    </a:r>
                  </a:p>
                </p:txBody>
              </p:sp>
            </p:grpSp>
          </p:grpSp>
          <p:cxnSp>
            <p:nvCxnSpPr>
              <p:cNvPr id="153" name="Straight Arrow Connector 152"/>
              <p:cNvCxnSpPr/>
              <p:nvPr/>
            </p:nvCxnSpPr>
            <p:spPr>
              <a:xfrm>
                <a:off x="6460825" y="1660920"/>
                <a:ext cx="5103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4" name="Group 153"/>
              <p:cNvGrpSpPr/>
              <p:nvPr/>
            </p:nvGrpSpPr>
            <p:grpSpPr>
              <a:xfrm>
                <a:off x="6991892" y="1408695"/>
                <a:ext cx="824355" cy="613305"/>
                <a:chOff x="5814570" y="1424239"/>
                <a:chExt cx="824355" cy="613305"/>
              </a:xfrm>
            </p:grpSpPr>
            <p:sp>
              <p:nvSpPr>
                <p:cNvPr id="157" name="Pentagon 156"/>
                <p:cNvSpPr/>
                <p:nvPr/>
              </p:nvSpPr>
              <p:spPr>
                <a:xfrm rot="5400000">
                  <a:off x="5910570" y="1328239"/>
                  <a:ext cx="613305" cy="805305"/>
                </a:xfrm>
                <a:prstGeom prst="homePlate">
                  <a:avLst>
                    <a:gd name="adj" fmla="val 26277"/>
                  </a:avLst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58" name="TextBox 157"/>
                <p:cNvSpPr txBox="1"/>
                <p:nvPr/>
              </p:nvSpPr>
              <p:spPr>
                <a:xfrm>
                  <a:off x="5905500" y="1497606"/>
                  <a:ext cx="7334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ngsanaUPC" panose="02020603050405020304" pitchFamily="18" charset="-34"/>
                      <a:cs typeface="AngsanaUPC" panose="02020603050405020304" pitchFamily="18" charset="-34"/>
                    </a:rPr>
                    <a:t>LSTM</a:t>
                  </a:r>
                </a:p>
              </p:txBody>
            </p:sp>
          </p:grpSp>
          <p:cxnSp>
            <p:nvCxnSpPr>
              <p:cNvPr id="155" name="Straight Arrow Connector 154"/>
              <p:cNvCxnSpPr/>
              <p:nvPr/>
            </p:nvCxnSpPr>
            <p:spPr>
              <a:xfrm>
                <a:off x="6039122" y="2017031"/>
                <a:ext cx="0" cy="281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7394544" y="2023394"/>
                <a:ext cx="0" cy="281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Straight Arrow Connector 162"/>
            <p:cNvCxnSpPr/>
            <p:nvPr/>
          </p:nvCxnSpPr>
          <p:spPr>
            <a:xfrm>
              <a:off x="5083898" y="4800172"/>
              <a:ext cx="0" cy="2554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6439320" y="4806535"/>
              <a:ext cx="0" cy="2554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Rectangle 169"/>
            <p:cNvSpPr/>
            <p:nvPr/>
          </p:nvSpPr>
          <p:spPr>
            <a:xfrm>
              <a:off x="2812572" y="475178"/>
              <a:ext cx="1467146" cy="589069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399991" y="475178"/>
              <a:ext cx="2553259" cy="589069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7456125" y="5018172"/>
              <a:ext cx="965200" cy="598248"/>
              <a:chOff x="8192716" y="5184217"/>
              <a:chExt cx="965200" cy="5982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8473656" y="5344841"/>
                    <a:ext cx="3893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3" name="TextBox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3656" y="5344841"/>
                    <a:ext cx="389337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 t="-4444" r="-625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" name="Flowchart: Punched Tape 173"/>
              <p:cNvSpPr/>
              <p:nvPr/>
            </p:nvSpPr>
            <p:spPr>
              <a:xfrm>
                <a:off x="8192716" y="5184217"/>
                <a:ext cx="965200" cy="598248"/>
              </a:xfrm>
              <a:prstGeom prst="flowChartPunchedTap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76" name="Straight Arrow Connector 175"/>
            <p:cNvCxnSpPr/>
            <p:nvPr/>
          </p:nvCxnSpPr>
          <p:spPr>
            <a:xfrm>
              <a:off x="6811198" y="5321227"/>
              <a:ext cx="617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2688788" y="474795"/>
              <a:ext cx="1682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Multiple Cause</a:t>
              </a:r>
            </a:p>
            <a:p>
              <a:pPr algn="ctr"/>
              <a:r>
                <a:rPr lang="en-US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(morbidity codes)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737646" y="450895"/>
              <a:ext cx="1682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Sequence Learning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7078047" y="475178"/>
              <a:ext cx="1591121" cy="589069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016750" y="475178"/>
              <a:ext cx="16826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Fully Connected Layers with Drop-Out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456125" y="4329777"/>
              <a:ext cx="965200" cy="232698"/>
              <a:chOff x="9418275" y="4491702"/>
              <a:chExt cx="965200" cy="232698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9418275" y="4491702"/>
                <a:ext cx="965200" cy="232698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Multiply 2"/>
              <p:cNvSpPr/>
              <p:nvPr/>
            </p:nvSpPr>
            <p:spPr>
              <a:xfrm>
                <a:off x="9467850" y="4491702"/>
                <a:ext cx="142875" cy="213648"/>
              </a:xfrm>
              <a:prstGeom prst="mathMultiply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Multiply 109"/>
              <p:cNvSpPr/>
              <p:nvPr/>
            </p:nvSpPr>
            <p:spPr>
              <a:xfrm>
                <a:off x="9958333" y="4491702"/>
                <a:ext cx="142875" cy="213648"/>
              </a:xfrm>
              <a:prstGeom prst="mathMultiply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Multiply 111"/>
              <p:cNvSpPr/>
              <p:nvPr/>
            </p:nvSpPr>
            <p:spPr>
              <a:xfrm>
                <a:off x="10106888" y="4491702"/>
                <a:ext cx="142875" cy="213648"/>
              </a:xfrm>
              <a:prstGeom prst="mathMultiply">
                <a:avLst/>
              </a:prstGeom>
              <a:solidFill>
                <a:schemeClr val="tx1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7" name="Straight Arrow Connector 116"/>
            <p:cNvCxnSpPr/>
            <p:nvPr/>
          </p:nvCxnSpPr>
          <p:spPr>
            <a:xfrm flipH="1" flipV="1">
              <a:off x="7938725" y="3843864"/>
              <a:ext cx="1" cy="4794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 flipV="1">
              <a:off x="7938725" y="4570939"/>
              <a:ext cx="1" cy="4794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3" name="Picture 15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158" y="1306175"/>
              <a:ext cx="633724" cy="633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15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158" y="2165647"/>
              <a:ext cx="633724" cy="633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" name="Picture 15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158" y="5000433"/>
              <a:ext cx="633724" cy="633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109111" y="1072583"/>
              <a:ext cx="9236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Condition #1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126856" y="1952491"/>
              <a:ext cx="9236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Condition #2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 rot="16200000">
              <a:off x="3371177" y="3249130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119511" y="4788741"/>
              <a:ext cx="9557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Condition #N</a:t>
              </a:r>
            </a:p>
          </p:txBody>
        </p:sp>
        <p:pic>
          <p:nvPicPr>
            <p:cNvPr id="1026" name="Picture 2" descr="Image result for softmax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5201" y="3261581"/>
              <a:ext cx="1087048" cy="577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7" name="Straight Arrow Connector 176"/>
            <p:cNvCxnSpPr/>
            <p:nvPr/>
          </p:nvCxnSpPr>
          <p:spPr>
            <a:xfrm flipV="1">
              <a:off x="8497071" y="3541402"/>
              <a:ext cx="519628" cy="6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9031521" y="3234054"/>
              <a:ext cx="16826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The underlying cause of death (113 recode)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92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AngsanaUPC</vt:lpstr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School</dc:creator>
  <cp:lastModifiedBy>Hassanzadeh, Hamid Reza</cp:lastModifiedBy>
  <cp:revision>31</cp:revision>
  <dcterms:created xsi:type="dcterms:W3CDTF">2016-08-19T16:27:32Z</dcterms:created>
  <dcterms:modified xsi:type="dcterms:W3CDTF">2017-02-13T21:48:56Z</dcterms:modified>
</cp:coreProperties>
</file>