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3011150" cy="73152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8CF7FFF-A874-4E83-B949-BF6CD67C4AB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+mn-ea"/>
              </a:rPr>
              <a:t>Note title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+mn-ea"/>
              </a:rPr>
              <a:t>Type your notes here. They will be viewable in presenter view.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4F8FE76-BF44-4FDB-A556-600A83054F2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+mn-ea"/>
              </a:rPr>
              <a:t>Note title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+mn-ea"/>
              </a:rPr>
              <a:t>Type your notes here. They will be viewable in presenter view.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49C7A54-2261-4FB0-9FC6-0CCD438A6F7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Step 1: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Read Content, Write Important Points, Observe Surroundings and Find Ideas.</a:t>
            </a:r>
            <a:br/>
            <a:br/>
            <a:r>
              <a:rPr b="1" lang="en-US" sz="2000" spc="-1" strike="noStrike">
                <a:latin typeface="Arial"/>
              </a:rPr>
              <a:t>Step 2: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Don’t Rely on Internet, Cite such sources which add credibility to your writings.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Conduct Research to ensure Facts are accurate.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Key Suggestions: Choose Keywords, Keep Note the Sources you for Info you take | 60 percent Depends on What you find, 40% Depends Upon what you want to write.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Step 3: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Information , Interest, related to topic.</a:t>
            </a:r>
            <a:br/>
            <a:r>
              <a:rPr b="0" lang="en-US" sz="2000" spc="-1" strike="noStrike">
                <a:latin typeface="Arial"/>
              </a:rPr>
              <a:t>Research  Who, What, When, Where and Why?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Step 4: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Heading Make or Break the Article.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Suggestions: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Short heading, no more than 7 words</a:t>
            </a:r>
            <a:br/>
            <a:r>
              <a:rPr b="0" lang="en-US" sz="2000" spc="-1" strike="noStrike">
                <a:latin typeface="Arial"/>
              </a:rPr>
              <a:t>Choose Heading after completing Article.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Step 5: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If Mentioned, then not exceed than that words.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Step 6: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Step 7: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Step 8: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Step 9: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Step 10: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Step 10: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Step 11: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Step 13: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Step 14: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+mn-ea"/>
              </a:rPr>
              <a:t>Note title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+mn-ea"/>
              </a:rPr>
              <a:t>Type your notes here. They will be viewable in presenter view.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31EDE89-0D24-4E18-85DC-33FDB67938B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1170936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0520" y="3927240"/>
            <a:ext cx="1170936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50640" y="17114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50520" y="39272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50640" y="39272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377028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09800" y="1711440"/>
            <a:ext cx="377028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568720" y="1711440"/>
            <a:ext cx="377028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50520" y="3927240"/>
            <a:ext cx="377028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609800" y="3927240"/>
            <a:ext cx="377028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568720" y="3927240"/>
            <a:ext cx="377028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50520" y="1711440"/>
            <a:ext cx="11709360" cy="424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11709360" cy="42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5713920" cy="42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650640" y="1711440"/>
            <a:ext cx="5713920" cy="42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50640" y="1711440"/>
            <a:ext cx="5713920" cy="42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0520" y="39272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0520" y="1711440"/>
            <a:ext cx="11709360" cy="424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5713920" cy="42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50640" y="17114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650640" y="39272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50640" y="17114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50520" y="3927240"/>
            <a:ext cx="1170936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1170936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0520" y="3927240"/>
            <a:ext cx="1170936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650640" y="17114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50520" y="39272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650640" y="39272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377028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09800" y="1711440"/>
            <a:ext cx="377028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568720" y="1711440"/>
            <a:ext cx="377028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50520" y="3927240"/>
            <a:ext cx="377028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609800" y="3927240"/>
            <a:ext cx="377028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568720" y="3927240"/>
            <a:ext cx="377028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11709360" cy="42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5713920" cy="42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50640" y="1711440"/>
            <a:ext cx="5713920" cy="42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650640" y="1711440"/>
            <a:ext cx="5713920" cy="42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50520" y="39272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5713920" cy="42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50640" y="17114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50640" y="39272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50640" y="1711440"/>
            <a:ext cx="571392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50520" y="3927240"/>
            <a:ext cx="11709360" cy="202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Title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9242C81-291C-4A78-AD27-4A9CA7E90E1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8/20/24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24AE4D-EC54-4E36-81A4-E368988727F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50520" y="1711440"/>
            <a:ext cx="11709360" cy="42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FDD7AF8-DB6C-4B4A-A5FC-090B757873C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8/20/24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ED4C7E-48C7-4486-ADFA-AF333FC108C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50520" y="1711440"/>
            <a:ext cx="11709360" cy="424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-1" descr=""/>
          <p:cNvPicPr/>
          <p:nvPr/>
        </p:nvPicPr>
        <p:blipFill>
          <a:blip r:embed="rId2"/>
          <a:stretch/>
        </p:blipFill>
        <p:spPr>
          <a:xfrm>
            <a:off x="-38520" y="-37080"/>
            <a:ext cx="10083960" cy="738900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568440" y="4095720"/>
            <a:ext cx="984420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75000"/>
              </a:lnSpc>
              <a:spcBef>
                <a:spcPts val="675"/>
              </a:spcBef>
            </a:pPr>
            <a:r>
              <a:rPr b="0" lang="en-US" sz="6750" spc="-1" strike="noStrike">
                <a:solidFill>
                  <a:srgbClr val="fafbff"/>
                </a:solidFill>
                <a:latin typeface="Muli"/>
              </a:rPr>
              <a:t>20 STEPS TO</a:t>
            </a:r>
            <a:endParaRPr b="0" lang="en-US" sz="675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91480" y="5042880"/>
            <a:ext cx="93621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1000"/>
              </a:lnSpc>
              <a:spcBef>
                <a:spcPts val="224"/>
              </a:spcBef>
            </a:pPr>
            <a:r>
              <a:rPr b="0" lang="en-US" sz="6750" spc="-1" strike="noStrike">
                <a:solidFill>
                  <a:srgbClr val="00c5ce"/>
                </a:solidFill>
                <a:latin typeface="Archivo Black"/>
              </a:rPr>
              <a:t>WRITING ARTICLES</a:t>
            </a:r>
            <a:endParaRPr b="0" lang="en-US" sz="6750" spc="-1" strike="noStrike">
              <a:latin typeface="Arial"/>
            </a:endParaRPr>
          </a:p>
        </p:txBody>
      </p:sp>
      <p:pic>
        <p:nvPicPr>
          <p:cNvPr id="91" name="customLine" descr=""/>
          <p:cNvPicPr/>
          <p:nvPr/>
        </p:nvPicPr>
        <p:blipFill>
          <a:blip r:embed="rId3"/>
          <a:stretch/>
        </p:blipFill>
        <p:spPr>
          <a:xfrm>
            <a:off x="372600" y="4879800"/>
            <a:ext cx="11118960" cy="190080"/>
          </a:xfrm>
          <a:prstGeom prst="rect">
            <a:avLst/>
          </a:prstGeom>
          <a:ln>
            <a:noFill/>
          </a:ln>
        </p:spPr>
      </p:pic>
      <p:pic>
        <p:nvPicPr>
          <p:cNvPr id="92" name="customLine copy 1" descr=""/>
          <p:cNvPicPr/>
          <p:nvPr/>
        </p:nvPicPr>
        <p:blipFill>
          <a:blip r:embed="rId4"/>
          <a:stretch/>
        </p:blipFill>
        <p:spPr>
          <a:xfrm>
            <a:off x="372600" y="5862960"/>
            <a:ext cx="11118960" cy="19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6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708600" y="3333240"/>
            <a:ext cx="5686200" cy="26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c5ce"/>
                </a:solidFill>
                <a:latin typeface="Archivo Black"/>
              </a:rPr>
              <a:t>Muhammad</a:t>
            </a:r>
            <a:r>
              <a:rPr b="0" lang="en-US" sz="1000" spc="-1" strike="noStrike">
                <a:solidFill>
                  <a:srgbClr val="fafbff"/>
                </a:solidFill>
                <a:latin typeface="Muli"/>
              </a:rPr>
              <a:t> </a:t>
            </a:r>
            <a:r>
              <a:rPr b="0" lang="en-US" sz="2800" spc="-1" strike="noStrike">
                <a:solidFill>
                  <a:srgbClr val="00c5ce"/>
                </a:solidFill>
                <a:latin typeface="Archivo Black"/>
              </a:rPr>
              <a:t>Omer</a:t>
            </a:r>
            <a:r>
              <a:rPr b="0" lang="en-US" sz="1000" spc="-1" strike="noStrike">
                <a:solidFill>
                  <a:srgbClr val="fafbff"/>
                </a:solidFill>
                <a:latin typeface="Muli"/>
              </a:rPr>
              <a:t> </a:t>
            </a:r>
            <a:r>
              <a:rPr b="0" lang="en-US" sz="2800" spc="-1" strike="noStrike">
                <a:solidFill>
                  <a:srgbClr val="00c5ce"/>
                </a:solidFill>
                <a:latin typeface="Archivo Black"/>
              </a:rPr>
              <a:t>Iftikhar</a:t>
            </a:r>
            <a:r>
              <a:rPr b="0" lang="en-US" sz="1800" spc="-1" strike="noStrike">
                <a:solidFill>
                  <a:srgbClr val="00c5ce"/>
                </a:solidFill>
                <a:latin typeface="Archivo Black"/>
              </a:rPr>
              <a:t>(Author)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fafbff"/>
              </a:buClr>
              <a:buFont typeface="Arial"/>
              <a:buChar char="•"/>
            </a:pP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Fiction writer |</a:t>
            </a:r>
            <a:r>
              <a:rPr b="0" lang="en-US" sz="2400" spc="222" strike="noStrike" cap="all">
                <a:solidFill>
                  <a:srgbClr val="00c5ce"/>
                </a:solidFill>
                <a:latin typeface="Archivo Black"/>
              </a:rPr>
              <a:t> </a:t>
            </a: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Columnist | Author</a:t>
            </a:r>
            <a:endParaRPr b="0" lang="en-US" sz="1350" spc="-1" strike="noStrike"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fafbff"/>
              </a:buClr>
              <a:buFont typeface="Arial"/>
              <a:buChar char="•"/>
            </a:pP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Contributor, Leading Print Publications</a:t>
            </a:r>
            <a:endParaRPr b="0" lang="en-US" sz="1350" spc="-1" strike="noStrike"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fafbff"/>
              </a:buClr>
              <a:buFont typeface="Arial"/>
              <a:buChar char="•"/>
            </a:pP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Over 900 Articles.</a:t>
            </a:r>
            <a:endParaRPr b="0" lang="en-US" sz="1350" spc="-1" strike="noStrike"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fafbff"/>
              </a:buClr>
              <a:buFont typeface="Arial"/>
              <a:buChar char="•"/>
            </a:pP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Founder &amp; CEO dastan</a:t>
            </a:r>
            <a:endParaRPr b="0" lang="en-US" sz="1350" spc="-1" strike="noStrike"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fafbff"/>
              </a:buClr>
              <a:buFont typeface="Arial"/>
              <a:buChar char="•"/>
            </a:pP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Divided species, set in Karachi</a:t>
            </a:r>
            <a:endParaRPr b="0" lang="en-US" sz="1350" spc="-1" strike="noStrike"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fafbff"/>
              </a:buClr>
              <a:buFont typeface="Arial"/>
              <a:buChar char="•"/>
            </a:pP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Award Wining social entrepreneur</a:t>
            </a:r>
            <a:endParaRPr b="0" lang="en-US" sz="1350" spc="-1" strike="noStrike"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fafbff"/>
              </a:buClr>
              <a:buFont typeface="Arial"/>
              <a:buChar char="•"/>
            </a:pP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Media Information Literacy  Awarded by UNESECO  </a:t>
            </a:r>
            <a:endParaRPr b="0" lang="en-US" sz="135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35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35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35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746720" y="450360"/>
            <a:ext cx="9205920" cy="17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5400" bIns="0">
            <a:noAutofit/>
          </a:bodyPr>
          <a:p>
            <a:pPr algn="ctr">
              <a:lnSpc>
                <a:spcPct val="91000"/>
              </a:lnSpc>
              <a:spcBef>
                <a:spcPts val="179"/>
              </a:spcBef>
            </a:pPr>
            <a:r>
              <a:rPr b="0" lang="en-US" sz="5400" spc="-1" strike="noStrike">
                <a:solidFill>
                  <a:srgbClr val="00c5ce"/>
                </a:solidFill>
                <a:latin typeface="Archivo Black"/>
              </a:rPr>
              <a:t>INTRODUCTION AUTHOR &amp; PRESENTER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95" name="customLine" descr=""/>
          <p:cNvPicPr/>
          <p:nvPr/>
        </p:nvPicPr>
        <p:blipFill>
          <a:blip r:embed="rId2"/>
          <a:stretch/>
        </p:blipFill>
        <p:spPr>
          <a:xfrm rot="5400000">
            <a:off x="5473440" y="6286320"/>
            <a:ext cx="1753200" cy="71676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180360" y="3128040"/>
            <a:ext cx="5810760" cy="34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25000"/>
              </a:lnSpc>
            </a:pPr>
            <a:r>
              <a:rPr b="0" lang="en-US" sz="2800" spc="-1" strike="noStrike">
                <a:solidFill>
                  <a:srgbClr val="00c5ce"/>
                </a:solidFill>
                <a:latin typeface="Archivo Black"/>
              </a:rPr>
              <a:t>Hassan Zaib Jadoon</a:t>
            </a:r>
            <a:r>
              <a:rPr b="0" lang="en-US" sz="1800" spc="-1" strike="noStrike">
                <a:solidFill>
                  <a:srgbClr val="00c5ce"/>
                </a:solidFill>
                <a:latin typeface="Archivo Black"/>
              </a:rPr>
              <a:t>(Presenter)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fafbff"/>
              </a:buClr>
              <a:buFont typeface="Arial"/>
              <a:buChar char="•"/>
            </a:pP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Undergraduate Student |</a:t>
            </a:r>
            <a:r>
              <a:rPr b="0" lang="en-US" sz="2400" spc="222" strike="noStrike" cap="all">
                <a:solidFill>
                  <a:srgbClr val="00c5ce"/>
                </a:solidFill>
                <a:latin typeface="Archivo Black"/>
              </a:rPr>
              <a:t> </a:t>
            </a: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Research Analyst | Community Manager @TOOP | resume writer</a:t>
            </a: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	</a:t>
            </a:r>
            <a:endParaRPr b="0" lang="en-US" sz="1350" spc="-1" strike="noStrike"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fafbff"/>
              </a:buClr>
              <a:buFont typeface="Arial"/>
              <a:buChar char="•"/>
            </a:pP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Hosted 10+Events</a:t>
            </a:r>
            <a:endParaRPr b="0" lang="en-US" sz="1350" spc="-1" strike="noStrike"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fafbff"/>
              </a:buClr>
              <a:buFont typeface="Arial"/>
              <a:buChar char="•"/>
            </a:pP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Organized 25+ Events Last Year with 7500+ Participants.</a:t>
            </a:r>
            <a:endParaRPr b="0" lang="en-US" sz="1350" spc="-1" strike="noStrike"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fafbff"/>
              </a:buClr>
              <a:buFont typeface="Arial"/>
              <a:buChar char="•"/>
            </a:pP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Winner 12+ Debates, Declamation and Model uniter Nations</a:t>
            </a:r>
            <a:endParaRPr b="0" lang="en-US" sz="1350" spc="-1" strike="noStrike"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fafbff"/>
              </a:buClr>
              <a:buFont typeface="Arial"/>
              <a:buChar char="•"/>
            </a:pPr>
            <a:r>
              <a:rPr b="0" lang="en-US" sz="1350" spc="222" strike="noStrike" cap="all">
                <a:solidFill>
                  <a:srgbClr val="fafbff"/>
                </a:solidFill>
                <a:latin typeface="Muli"/>
              </a:rPr>
              <a:t>Impressed with this 20 Steps to writing articles, doing work on my own written book.</a:t>
            </a:r>
            <a:endParaRPr b="0" lang="en-US" sz="135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35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82080" y="421200"/>
            <a:ext cx="11514600" cy="963000"/>
          </a:xfrm>
          <a:prstGeom prst="rect">
            <a:avLst/>
          </a:prstGeom>
          <a:noFill/>
          <a:ln>
            <a:noFill/>
          </a:ln>
        </p:spPr>
        <p:txBody>
          <a:bodyPr lIns="129960" rIns="129960" tIns="129960" bIns="12996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5400" spc="-1" strike="noStrike">
                <a:solidFill>
                  <a:srgbClr val="00c5ce"/>
                </a:solidFill>
                <a:latin typeface="Archivo Black"/>
              </a:rPr>
              <a:t>Let’s</a:t>
            </a:r>
            <a:r>
              <a:rPr b="0" lang="en" sz="4400" spc="-1" strike="noStrike">
                <a:solidFill>
                  <a:srgbClr val="95b3d7"/>
                </a:solidFill>
                <a:latin typeface="Calibri"/>
              </a:rPr>
              <a:t> </a:t>
            </a:r>
            <a:r>
              <a:rPr b="0" lang="en" sz="5400" spc="-1" strike="noStrike">
                <a:solidFill>
                  <a:srgbClr val="00c5ce"/>
                </a:solidFill>
                <a:latin typeface="Archivo Black"/>
              </a:rPr>
              <a:t>Gets</a:t>
            </a:r>
            <a:r>
              <a:rPr b="0" lang="en" sz="4400" spc="-1" strike="noStrike">
                <a:solidFill>
                  <a:srgbClr val="95b3d7"/>
                </a:solidFill>
                <a:latin typeface="Calibri"/>
              </a:rPr>
              <a:t> </a:t>
            </a:r>
            <a:r>
              <a:rPr b="0" lang="en" sz="5400" spc="-1" strike="noStrike">
                <a:solidFill>
                  <a:srgbClr val="00c5ce"/>
                </a:solidFill>
                <a:latin typeface="Archivo Black"/>
              </a:rPr>
              <a:t>Started</a:t>
            </a:r>
            <a:r>
              <a:rPr b="0" lang="en" sz="4400" spc="-1" strike="noStrike">
                <a:solidFill>
                  <a:srgbClr val="95b3d7"/>
                </a:solidFill>
                <a:latin typeface="Calibri"/>
              </a:rPr>
              <a:t> </a:t>
            </a:r>
            <a:r>
              <a:rPr b="0" lang="en" sz="5400" spc="-1" strike="noStrike">
                <a:solidFill>
                  <a:srgbClr val="00c5ce"/>
                </a:solidFill>
                <a:latin typeface="Archivo Black"/>
              </a:rPr>
              <a:t>with</a:t>
            </a:r>
            <a:r>
              <a:rPr b="0" lang="en" sz="4400" spc="-1" strike="noStrike">
                <a:solidFill>
                  <a:srgbClr val="95b3d7"/>
                </a:solidFill>
                <a:latin typeface="Calibri"/>
              </a:rPr>
              <a:t> </a:t>
            </a:r>
            <a:r>
              <a:rPr b="0" lang="en" sz="5400" spc="-1" strike="noStrike">
                <a:solidFill>
                  <a:srgbClr val="00c5ce"/>
                </a:solidFill>
                <a:latin typeface="Archivo Black"/>
              </a:rPr>
              <a:t>Steps</a:t>
            </a:r>
            <a:r>
              <a:rPr b="0" lang="en" sz="4400" spc="-1" strike="noStrike">
                <a:solidFill>
                  <a:srgbClr val="95b3d7"/>
                </a:solidFill>
                <a:latin typeface="Calibri"/>
              </a:rPr>
              <a:t>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8" name="Group 2"/>
          <p:cNvGrpSpPr/>
          <p:nvPr/>
        </p:nvGrpSpPr>
        <p:grpSpPr>
          <a:xfrm>
            <a:off x="866160" y="1968120"/>
            <a:ext cx="2494080" cy="2601720"/>
            <a:chOff x="866160" y="1968120"/>
            <a:chExt cx="2494080" cy="2601720"/>
          </a:xfrm>
        </p:grpSpPr>
        <p:sp>
          <p:nvSpPr>
            <p:cNvPr id="99" name="CustomShape 3"/>
            <p:cNvSpPr/>
            <p:nvPr/>
          </p:nvSpPr>
          <p:spPr>
            <a:xfrm>
              <a:off x="2723400" y="2222640"/>
              <a:ext cx="326880" cy="1592280"/>
            </a:xfrm>
            <a:custGeom>
              <a:avLst/>
              <a:gdLst/>
              <a:ahLst/>
              <a:rect l="l" t="t" r="r" b="b"/>
              <a:pathLst>
                <a:path w="9204" h="44792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698480" y="3732480"/>
              <a:ext cx="1612800" cy="837360"/>
            </a:xfrm>
            <a:custGeom>
              <a:avLst/>
              <a:gdLst/>
              <a:ahLst/>
              <a:rect l="l" t="t" r="r" b="b"/>
              <a:pathLst>
                <a:path w="45375" h="23563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IDEA</a:t>
              </a:r>
              <a:endParaRPr b="0" lang="en-US" sz="2420" spc="-1" strike="noStrike">
                <a:latin typeface="Arial"/>
              </a:endParaRPr>
            </a:p>
          </p:txBody>
        </p:sp>
        <p:sp>
          <p:nvSpPr>
            <p:cNvPr id="101" name="CustomShape 5"/>
            <p:cNvSpPr/>
            <p:nvPr/>
          </p:nvSpPr>
          <p:spPr>
            <a:xfrm>
              <a:off x="3047400" y="2319120"/>
              <a:ext cx="213120" cy="213120"/>
            </a:xfrm>
            <a:custGeom>
              <a:avLst/>
              <a:gdLst/>
              <a:ahLst/>
              <a:rect l="l" t="t" r="r" b="b"/>
              <a:pathLst>
                <a:path w="6002" h="6002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6"/>
            <p:cNvSpPr/>
            <p:nvPr/>
          </p:nvSpPr>
          <p:spPr>
            <a:xfrm>
              <a:off x="2947320" y="2222640"/>
              <a:ext cx="412920" cy="406440"/>
            </a:xfrm>
            <a:custGeom>
              <a:avLst/>
              <a:gdLst/>
              <a:ahLst/>
              <a:rect l="l" t="t" r="r" b="b"/>
              <a:pathLst>
                <a:path w="11621" h="11443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866160" y="2461320"/>
              <a:ext cx="185688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Keep Imaggining,</a:t>
              </a:r>
              <a:br/>
              <a:r>
                <a:rPr b="0" lang="en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Keep writing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104" name="CustomShape 8"/>
            <p:cNvSpPr/>
            <p:nvPr/>
          </p:nvSpPr>
          <p:spPr>
            <a:xfrm>
              <a:off x="866160" y="1968120"/>
              <a:ext cx="185688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4f81bd"/>
                  </a:solidFill>
                  <a:latin typeface="Fira Sans Extra Condensed Medium"/>
                  <a:ea typeface="Fira Sans Extra Condensed Medium"/>
                </a:rPr>
                <a:t>Step 1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105" name="Group 9"/>
          <p:cNvGrpSpPr/>
          <p:nvPr/>
        </p:nvGrpSpPr>
        <p:grpSpPr>
          <a:xfrm>
            <a:off x="4242240" y="1968120"/>
            <a:ext cx="2538360" cy="2601720"/>
            <a:chOff x="4242240" y="1968120"/>
            <a:chExt cx="2538360" cy="2601720"/>
          </a:xfrm>
        </p:grpSpPr>
        <p:sp>
          <p:nvSpPr>
            <p:cNvPr id="106" name="CustomShape 10"/>
            <p:cNvSpPr/>
            <p:nvPr/>
          </p:nvSpPr>
          <p:spPr>
            <a:xfrm>
              <a:off x="6099480" y="2222640"/>
              <a:ext cx="326880" cy="1592280"/>
            </a:xfrm>
            <a:custGeom>
              <a:avLst/>
              <a:gdLst/>
              <a:ahLst/>
              <a:rect l="l" t="t" r="r" b="b"/>
              <a:pathLst>
                <a:path w="9204" h="44792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1"/>
            <p:cNvSpPr/>
            <p:nvPr/>
          </p:nvSpPr>
          <p:spPr>
            <a:xfrm>
              <a:off x="4924800" y="3732480"/>
              <a:ext cx="1763280" cy="837360"/>
            </a:xfrm>
            <a:custGeom>
              <a:avLst/>
              <a:gdLst/>
              <a:ahLst/>
              <a:rect l="l" t="t" r="r" b="b"/>
              <a:pathLst>
                <a:path w="49602" h="23563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TOPIC</a:t>
              </a:r>
              <a:endParaRPr b="0" lang="en-US" sz="2420" spc="-1" strike="noStrike">
                <a:latin typeface="Arial"/>
              </a:endParaRPr>
            </a:p>
          </p:txBody>
        </p:sp>
        <p:sp>
          <p:nvSpPr>
            <p:cNvPr id="108" name="CustomShape 12"/>
            <p:cNvSpPr/>
            <p:nvPr/>
          </p:nvSpPr>
          <p:spPr>
            <a:xfrm>
              <a:off x="6347160" y="2385000"/>
              <a:ext cx="126720" cy="243000"/>
            </a:xfrm>
            <a:custGeom>
              <a:avLst/>
              <a:gdLst/>
              <a:ahLst/>
              <a:rect l="l" t="t" r="r" b="b"/>
              <a:pathLst>
                <a:path w="3573" h="6847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3"/>
            <p:cNvSpPr/>
            <p:nvPr/>
          </p:nvSpPr>
          <p:spPr>
            <a:xfrm>
              <a:off x="6495480" y="2300040"/>
              <a:ext cx="131760" cy="327600"/>
            </a:xfrm>
            <a:custGeom>
              <a:avLst/>
              <a:gdLst/>
              <a:ahLst/>
              <a:rect l="l" t="t" r="r" b="b"/>
              <a:pathLst>
                <a:path w="3716" h="9228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14"/>
            <p:cNvSpPr/>
            <p:nvPr/>
          </p:nvSpPr>
          <p:spPr>
            <a:xfrm>
              <a:off x="6648480" y="2220480"/>
              <a:ext cx="132120" cy="407160"/>
            </a:xfrm>
            <a:custGeom>
              <a:avLst/>
              <a:gdLst/>
              <a:ahLst/>
              <a:rect l="l" t="t" r="r" b="b"/>
              <a:pathLst>
                <a:path w="3728" h="11466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15"/>
            <p:cNvSpPr/>
            <p:nvPr/>
          </p:nvSpPr>
          <p:spPr>
            <a:xfrm>
              <a:off x="4242240" y="2461320"/>
              <a:ext cx="185688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Choose Topic and Repeat process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112" name="CustomShape 16"/>
            <p:cNvSpPr/>
            <p:nvPr/>
          </p:nvSpPr>
          <p:spPr>
            <a:xfrm>
              <a:off x="4242240" y="1968120"/>
              <a:ext cx="185688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808080"/>
                  </a:solidFill>
                  <a:latin typeface="Fira Sans Extra Condensed Medium"/>
                  <a:ea typeface="Fira Sans Extra Condensed Medium"/>
                </a:rPr>
                <a:t>Step 3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113" name="Group 17"/>
          <p:cNvGrpSpPr/>
          <p:nvPr/>
        </p:nvGrpSpPr>
        <p:grpSpPr>
          <a:xfrm>
            <a:off x="7618320" y="1968120"/>
            <a:ext cx="2535840" cy="2601720"/>
            <a:chOff x="7618320" y="1968120"/>
            <a:chExt cx="2535840" cy="2601720"/>
          </a:xfrm>
        </p:grpSpPr>
        <p:sp>
          <p:nvSpPr>
            <p:cNvPr id="114" name="CustomShape 18"/>
            <p:cNvSpPr/>
            <p:nvPr/>
          </p:nvSpPr>
          <p:spPr>
            <a:xfrm>
              <a:off x="9470880" y="2222640"/>
              <a:ext cx="327240" cy="1592280"/>
            </a:xfrm>
            <a:custGeom>
              <a:avLst/>
              <a:gdLst/>
              <a:ahLst/>
              <a:rect l="l" t="t" r="r" b="b"/>
              <a:pathLst>
                <a:path w="9217" h="44792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9"/>
            <p:cNvSpPr/>
            <p:nvPr/>
          </p:nvSpPr>
          <p:spPr>
            <a:xfrm>
              <a:off x="8296200" y="3732480"/>
              <a:ext cx="1763640" cy="837360"/>
            </a:xfrm>
            <a:custGeom>
              <a:avLst/>
              <a:gdLst/>
              <a:ahLst/>
              <a:rect l="l" t="t" r="r" b="b"/>
              <a:pathLst>
                <a:path w="49615" h="2356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WORD COUNT</a:t>
              </a:r>
              <a:endParaRPr b="0" lang="en-US" sz="2420" spc="-1" strike="noStrike">
                <a:latin typeface="Arial"/>
              </a:endParaRPr>
            </a:p>
          </p:txBody>
        </p:sp>
        <p:sp>
          <p:nvSpPr>
            <p:cNvPr id="116" name="CustomShape 20"/>
            <p:cNvSpPr/>
            <p:nvPr/>
          </p:nvSpPr>
          <p:spPr>
            <a:xfrm>
              <a:off x="9838800" y="2266200"/>
              <a:ext cx="207000" cy="117720"/>
            </a:xfrm>
            <a:custGeom>
              <a:avLst/>
              <a:gdLst/>
              <a:ahLst/>
              <a:rect l="l" t="t" r="r" b="b"/>
              <a:pathLst>
                <a:path w="5835" h="3317">
                  <a:moveTo>
                    <a:pt x="2971" y="0"/>
                  </a:moveTo>
                  <a:cubicBezTo>
                    <a:pt x="2233" y="0"/>
                    <a:pt x="1495" y="280"/>
                    <a:pt x="929" y="840"/>
                  </a:cubicBezTo>
                  <a:cubicBezTo>
                    <a:pt x="262" y="1518"/>
                    <a:pt x="0" y="2447"/>
                    <a:pt x="131" y="3316"/>
                  </a:cubicBezTo>
                  <a:lnTo>
                    <a:pt x="739" y="3256"/>
                  </a:lnTo>
                  <a:cubicBezTo>
                    <a:pt x="619" y="2554"/>
                    <a:pt x="822" y="1816"/>
                    <a:pt x="1370" y="1280"/>
                  </a:cubicBezTo>
                  <a:cubicBezTo>
                    <a:pt x="1810" y="834"/>
                    <a:pt x="2391" y="610"/>
                    <a:pt x="2971" y="610"/>
                  </a:cubicBezTo>
                  <a:cubicBezTo>
                    <a:pt x="3551" y="610"/>
                    <a:pt x="4132" y="834"/>
                    <a:pt x="4572" y="1280"/>
                  </a:cubicBezTo>
                  <a:cubicBezTo>
                    <a:pt x="5001" y="1709"/>
                    <a:pt x="5215" y="2256"/>
                    <a:pt x="5239" y="2828"/>
                  </a:cubicBezTo>
                  <a:lnTo>
                    <a:pt x="5834" y="2768"/>
                  </a:lnTo>
                  <a:cubicBezTo>
                    <a:pt x="5811" y="2066"/>
                    <a:pt x="5537" y="1375"/>
                    <a:pt x="5013" y="840"/>
                  </a:cubicBezTo>
                  <a:cubicBezTo>
                    <a:pt x="4447" y="280"/>
                    <a:pt x="3709" y="0"/>
                    <a:pt x="29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21"/>
            <p:cNvSpPr/>
            <p:nvPr/>
          </p:nvSpPr>
          <p:spPr>
            <a:xfrm>
              <a:off x="9784440" y="2222640"/>
              <a:ext cx="369720" cy="355320"/>
            </a:xfrm>
            <a:custGeom>
              <a:avLst/>
              <a:gdLst/>
              <a:ahLst/>
              <a:rect l="l" t="t" r="r" b="b"/>
              <a:pathLst>
                <a:path w="10407" h="10008">
                  <a:moveTo>
                    <a:pt x="4507" y="611"/>
                  </a:moveTo>
                  <a:cubicBezTo>
                    <a:pt x="5403" y="611"/>
                    <a:pt x="6299" y="953"/>
                    <a:pt x="6977" y="1638"/>
                  </a:cubicBezTo>
                  <a:cubicBezTo>
                    <a:pt x="8335" y="2995"/>
                    <a:pt x="8335" y="5222"/>
                    <a:pt x="6977" y="6579"/>
                  </a:cubicBezTo>
                  <a:cubicBezTo>
                    <a:pt x="6299" y="7258"/>
                    <a:pt x="5403" y="7597"/>
                    <a:pt x="4507" y="7597"/>
                  </a:cubicBezTo>
                  <a:cubicBezTo>
                    <a:pt x="3611" y="7597"/>
                    <a:pt x="2715" y="7258"/>
                    <a:pt x="2036" y="6579"/>
                  </a:cubicBezTo>
                  <a:cubicBezTo>
                    <a:pt x="667" y="5222"/>
                    <a:pt x="667" y="2995"/>
                    <a:pt x="2036" y="1638"/>
                  </a:cubicBezTo>
                  <a:cubicBezTo>
                    <a:pt x="2715" y="953"/>
                    <a:pt x="3611" y="611"/>
                    <a:pt x="4507" y="611"/>
                  </a:cubicBezTo>
                  <a:close/>
                  <a:moveTo>
                    <a:pt x="8299" y="7365"/>
                  </a:moveTo>
                  <a:lnTo>
                    <a:pt x="9537" y="8603"/>
                  </a:lnTo>
                  <a:lnTo>
                    <a:pt x="9002" y="9139"/>
                  </a:lnTo>
                  <a:lnTo>
                    <a:pt x="7763" y="7901"/>
                  </a:lnTo>
                  <a:lnTo>
                    <a:pt x="8299" y="7365"/>
                  </a:lnTo>
                  <a:close/>
                  <a:moveTo>
                    <a:pt x="4507" y="1"/>
                  </a:moveTo>
                  <a:cubicBezTo>
                    <a:pt x="3456" y="1"/>
                    <a:pt x="2405" y="400"/>
                    <a:pt x="1608" y="1197"/>
                  </a:cubicBezTo>
                  <a:cubicBezTo>
                    <a:pt x="0" y="2805"/>
                    <a:pt x="0" y="5412"/>
                    <a:pt x="1608" y="7008"/>
                  </a:cubicBezTo>
                  <a:cubicBezTo>
                    <a:pt x="2404" y="7811"/>
                    <a:pt x="3452" y="8210"/>
                    <a:pt x="4502" y="8210"/>
                  </a:cubicBezTo>
                  <a:cubicBezTo>
                    <a:pt x="5445" y="8210"/>
                    <a:pt x="6390" y="7888"/>
                    <a:pt x="7156" y="7246"/>
                  </a:cubicBezTo>
                  <a:lnTo>
                    <a:pt x="7358" y="7448"/>
                  </a:lnTo>
                  <a:lnTo>
                    <a:pt x="6894" y="7901"/>
                  </a:lnTo>
                  <a:lnTo>
                    <a:pt x="9002" y="10008"/>
                  </a:lnTo>
                  <a:lnTo>
                    <a:pt x="10406" y="8603"/>
                  </a:lnTo>
                  <a:lnTo>
                    <a:pt x="8299" y="6496"/>
                  </a:lnTo>
                  <a:lnTo>
                    <a:pt x="7835" y="6960"/>
                  </a:lnTo>
                  <a:lnTo>
                    <a:pt x="7644" y="6758"/>
                  </a:lnTo>
                  <a:cubicBezTo>
                    <a:pt x="9002" y="5150"/>
                    <a:pt x="8930" y="2721"/>
                    <a:pt x="7406" y="1197"/>
                  </a:cubicBezTo>
                  <a:cubicBezTo>
                    <a:pt x="6608" y="400"/>
                    <a:pt x="5558" y="1"/>
                    <a:pt x="450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22"/>
            <p:cNvSpPr/>
            <p:nvPr/>
          </p:nvSpPr>
          <p:spPr>
            <a:xfrm>
              <a:off x="7618320" y="2461320"/>
              <a:ext cx="185688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Word Count Matters in both resume and Article writing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119" name="CustomShape 23"/>
            <p:cNvSpPr/>
            <p:nvPr/>
          </p:nvSpPr>
          <p:spPr>
            <a:xfrm>
              <a:off x="7618320" y="1968120"/>
              <a:ext cx="185688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ffc000"/>
                  </a:solidFill>
                  <a:latin typeface="Fira Sans Extra Condensed Medium"/>
                  <a:ea typeface="Fira Sans Extra Condensed Medium"/>
                </a:rPr>
                <a:t>Step 5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120" name="Group 24"/>
          <p:cNvGrpSpPr/>
          <p:nvPr/>
        </p:nvGrpSpPr>
        <p:grpSpPr>
          <a:xfrm>
            <a:off x="2327400" y="3732480"/>
            <a:ext cx="2675160" cy="2532600"/>
            <a:chOff x="2327400" y="3732480"/>
            <a:chExt cx="2675160" cy="2532600"/>
          </a:xfrm>
        </p:grpSpPr>
        <p:sp>
          <p:nvSpPr>
            <p:cNvPr id="121" name="CustomShape 25"/>
            <p:cNvSpPr/>
            <p:nvPr/>
          </p:nvSpPr>
          <p:spPr>
            <a:xfrm>
              <a:off x="4320360" y="4513680"/>
              <a:ext cx="326880" cy="1592640"/>
            </a:xfrm>
            <a:custGeom>
              <a:avLst/>
              <a:gdLst/>
              <a:ahLst/>
              <a:rect l="l" t="t" r="r" b="b"/>
              <a:pathLst>
                <a:path w="9204" h="44804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26"/>
            <p:cNvSpPr/>
            <p:nvPr/>
          </p:nvSpPr>
          <p:spPr>
            <a:xfrm>
              <a:off x="3239280" y="3732480"/>
              <a:ext cx="1763280" cy="837360"/>
            </a:xfrm>
            <a:custGeom>
              <a:avLst/>
              <a:gdLst/>
              <a:ahLst/>
              <a:rect l="l" t="t" r="r" b="b"/>
              <a:pathLst>
                <a:path w="49603" h="2356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24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  </a:t>
              </a:r>
              <a:r>
                <a:rPr b="1" lang="en" sz="24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RESEARCH</a:t>
              </a:r>
              <a:r>
                <a:rPr b="0" lang="en" sz="24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 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3" name="CustomShape 27"/>
            <p:cNvSpPr/>
            <p:nvPr/>
          </p:nvSpPr>
          <p:spPr>
            <a:xfrm>
              <a:off x="4582080" y="5694840"/>
              <a:ext cx="411120" cy="411480"/>
            </a:xfrm>
            <a:custGeom>
              <a:avLst/>
              <a:gdLst/>
              <a:ahLst/>
              <a:rect l="l" t="t" r="r" b="b"/>
              <a:pathLst>
                <a:path w="11574" h="11586">
                  <a:moveTo>
                    <a:pt x="5787" y="620"/>
                  </a:moveTo>
                  <a:cubicBezTo>
                    <a:pt x="8633" y="620"/>
                    <a:pt x="10954" y="2941"/>
                    <a:pt x="10954" y="5799"/>
                  </a:cubicBezTo>
                  <a:cubicBezTo>
                    <a:pt x="10954" y="8645"/>
                    <a:pt x="8633" y="10966"/>
                    <a:pt x="5787" y="10966"/>
                  </a:cubicBezTo>
                  <a:cubicBezTo>
                    <a:pt x="2929" y="10966"/>
                    <a:pt x="608" y="8645"/>
                    <a:pt x="608" y="5799"/>
                  </a:cubicBezTo>
                  <a:cubicBezTo>
                    <a:pt x="608" y="2941"/>
                    <a:pt x="2929" y="620"/>
                    <a:pt x="5787" y="620"/>
                  </a:cubicBezTo>
                  <a:close/>
                  <a:moveTo>
                    <a:pt x="5787" y="1"/>
                  </a:moveTo>
                  <a:cubicBezTo>
                    <a:pt x="2596" y="1"/>
                    <a:pt x="1" y="2596"/>
                    <a:pt x="1" y="5799"/>
                  </a:cubicBezTo>
                  <a:cubicBezTo>
                    <a:pt x="1" y="8990"/>
                    <a:pt x="2596" y="11585"/>
                    <a:pt x="5787" y="11585"/>
                  </a:cubicBezTo>
                  <a:cubicBezTo>
                    <a:pt x="8978" y="11585"/>
                    <a:pt x="11573" y="8990"/>
                    <a:pt x="11573" y="5799"/>
                  </a:cubicBezTo>
                  <a:cubicBezTo>
                    <a:pt x="11573" y="2596"/>
                    <a:pt x="8978" y="1"/>
                    <a:pt x="57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28"/>
            <p:cNvSpPr/>
            <p:nvPr/>
          </p:nvSpPr>
          <p:spPr>
            <a:xfrm>
              <a:off x="4693680" y="5761080"/>
              <a:ext cx="185400" cy="295920"/>
            </a:xfrm>
            <a:custGeom>
              <a:avLst/>
              <a:gdLst/>
              <a:ahLst/>
              <a:rect l="l" t="t" r="r" b="b"/>
              <a:pathLst>
                <a:path w="5228" h="8336">
                  <a:moveTo>
                    <a:pt x="2299" y="1227"/>
                  </a:moveTo>
                  <a:lnTo>
                    <a:pt x="2299" y="3668"/>
                  </a:lnTo>
                  <a:cubicBezTo>
                    <a:pt x="2156" y="3632"/>
                    <a:pt x="2096" y="3609"/>
                    <a:pt x="2001" y="3573"/>
                  </a:cubicBezTo>
                  <a:cubicBezTo>
                    <a:pt x="1751" y="3501"/>
                    <a:pt x="1560" y="3418"/>
                    <a:pt x="1406" y="3323"/>
                  </a:cubicBezTo>
                  <a:cubicBezTo>
                    <a:pt x="1263" y="3228"/>
                    <a:pt x="1144" y="3120"/>
                    <a:pt x="1072" y="2989"/>
                  </a:cubicBezTo>
                  <a:cubicBezTo>
                    <a:pt x="1001" y="2847"/>
                    <a:pt x="965" y="2680"/>
                    <a:pt x="965" y="2477"/>
                  </a:cubicBezTo>
                  <a:cubicBezTo>
                    <a:pt x="965" y="2085"/>
                    <a:pt x="1084" y="1775"/>
                    <a:pt x="1358" y="1549"/>
                  </a:cubicBezTo>
                  <a:cubicBezTo>
                    <a:pt x="1584" y="1370"/>
                    <a:pt x="1846" y="1263"/>
                    <a:pt x="2299" y="1227"/>
                  </a:cubicBezTo>
                  <a:close/>
                  <a:moveTo>
                    <a:pt x="2894" y="4478"/>
                  </a:moveTo>
                  <a:cubicBezTo>
                    <a:pt x="3049" y="4513"/>
                    <a:pt x="3204" y="4549"/>
                    <a:pt x="3335" y="4585"/>
                  </a:cubicBezTo>
                  <a:cubicBezTo>
                    <a:pt x="3585" y="4668"/>
                    <a:pt x="3811" y="4752"/>
                    <a:pt x="3989" y="4859"/>
                  </a:cubicBezTo>
                  <a:cubicBezTo>
                    <a:pt x="4168" y="4966"/>
                    <a:pt x="4299" y="5097"/>
                    <a:pt x="4382" y="5240"/>
                  </a:cubicBezTo>
                  <a:cubicBezTo>
                    <a:pt x="4478" y="5383"/>
                    <a:pt x="4501" y="5561"/>
                    <a:pt x="4501" y="5775"/>
                  </a:cubicBezTo>
                  <a:cubicBezTo>
                    <a:pt x="4501" y="6168"/>
                    <a:pt x="4347" y="6466"/>
                    <a:pt x="4037" y="6668"/>
                  </a:cubicBezTo>
                  <a:cubicBezTo>
                    <a:pt x="3763" y="6835"/>
                    <a:pt x="3489" y="6942"/>
                    <a:pt x="2894" y="6954"/>
                  </a:cubicBezTo>
                  <a:lnTo>
                    <a:pt x="2894" y="4478"/>
                  </a:lnTo>
                  <a:close/>
                  <a:moveTo>
                    <a:pt x="2299" y="1"/>
                  </a:moveTo>
                  <a:lnTo>
                    <a:pt x="2299" y="632"/>
                  </a:lnTo>
                  <a:cubicBezTo>
                    <a:pt x="2144" y="644"/>
                    <a:pt x="1894" y="680"/>
                    <a:pt x="1715" y="739"/>
                  </a:cubicBezTo>
                  <a:cubicBezTo>
                    <a:pt x="1418" y="823"/>
                    <a:pt x="1168" y="953"/>
                    <a:pt x="953" y="1108"/>
                  </a:cubicBezTo>
                  <a:cubicBezTo>
                    <a:pt x="727" y="1275"/>
                    <a:pt x="572" y="1489"/>
                    <a:pt x="453" y="1727"/>
                  </a:cubicBezTo>
                  <a:cubicBezTo>
                    <a:pt x="334" y="1977"/>
                    <a:pt x="275" y="2263"/>
                    <a:pt x="275" y="2573"/>
                  </a:cubicBezTo>
                  <a:cubicBezTo>
                    <a:pt x="275" y="2847"/>
                    <a:pt x="322" y="3085"/>
                    <a:pt x="417" y="3275"/>
                  </a:cubicBezTo>
                  <a:cubicBezTo>
                    <a:pt x="501" y="3466"/>
                    <a:pt x="644" y="3620"/>
                    <a:pt x="834" y="3763"/>
                  </a:cubicBezTo>
                  <a:cubicBezTo>
                    <a:pt x="1013" y="3894"/>
                    <a:pt x="1227" y="4001"/>
                    <a:pt x="1501" y="4097"/>
                  </a:cubicBezTo>
                  <a:cubicBezTo>
                    <a:pt x="1739" y="4180"/>
                    <a:pt x="2001" y="4252"/>
                    <a:pt x="2299" y="4323"/>
                  </a:cubicBezTo>
                  <a:lnTo>
                    <a:pt x="2299" y="6930"/>
                  </a:lnTo>
                  <a:cubicBezTo>
                    <a:pt x="2299" y="6918"/>
                    <a:pt x="2120" y="6907"/>
                    <a:pt x="2025" y="6883"/>
                  </a:cubicBezTo>
                  <a:cubicBezTo>
                    <a:pt x="1787" y="6835"/>
                    <a:pt x="1572" y="6776"/>
                    <a:pt x="1358" y="6680"/>
                  </a:cubicBezTo>
                  <a:cubicBezTo>
                    <a:pt x="1156" y="6597"/>
                    <a:pt x="965" y="6490"/>
                    <a:pt x="798" y="6383"/>
                  </a:cubicBezTo>
                  <a:cubicBezTo>
                    <a:pt x="620" y="6264"/>
                    <a:pt x="477" y="6145"/>
                    <a:pt x="358" y="6014"/>
                  </a:cubicBezTo>
                  <a:lnTo>
                    <a:pt x="1" y="6561"/>
                  </a:lnTo>
                  <a:cubicBezTo>
                    <a:pt x="668" y="7133"/>
                    <a:pt x="1406" y="7454"/>
                    <a:pt x="2299" y="7538"/>
                  </a:cubicBezTo>
                  <a:lnTo>
                    <a:pt x="2299" y="8335"/>
                  </a:lnTo>
                  <a:lnTo>
                    <a:pt x="2894" y="8335"/>
                  </a:lnTo>
                  <a:lnTo>
                    <a:pt x="2894" y="7550"/>
                  </a:lnTo>
                  <a:cubicBezTo>
                    <a:pt x="3192" y="7538"/>
                    <a:pt x="3489" y="7502"/>
                    <a:pt x="3739" y="7442"/>
                  </a:cubicBezTo>
                  <a:cubicBezTo>
                    <a:pt x="4037" y="7371"/>
                    <a:pt x="4311" y="7252"/>
                    <a:pt x="4525" y="7097"/>
                  </a:cubicBezTo>
                  <a:cubicBezTo>
                    <a:pt x="4751" y="6942"/>
                    <a:pt x="4930" y="6752"/>
                    <a:pt x="5049" y="6526"/>
                  </a:cubicBezTo>
                  <a:cubicBezTo>
                    <a:pt x="5168" y="6287"/>
                    <a:pt x="5228" y="6026"/>
                    <a:pt x="5228" y="5704"/>
                  </a:cubicBezTo>
                  <a:cubicBezTo>
                    <a:pt x="5228" y="5395"/>
                    <a:pt x="5180" y="5144"/>
                    <a:pt x="5073" y="4930"/>
                  </a:cubicBezTo>
                  <a:cubicBezTo>
                    <a:pt x="4966" y="4728"/>
                    <a:pt x="4811" y="4549"/>
                    <a:pt x="4597" y="4406"/>
                  </a:cubicBezTo>
                  <a:cubicBezTo>
                    <a:pt x="4394" y="4263"/>
                    <a:pt x="4120" y="4144"/>
                    <a:pt x="3823" y="4049"/>
                  </a:cubicBezTo>
                  <a:cubicBezTo>
                    <a:pt x="3561" y="3954"/>
                    <a:pt x="3335" y="3882"/>
                    <a:pt x="2894" y="3811"/>
                  </a:cubicBezTo>
                  <a:lnTo>
                    <a:pt x="2894" y="1215"/>
                  </a:lnTo>
                  <a:cubicBezTo>
                    <a:pt x="3192" y="1239"/>
                    <a:pt x="3513" y="1299"/>
                    <a:pt x="3775" y="1406"/>
                  </a:cubicBezTo>
                  <a:cubicBezTo>
                    <a:pt x="4097" y="1549"/>
                    <a:pt x="4370" y="1715"/>
                    <a:pt x="4561" y="1942"/>
                  </a:cubicBezTo>
                  <a:lnTo>
                    <a:pt x="4894" y="1394"/>
                  </a:lnTo>
                  <a:cubicBezTo>
                    <a:pt x="4608" y="1144"/>
                    <a:pt x="4263" y="953"/>
                    <a:pt x="3906" y="811"/>
                  </a:cubicBezTo>
                  <a:cubicBezTo>
                    <a:pt x="3608" y="703"/>
                    <a:pt x="3335" y="632"/>
                    <a:pt x="2894" y="62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29"/>
            <p:cNvSpPr/>
            <p:nvPr/>
          </p:nvSpPr>
          <p:spPr>
            <a:xfrm>
              <a:off x="2327400" y="5504760"/>
              <a:ext cx="199260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Do Your Research Before writing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126" name="CustomShape 30"/>
            <p:cNvSpPr/>
            <p:nvPr/>
          </p:nvSpPr>
          <p:spPr>
            <a:xfrm>
              <a:off x="2327400" y="5011200"/>
              <a:ext cx="199260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4bacc6"/>
                  </a:solidFill>
                  <a:latin typeface="Fira Sans Extra Condensed Medium"/>
                  <a:ea typeface="Fira Sans Extra Condensed Medium"/>
                </a:rPr>
                <a:t>Step 2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127" name="Group 31"/>
          <p:cNvGrpSpPr/>
          <p:nvPr/>
        </p:nvGrpSpPr>
        <p:grpSpPr>
          <a:xfrm>
            <a:off x="5703480" y="3732480"/>
            <a:ext cx="2733480" cy="2532600"/>
            <a:chOff x="5703480" y="3732480"/>
            <a:chExt cx="2733480" cy="2532600"/>
          </a:xfrm>
        </p:grpSpPr>
        <p:sp>
          <p:nvSpPr>
            <p:cNvPr id="128" name="CustomShape 32"/>
            <p:cNvSpPr/>
            <p:nvPr/>
          </p:nvSpPr>
          <p:spPr>
            <a:xfrm>
              <a:off x="7696440" y="4513680"/>
              <a:ext cx="326880" cy="1592640"/>
            </a:xfrm>
            <a:custGeom>
              <a:avLst/>
              <a:gdLst/>
              <a:ahLst/>
              <a:rect l="l" t="t" r="r" b="b"/>
              <a:pathLst>
                <a:path w="9205" h="44804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33"/>
            <p:cNvSpPr/>
            <p:nvPr/>
          </p:nvSpPr>
          <p:spPr>
            <a:xfrm>
              <a:off x="6610680" y="3732480"/>
              <a:ext cx="1763640" cy="837360"/>
            </a:xfrm>
            <a:custGeom>
              <a:avLst/>
              <a:gdLst/>
              <a:ahLst/>
              <a:rect l="l" t="t" r="r" b="b"/>
              <a:pathLst>
                <a:path w="49614" h="23563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HEADING</a:t>
              </a:r>
              <a:endParaRPr b="0" lang="en-US" sz="2420" spc="-1" strike="noStrike">
                <a:latin typeface="Arial"/>
              </a:endParaRPr>
            </a:p>
          </p:txBody>
        </p:sp>
        <p:sp>
          <p:nvSpPr>
            <p:cNvPr id="130" name="CustomShape 34"/>
            <p:cNvSpPr/>
            <p:nvPr/>
          </p:nvSpPr>
          <p:spPr>
            <a:xfrm>
              <a:off x="8064720" y="5867640"/>
              <a:ext cx="30960" cy="3096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81" y="691"/>
                    <a:pt x="881" y="441"/>
                  </a:cubicBezTo>
                  <a:cubicBezTo>
                    <a:pt x="881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35"/>
            <p:cNvSpPr/>
            <p:nvPr/>
          </p:nvSpPr>
          <p:spPr>
            <a:xfrm>
              <a:off x="8127360" y="5867640"/>
              <a:ext cx="31320" cy="30960"/>
            </a:xfrm>
            <a:custGeom>
              <a:avLst/>
              <a:gdLst/>
              <a:ahLst/>
              <a:rect l="l" t="t" r="r" b="b"/>
              <a:pathLst>
                <a:path w="894" h="882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93" y="691"/>
                    <a:pt x="893" y="441"/>
                  </a:cubicBezTo>
                  <a:cubicBezTo>
                    <a:pt x="893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6"/>
            <p:cNvSpPr/>
            <p:nvPr/>
          </p:nvSpPr>
          <p:spPr>
            <a:xfrm>
              <a:off x="8190360" y="5867640"/>
              <a:ext cx="30960" cy="3096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41" y="0"/>
                  </a:moveTo>
                  <a:cubicBezTo>
                    <a:pt x="191" y="0"/>
                    <a:pt x="0" y="203"/>
                    <a:pt x="0" y="441"/>
                  </a:cubicBezTo>
                  <a:cubicBezTo>
                    <a:pt x="0" y="691"/>
                    <a:pt x="191" y="881"/>
                    <a:pt x="441" y="881"/>
                  </a:cubicBezTo>
                  <a:cubicBezTo>
                    <a:pt x="679" y="881"/>
                    <a:pt x="881" y="691"/>
                    <a:pt x="881" y="441"/>
                  </a:cubicBezTo>
                  <a:cubicBezTo>
                    <a:pt x="881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37"/>
            <p:cNvSpPr/>
            <p:nvPr/>
          </p:nvSpPr>
          <p:spPr>
            <a:xfrm>
              <a:off x="8253000" y="5867640"/>
              <a:ext cx="30960" cy="3096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81"/>
                    <a:pt x="441" y="881"/>
                  </a:cubicBezTo>
                  <a:cubicBezTo>
                    <a:pt x="679" y="881"/>
                    <a:pt x="882" y="691"/>
                    <a:pt x="882" y="441"/>
                  </a:cubicBezTo>
                  <a:cubicBezTo>
                    <a:pt x="882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8"/>
            <p:cNvSpPr/>
            <p:nvPr/>
          </p:nvSpPr>
          <p:spPr>
            <a:xfrm>
              <a:off x="7987680" y="5665680"/>
              <a:ext cx="449280" cy="461160"/>
            </a:xfrm>
            <a:custGeom>
              <a:avLst/>
              <a:gdLst/>
              <a:ahLst/>
              <a:rect l="l" t="t" r="r" b="b"/>
              <a:pathLst>
                <a:path w="12645" h="12978">
                  <a:moveTo>
                    <a:pt x="11406" y="583"/>
                  </a:moveTo>
                  <a:cubicBezTo>
                    <a:pt x="11799" y="583"/>
                    <a:pt x="12192" y="881"/>
                    <a:pt x="12192" y="1286"/>
                  </a:cubicBezTo>
                  <a:lnTo>
                    <a:pt x="12192" y="5441"/>
                  </a:lnTo>
                  <a:lnTo>
                    <a:pt x="12204" y="5441"/>
                  </a:lnTo>
                  <a:cubicBezTo>
                    <a:pt x="12204" y="5763"/>
                    <a:pt x="12026" y="5882"/>
                    <a:pt x="12026" y="5882"/>
                  </a:cubicBezTo>
                  <a:lnTo>
                    <a:pt x="11966" y="5917"/>
                  </a:lnTo>
                  <a:cubicBezTo>
                    <a:pt x="11871" y="6025"/>
                    <a:pt x="11776" y="6132"/>
                    <a:pt x="11728" y="6156"/>
                  </a:cubicBezTo>
                  <a:lnTo>
                    <a:pt x="10418" y="7180"/>
                  </a:lnTo>
                  <a:lnTo>
                    <a:pt x="10418" y="3977"/>
                  </a:lnTo>
                  <a:cubicBezTo>
                    <a:pt x="10418" y="3274"/>
                    <a:pt x="9787" y="2667"/>
                    <a:pt x="9085" y="2667"/>
                  </a:cubicBezTo>
                  <a:lnTo>
                    <a:pt x="2822" y="2667"/>
                  </a:lnTo>
                  <a:lnTo>
                    <a:pt x="2822" y="1286"/>
                  </a:lnTo>
                  <a:cubicBezTo>
                    <a:pt x="2822" y="881"/>
                    <a:pt x="3120" y="583"/>
                    <a:pt x="3525" y="583"/>
                  </a:cubicBezTo>
                  <a:close/>
                  <a:moveTo>
                    <a:pt x="9085" y="3274"/>
                  </a:moveTo>
                  <a:cubicBezTo>
                    <a:pt x="9466" y="3274"/>
                    <a:pt x="9823" y="3596"/>
                    <a:pt x="9823" y="3977"/>
                  </a:cubicBezTo>
                  <a:lnTo>
                    <a:pt x="9823" y="8144"/>
                  </a:lnTo>
                  <a:cubicBezTo>
                    <a:pt x="9823" y="8442"/>
                    <a:pt x="9668" y="8561"/>
                    <a:pt x="9668" y="8561"/>
                  </a:cubicBezTo>
                  <a:lnTo>
                    <a:pt x="9621" y="8608"/>
                  </a:lnTo>
                  <a:cubicBezTo>
                    <a:pt x="9525" y="8704"/>
                    <a:pt x="9371" y="8823"/>
                    <a:pt x="9335" y="8846"/>
                  </a:cubicBezTo>
                  <a:lnTo>
                    <a:pt x="5358" y="11835"/>
                  </a:lnTo>
                  <a:lnTo>
                    <a:pt x="5358" y="8775"/>
                  </a:lnTo>
                  <a:lnTo>
                    <a:pt x="1203" y="8775"/>
                  </a:lnTo>
                  <a:cubicBezTo>
                    <a:pt x="810" y="8775"/>
                    <a:pt x="441" y="8525"/>
                    <a:pt x="441" y="8144"/>
                  </a:cubicBezTo>
                  <a:lnTo>
                    <a:pt x="441" y="3977"/>
                  </a:lnTo>
                  <a:cubicBezTo>
                    <a:pt x="441" y="3596"/>
                    <a:pt x="810" y="3274"/>
                    <a:pt x="1203" y="3274"/>
                  </a:cubicBezTo>
                  <a:close/>
                  <a:moveTo>
                    <a:pt x="3525" y="0"/>
                  </a:moveTo>
                  <a:cubicBezTo>
                    <a:pt x="2834" y="0"/>
                    <a:pt x="2227" y="595"/>
                    <a:pt x="2227" y="1286"/>
                  </a:cubicBezTo>
                  <a:lnTo>
                    <a:pt x="2227" y="2679"/>
                  </a:lnTo>
                  <a:lnTo>
                    <a:pt x="1203" y="2679"/>
                  </a:lnTo>
                  <a:cubicBezTo>
                    <a:pt x="500" y="2679"/>
                    <a:pt x="0" y="3274"/>
                    <a:pt x="0" y="3977"/>
                  </a:cubicBezTo>
                  <a:lnTo>
                    <a:pt x="0" y="8144"/>
                  </a:lnTo>
                  <a:cubicBezTo>
                    <a:pt x="0" y="8846"/>
                    <a:pt x="500" y="9370"/>
                    <a:pt x="1203" y="9370"/>
                  </a:cubicBezTo>
                  <a:lnTo>
                    <a:pt x="4906" y="9370"/>
                  </a:lnTo>
                  <a:lnTo>
                    <a:pt x="4906" y="12978"/>
                  </a:lnTo>
                  <a:lnTo>
                    <a:pt x="9680" y="9323"/>
                  </a:lnTo>
                  <a:cubicBezTo>
                    <a:pt x="9799" y="9251"/>
                    <a:pt x="9978" y="9085"/>
                    <a:pt x="10061" y="9001"/>
                  </a:cubicBezTo>
                  <a:cubicBezTo>
                    <a:pt x="10144" y="8918"/>
                    <a:pt x="10406" y="8656"/>
                    <a:pt x="10406" y="8144"/>
                  </a:cubicBezTo>
                  <a:lnTo>
                    <a:pt x="10406" y="7834"/>
                  </a:lnTo>
                  <a:lnTo>
                    <a:pt x="11990" y="6608"/>
                  </a:lnTo>
                  <a:cubicBezTo>
                    <a:pt x="12109" y="6537"/>
                    <a:pt x="12252" y="6370"/>
                    <a:pt x="12335" y="6287"/>
                  </a:cubicBezTo>
                  <a:cubicBezTo>
                    <a:pt x="12419" y="6203"/>
                    <a:pt x="12645" y="5953"/>
                    <a:pt x="12645" y="5441"/>
                  </a:cubicBezTo>
                  <a:lnTo>
                    <a:pt x="12645" y="1286"/>
                  </a:lnTo>
                  <a:cubicBezTo>
                    <a:pt x="12645" y="595"/>
                    <a:pt x="12097" y="0"/>
                    <a:pt x="114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39"/>
            <p:cNvSpPr/>
            <p:nvPr/>
          </p:nvSpPr>
          <p:spPr>
            <a:xfrm>
              <a:off x="5703480" y="5504760"/>
              <a:ext cx="199260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Attract others by words not by makeup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136" name="CustomShape 40"/>
            <p:cNvSpPr/>
            <p:nvPr/>
          </p:nvSpPr>
          <p:spPr>
            <a:xfrm>
              <a:off x="5703480" y="5011200"/>
              <a:ext cx="199260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00b050"/>
                  </a:solidFill>
                  <a:latin typeface="Fira Sans Extra Condensed Medium"/>
                  <a:ea typeface="Fira Sans Extra Condensed Medium"/>
                </a:rPr>
                <a:t>Step 4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137" name="Group 41"/>
          <p:cNvGrpSpPr/>
          <p:nvPr/>
        </p:nvGrpSpPr>
        <p:grpSpPr>
          <a:xfrm>
            <a:off x="9074880" y="3732480"/>
            <a:ext cx="2670840" cy="2532600"/>
            <a:chOff x="9074880" y="3732480"/>
            <a:chExt cx="2670840" cy="2532600"/>
          </a:xfrm>
        </p:grpSpPr>
        <p:sp>
          <p:nvSpPr>
            <p:cNvPr id="138" name="CustomShape 42"/>
            <p:cNvSpPr/>
            <p:nvPr/>
          </p:nvSpPr>
          <p:spPr>
            <a:xfrm>
              <a:off x="11067840" y="4513680"/>
              <a:ext cx="326880" cy="1592640"/>
            </a:xfrm>
            <a:custGeom>
              <a:avLst/>
              <a:gdLst/>
              <a:ahLst/>
              <a:rect l="l" t="t" r="r" b="b"/>
              <a:pathLst>
                <a:path w="9204" h="44804">
                  <a:moveTo>
                    <a:pt x="7096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43"/>
            <p:cNvSpPr/>
            <p:nvPr/>
          </p:nvSpPr>
          <p:spPr>
            <a:xfrm>
              <a:off x="9982080" y="3732480"/>
              <a:ext cx="1763640" cy="837360"/>
            </a:xfrm>
            <a:custGeom>
              <a:avLst/>
              <a:gdLst/>
              <a:ahLst/>
              <a:rect l="l" t="t" r="r" b="b"/>
              <a:pathLst>
                <a:path w="49614" h="23563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242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 </a:t>
              </a:r>
              <a:r>
                <a:rPr b="1" lang="en" sz="242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MESSAGE</a:t>
              </a:r>
              <a:endParaRPr b="0" lang="en-US" sz="2420" spc="-1" strike="noStrike">
                <a:latin typeface="Arial"/>
              </a:endParaRPr>
            </a:p>
          </p:txBody>
        </p:sp>
        <p:sp>
          <p:nvSpPr>
            <p:cNvPr id="140" name="CustomShape 44"/>
            <p:cNvSpPr/>
            <p:nvPr/>
          </p:nvSpPr>
          <p:spPr>
            <a:xfrm>
              <a:off x="11310840" y="5718600"/>
              <a:ext cx="401760" cy="396360"/>
            </a:xfrm>
            <a:custGeom>
              <a:avLst/>
              <a:gdLst/>
              <a:ahLst/>
              <a:rect l="l" t="t" r="r" b="b"/>
              <a:pathLst>
                <a:path w="11312" h="11157">
                  <a:moveTo>
                    <a:pt x="9918" y="596"/>
                  </a:moveTo>
                  <a:cubicBezTo>
                    <a:pt x="10359" y="596"/>
                    <a:pt x="10716" y="941"/>
                    <a:pt x="10716" y="1381"/>
                  </a:cubicBezTo>
                  <a:lnTo>
                    <a:pt x="10716" y="6501"/>
                  </a:lnTo>
                  <a:cubicBezTo>
                    <a:pt x="10716" y="6930"/>
                    <a:pt x="10359" y="7287"/>
                    <a:pt x="9918" y="7287"/>
                  </a:cubicBezTo>
                  <a:lnTo>
                    <a:pt x="1381" y="7287"/>
                  </a:lnTo>
                  <a:cubicBezTo>
                    <a:pt x="941" y="7287"/>
                    <a:pt x="596" y="6930"/>
                    <a:pt x="596" y="6501"/>
                  </a:cubicBezTo>
                  <a:lnTo>
                    <a:pt x="596" y="1381"/>
                  </a:lnTo>
                  <a:cubicBezTo>
                    <a:pt x="596" y="941"/>
                    <a:pt x="941" y="596"/>
                    <a:pt x="1381" y="596"/>
                  </a:cubicBezTo>
                  <a:close/>
                  <a:moveTo>
                    <a:pt x="6989" y="7739"/>
                  </a:moveTo>
                  <a:lnTo>
                    <a:pt x="6989" y="9073"/>
                  </a:lnTo>
                  <a:lnTo>
                    <a:pt x="4310" y="9073"/>
                  </a:lnTo>
                  <a:lnTo>
                    <a:pt x="4310" y="7739"/>
                  </a:lnTo>
                  <a:close/>
                  <a:moveTo>
                    <a:pt x="9156" y="9668"/>
                  </a:moveTo>
                  <a:cubicBezTo>
                    <a:pt x="9490" y="9668"/>
                    <a:pt x="9823" y="9954"/>
                    <a:pt x="9823" y="10275"/>
                  </a:cubicBezTo>
                  <a:lnTo>
                    <a:pt x="9823" y="10561"/>
                  </a:lnTo>
                  <a:lnTo>
                    <a:pt x="1632" y="10561"/>
                  </a:lnTo>
                  <a:lnTo>
                    <a:pt x="1632" y="10275"/>
                  </a:lnTo>
                  <a:cubicBezTo>
                    <a:pt x="1632" y="9954"/>
                    <a:pt x="1834" y="9668"/>
                    <a:pt x="2155" y="9668"/>
                  </a:cubicBezTo>
                  <a:close/>
                  <a:moveTo>
                    <a:pt x="1393" y="0"/>
                  </a:moveTo>
                  <a:cubicBezTo>
                    <a:pt x="655" y="0"/>
                    <a:pt x="0" y="608"/>
                    <a:pt x="0" y="1358"/>
                  </a:cubicBezTo>
                  <a:lnTo>
                    <a:pt x="0" y="6430"/>
                  </a:lnTo>
                  <a:cubicBezTo>
                    <a:pt x="0" y="7168"/>
                    <a:pt x="655" y="7739"/>
                    <a:pt x="1393" y="7739"/>
                  </a:cubicBezTo>
                  <a:lnTo>
                    <a:pt x="3870" y="7739"/>
                  </a:lnTo>
                  <a:lnTo>
                    <a:pt x="3870" y="9073"/>
                  </a:lnTo>
                  <a:lnTo>
                    <a:pt x="2155" y="9073"/>
                  </a:lnTo>
                  <a:cubicBezTo>
                    <a:pt x="1512" y="9073"/>
                    <a:pt x="1036" y="9632"/>
                    <a:pt x="1036" y="10275"/>
                  </a:cubicBezTo>
                  <a:lnTo>
                    <a:pt x="1036" y="11156"/>
                  </a:lnTo>
                  <a:lnTo>
                    <a:pt x="10264" y="11156"/>
                  </a:lnTo>
                  <a:lnTo>
                    <a:pt x="10264" y="10275"/>
                  </a:lnTo>
                  <a:cubicBezTo>
                    <a:pt x="10264" y="9632"/>
                    <a:pt x="9799" y="9073"/>
                    <a:pt x="9156" y="9073"/>
                  </a:cubicBezTo>
                  <a:lnTo>
                    <a:pt x="7585" y="9073"/>
                  </a:lnTo>
                  <a:lnTo>
                    <a:pt x="7585" y="7739"/>
                  </a:lnTo>
                  <a:lnTo>
                    <a:pt x="9918" y="7739"/>
                  </a:lnTo>
                  <a:cubicBezTo>
                    <a:pt x="10668" y="7739"/>
                    <a:pt x="11311" y="7168"/>
                    <a:pt x="11311" y="6430"/>
                  </a:cubicBezTo>
                  <a:lnTo>
                    <a:pt x="11311" y="1358"/>
                  </a:lnTo>
                  <a:cubicBezTo>
                    <a:pt x="11311" y="608"/>
                    <a:pt x="10668" y="0"/>
                    <a:pt x="991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45"/>
            <p:cNvSpPr/>
            <p:nvPr/>
          </p:nvSpPr>
          <p:spPr>
            <a:xfrm>
              <a:off x="11416680" y="5755320"/>
              <a:ext cx="253800" cy="163800"/>
            </a:xfrm>
            <a:custGeom>
              <a:avLst/>
              <a:gdLst/>
              <a:ahLst/>
              <a:rect l="l" t="t" r="r" b="b"/>
              <a:pathLst>
                <a:path w="7145" h="4620">
                  <a:moveTo>
                    <a:pt x="1" y="0"/>
                  </a:moveTo>
                  <a:lnTo>
                    <a:pt x="1" y="596"/>
                  </a:lnTo>
                  <a:lnTo>
                    <a:pt x="6025" y="596"/>
                  </a:lnTo>
                  <a:cubicBezTo>
                    <a:pt x="6299" y="596"/>
                    <a:pt x="6549" y="857"/>
                    <a:pt x="6549" y="1131"/>
                  </a:cubicBezTo>
                  <a:lnTo>
                    <a:pt x="6549" y="4620"/>
                  </a:lnTo>
                  <a:lnTo>
                    <a:pt x="7145" y="4620"/>
                  </a:lnTo>
                  <a:lnTo>
                    <a:pt x="7145" y="1131"/>
                  </a:lnTo>
                  <a:cubicBezTo>
                    <a:pt x="7145" y="536"/>
                    <a:pt x="6609" y="0"/>
                    <a:pt x="60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46"/>
            <p:cNvSpPr/>
            <p:nvPr/>
          </p:nvSpPr>
          <p:spPr>
            <a:xfrm>
              <a:off x="9074880" y="5504760"/>
              <a:ext cx="199260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A</a:t>
              </a:r>
              <a:r>
                <a:rPr b="0" lang="en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rticle without message is just collection of words.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143" name="CustomShape 47"/>
            <p:cNvSpPr/>
            <p:nvPr/>
          </p:nvSpPr>
          <p:spPr>
            <a:xfrm>
              <a:off x="9074880" y="5011200"/>
              <a:ext cx="199260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ff7c80"/>
                  </a:solidFill>
                  <a:latin typeface="Fira Sans Extra Condensed Medium"/>
                  <a:ea typeface="Fira Sans Extra Condensed Medium"/>
                </a:rPr>
                <a:t>Step 6</a:t>
              </a:r>
              <a:endParaRPr b="0" lang="en-US" sz="242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16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03040" y="431280"/>
            <a:ext cx="12347280" cy="952920"/>
          </a:xfrm>
          <a:prstGeom prst="rect">
            <a:avLst/>
          </a:prstGeom>
          <a:noFill/>
          <a:ln>
            <a:noFill/>
          </a:ln>
        </p:spPr>
        <p:txBody>
          <a:bodyPr lIns="129960" rIns="129960" tIns="129960" bIns="12996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4800" spc="-1" strike="noStrike">
                <a:solidFill>
                  <a:srgbClr val="00c5ce"/>
                </a:solidFill>
                <a:latin typeface="Archivo Black"/>
              </a:rPr>
              <a:t>Let’s</a:t>
            </a:r>
            <a:r>
              <a:rPr b="0" lang="en" sz="4800" spc="-1" strike="noStrike">
                <a:solidFill>
                  <a:srgbClr val="95b3d7"/>
                </a:solidFill>
                <a:latin typeface="Calibri"/>
              </a:rPr>
              <a:t> </a:t>
            </a:r>
            <a:r>
              <a:rPr b="0" lang="en" sz="4800" spc="-1" strike="noStrike">
                <a:solidFill>
                  <a:srgbClr val="00c5ce"/>
                </a:solidFill>
                <a:latin typeface="Archivo Black"/>
              </a:rPr>
              <a:t>Gets</a:t>
            </a:r>
            <a:r>
              <a:rPr b="0" lang="en" sz="4800" spc="-1" strike="noStrike">
                <a:solidFill>
                  <a:srgbClr val="95b3d7"/>
                </a:solidFill>
                <a:latin typeface="Calibri"/>
              </a:rPr>
              <a:t> </a:t>
            </a:r>
            <a:r>
              <a:rPr b="0" lang="en" sz="4800" spc="-1" strike="noStrike">
                <a:solidFill>
                  <a:srgbClr val="00c5ce"/>
                </a:solidFill>
                <a:latin typeface="Archivo Black"/>
              </a:rPr>
              <a:t>Started</a:t>
            </a:r>
            <a:r>
              <a:rPr b="0" lang="en" sz="4800" spc="-1" strike="noStrike">
                <a:solidFill>
                  <a:srgbClr val="95b3d7"/>
                </a:solidFill>
                <a:latin typeface="Calibri"/>
              </a:rPr>
              <a:t> </a:t>
            </a:r>
            <a:r>
              <a:rPr b="0" lang="en" sz="4800" spc="-1" strike="noStrike">
                <a:solidFill>
                  <a:srgbClr val="00c5ce"/>
                </a:solidFill>
                <a:latin typeface="Archivo Black"/>
              </a:rPr>
              <a:t>with</a:t>
            </a:r>
            <a:r>
              <a:rPr b="0" lang="en" sz="4800" spc="-1" strike="noStrike">
                <a:solidFill>
                  <a:srgbClr val="95b3d7"/>
                </a:solidFill>
                <a:latin typeface="Calibri"/>
              </a:rPr>
              <a:t> </a:t>
            </a:r>
            <a:r>
              <a:rPr b="0" lang="en" sz="4800" spc="-1" strike="noStrike">
                <a:solidFill>
                  <a:srgbClr val="00c5ce"/>
                </a:solidFill>
                <a:latin typeface="Archivo Black"/>
              </a:rPr>
              <a:t>Steps</a:t>
            </a:r>
            <a:r>
              <a:rPr b="0" lang="en" sz="4800" spc="-1" strike="noStrike">
                <a:solidFill>
                  <a:srgbClr val="558ed5"/>
                </a:solidFill>
                <a:latin typeface="Archivo Black"/>
              </a:rPr>
              <a:t>(Cont)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5" name="Group 2"/>
          <p:cNvGrpSpPr/>
          <p:nvPr/>
        </p:nvGrpSpPr>
        <p:grpSpPr>
          <a:xfrm>
            <a:off x="-302040" y="1968120"/>
            <a:ext cx="2494080" cy="2601720"/>
            <a:chOff x="-302040" y="1968120"/>
            <a:chExt cx="2494080" cy="2601720"/>
          </a:xfrm>
        </p:grpSpPr>
        <p:sp>
          <p:nvSpPr>
            <p:cNvPr id="146" name="CustomShape 3"/>
            <p:cNvSpPr/>
            <p:nvPr/>
          </p:nvSpPr>
          <p:spPr>
            <a:xfrm>
              <a:off x="1555200" y="2222640"/>
              <a:ext cx="326880" cy="1592280"/>
            </a:xfrm>
            <a:custGeom>
              <a:avLst/>
              <a:gdLst/>
              <a:ahLst/>
              <a:rect l="l" t="t" r="r" b="b"/>
              <a:pathLst>
                <a:path w="9204" h="44792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4"/>
            <p:cNvSpPr/>
            <p:nvPr/>
          </p:nvSpPr>
          <p:spPr>
            <a:xfrm>
              <a:off x="530280" y="3732480"/>
              <a:ext cx="1612800" cy="837360"/>
            </a:xfrm>
            <a:custGeom>
              <a:avLst/>
              <a:gdLst/>
              <a:ahLst/>
              <a:rect l="l" t="t" r="r" b="b"/>
              <a:pathLst>
                <a:path w="45375" h="23563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OUTLINE</a:t>
              </a:r>
              <a:endParaRPr b="0" lang="en-US" sz="2420" spc="-1" strike="noStrike">
                <a:latin typeface="Arial"/>
              </a:endParaRPr>
            </a:p>
          </p:txBody>
        </p:sp>
        <p:sp>
          <p:nvSpPr>
            <p:cNvPr id="148" name="CustomShape 5"/>
            <p:cNvSpPr/>
            <p:nvPr/>
          </p:nvSpPr>
          <p:spPr>
            <a:xfrm>
              <a:off x="1878840" y="2319120"/>
              <a:ext cx="213120" cy="213120"/>
            </a:xfrm>
            <a:custGeom>
              <a:avLst/>
              <a:gdLst/>
              <a:ahLst/>
              <a:rect l="l" t="t" r="r" b="b"/>
              <a:pathLst>
                <a:path w="6002" h="6002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6"/>
            <p:cNvSpPr/>
            <p:nvPr/>
          </p:nvSpPr>
          <p:spPr>
            <a:xfrm>
              <a:off x="1779120" y="2222640"/>
              <a:ext cx="412920" cy="406440"/>
            </a:xfrm>
            <a:custGeom>
              <a:avLst/>
              <a:gdLst/>
              <a:ahLst/>
              <a:rect l="l" t="t" r="r" b="b"/>
              <a:pathLst>
                <a:path w="11621" h="11443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7"/>
            <p:cNvSpPr/>
            <p:nvPr/>
          </p:nvSpPr>
          <p:spPr>
            <a:xfrm>
              <a:off x="175680" y="2452320"/>
              <a:ext cx="1418760" cy="136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Develop outline and refine the content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151" name="CustomShape 8"/>
            <p:cNvSpPr/>
            <p:nvPr/>
          </p:nvSpPr>
          <p:spPr>
            <a:xfrm>
              <a:off x="-302040" y="1968120"/>
              <a:ext cx="185688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4f81bd"/>
                  </a:solidFill>
                  <a:latin typeface="Fira Sans Extra Condensed Medium"/>
                  <a:ea typeface="Fira Sans Extra Condensed Medium"/>
                </a:rPr>
                <a:t>Step 7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152" name="Group 9"/>
          <p:cNvGrpSpPr/>
          <p:nvPr/>
        </p:nvGrpSpPr>
        <p:grpSpPr>
          <a:xfrm>
            <a:off x="6450120" y="1968120"/>
            <a:ext cx="2535480" cy="2601720"/>
            <a:chOff x="6450120" y="1968120"/>
            <a:chExt cx="2535480" cy="2601720"/>
          </a:xfrm>
        </p:grpSpPr>
        <p:sp>
          <p:nvSpPr>
            <p:cNvPr id="153" name="CustomShape 10"/>
            <p:cNvSpPr/>
            <p:nvPr/>
          </p:nvSpPr>
          <p:spPr>
            <a:xfrm>
              <a:off x="8302680" y="2222640"/>
              <a:ext cx="327240" cy="1592280"/>
            </a:xfrm>
            <a:custGeom>
              <a:avLst/>
              <a:gdLst/>
              <a:ahLst/>
              <a:rect l="l" t="t" r="r" b="b"/>
              <a:pathLst>
                <a:path w="9217" h="44792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1"/>
            <p:cNvSpPr/>
            <p:nvPr/>
          </p:nvSpPr>
          <p:spPr>
            <a:xfrm>
              <a:off x="7128000" y="3732480"/>
              <a:ext cx="1763640" cy="837360"/>
            </a:xfrm>
            <a:custGeom>
              <a:avLst/>
              <a:gdLst/>
              <a:ahLst/>
              <a:rect l="l" t="t" r="r" b="b"/>
              <a:pathLst>
                <a:path w="49615" h="2356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8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SHORT</a:t>
              </a:r>
              <a:r>
                <a:rPr b="1" lang="en" sz="242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 </a:t>
              </a:r>
              <a:r>
                <a:rPr b="1" lang="en" sz="18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SENTENCES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5" name="CustomShape 12"/>
            <p:cNvSpPr/>
            <p:nvPr/>
          </p:nvSpPr>
          <p:spPr>
            <a:xfrm>
              <a:off x="8670600" y="2266200"/>
              <a:ext cx="207000" cy="117720"/>
            </a:xfrm>
            <a:custGeom>
              <a:avLst/>
              <a:gdLst/>
              <a:ahLst/>
              <a:rect l="l" t="t" r="r" b="b"/>
              <a:pathLst>
                <a:path w="5835" h="3317">
                  <a:moveTo>
                    <a:pt x="2971" y="0"/>
                  </a:moveTo>
                  <a:cubicBezTo>
                    <a:pt x="2233" y="0"/>
                    <a:pt x="1495" y="280"/>
                    <a:pt x="929" y="840"/>
                  </a:cubicBezTo>
                  <a:cubicBezTo>
                    <a:pt x="262" y="1518"/>
                    <a:pt x="0" y="2447"/>
                    <a:pt x="131" y="3316"/>
                  </a:cubicBezTo>
                  <a:lnTo>
                    <a:pt x="739" y="3256"/>
                  </a:lnTo>
                  <a:cubicBezTo>
                    <a:pt x="619" y="2554"/>
                    <a:pt x="822" y="1816"/>
                    <a:pt x="1370" y="1280"/>
                  </a:cubicBezTo>
                  <a:cubicBezTo>
                    <a:pt x="1810" y="834"/>
                    <a:pt x="2391" y="610"/>
                    <a:pt x="2971" y="610"/>
                  </a:cubicBezTo>
                  <a:cubicBezTo>
                    <a:pt x="3551" y="610"/>
                    <a:pt x="4132" y="834"/>
                    <a:pt x="4572" y="1280"/>
                  </a:cubicBezTo>
                  <a:cubicBezTo>
                    <a:pt x="5001" y="1709"/>
                    <a:pt x="5215" y="2256"/>
                    <a:pt x="5239" y="2828"/>
                  </a:cubicBezTo>
                  <a:lnTo>
                    <a:pt x="5834" y="2768"/>
                  </a:lnTo>
                  <a:cubicBezTo>
                    <a:pt x="5811" y="2066"/>
                    <a:pt x="5537" y="1375"/>
                    <a:pt x="5013" y="840"/>
                  </a:cubicBezTo>
                  <a:cubicBezTo>
                    <a:pt x="4447" y="280"/>
                    <a:pt x="3709" y="0"/>
                    <a:pt x="29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3"/>
            <p:cNvSpPr/>
            <p:nvPr/>
          </p:nvSpPr>
          <p:spPr>
            <a:xfrm>
              <a:off x="8615880" y="2222640"/>
              <a:ext cx="369720" cy="355320"/>
            </a:xfrm>
            <a:custGeom>
              <a:avLst/>
              <a:gdLst/>
              <a:ahLst/>
              <a:rect l="l" t="t" r="r" b="b"/>
              <a:pathLst>
                <a:path w="10407" h="10008">
                  <a:moveTo>
                    <a:pt x="4507" y="611"/>
                  </a:moveTo>
                  <a:cubicBezTo>
                    <a:pt x="5403" y="611"/>
                    <a:pt x="6299" y="953"/>
                    <a:pt x="6977" y="1638"/>
                  </a:cubicBezTo>
                  <a:cubicBezTo>
                    <a:pt x="8335" y="2995"/>
                    <a:pt x="8335" y="5222"/>
                    <a:pt x="6977" y="6579"/>
                  </a:cubicBezTo>
                  <a:cubicBezTo>
                    <a:pt x="6299" y="7258"/>
                    <a:pt x="5403" y="7597"/>
                    <a:pt x="4507" y="7597"/>
                  </a:cubicBezTo>
                  <a:cubicBezTo>
                    <a:pt x="3611" y="7597"/>
                    <a:pt x="2715" y="7258"/>
                    <a:pt x="2036" y="6579"/>
                  </a:cubicBezTo>
                  <a:cubicBezTo>
                    <a:pt x="667" y="5222"/>
                    <a:pt x="667" y="2995"/>
                    <a:pt x="2036" y="1638"/>
                  </a:cubicBezTo>
                  <a:cubicBezTo>
                    <a:pt x="2715" y="953"/>
                    <a:pt x="3611" y="611"/>
                    <a:pt x="4507" y="611"/>
                  </a:cubicBezTo>
                  <a:close/>
                  <a:moveTo>
                    <a:pt x="8299" y="7365"/>
                  </a:moveTo>
                  <a:lnTo>
                    <a:pt x="9537" y="8603"/>
                  </a:lnTo>
                  <a:lnTo>
                    <a:pt x="9002" y="9139"/>
                  </a:lnTo>
                  <a:lnTo>
                    <a:pt x="7763" y="7901"/>
                  </a:lnTo>
                  <a:lnTo>
                    <a:pt x="8299" y="7365"/>
                  </a:lnTo>
                  <a:close/>
                  <a:moveTo>
                    <a:pt x="4507" y="1"/>
                  </a:moveTo>
                  <a:cubicBezTo>
                    <a:pt x="3456" y="1"/>
                    <a:pt x="2405" y="400"/>
                    <a:pt x="1608" y="1197"/>
                  </a:cubicBezTo>
                  <a:cubicBezTo>
                    <a:pt x="0" y="2805"/>
                    <a:pt x="0" y="5412"/>
                    <a:pt x="1608" y="7008"/>
                  </a:cubicBezTo>
                  <a:cubicBezTo>
                    <a:pt x="2404" y="7811"/>
                    <a:pt x="3452" y="8210"/>
                    <a:pt x="4502" y="8210"/>
                  </a:cubicBezTo>
                  <a:cubicBezTo>
                    <a:pt x="5445" y="8210"/>
                    <a:pt x="6390" y="7888"/>
                    <a:pt x="7156" y="7246"/>
                  </a:cubicBezTo>
                  <a:lnTo>
                    <a:pt x="7358" y="7448"/>
                  </a:lnTo>
                  <a:lnTo>
                    <a:pt x="6894" y="7901"/>
                  </a:lnTo>
                  <a:lnTo>
                    <a:pt x="9002" y="10008"/>
                  </a:lnTo>
                  <a:lnTo>
                    <a:pt x="10406" y="8603"/>
                  </a:lnTo>
                  <a:lnTo>
                    <a:pt x="8299" y="6496"/>
                  </a:lnTo>
                  <a:lnTo>
                    <a:pt x="7835" y="6960"/>
                  </a:lnTo>
                  <a:lnTo>
                    <a:pt x="7644" y="6758"/>
                  </a:lnTo>
                  <a:cubicBezTo>
                    <a:pt x="9002" y="5150"/>
                    <a:pt x="8930" y="2721"/>
                    <a:pt x="7406" y="1197"/>
                  </a:cubicBezTo>
                  <a:cubicBezTo>
                    <a:pt x="6608" y="400"/>
                    <a:pt x="5558" y="1"/>
                    <a:pt x="450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4"/>
            <p:cNvSpPr/>
            <p:nvPr/>
          </p:nvSpPr>
          <p:spPr>
            <a:xfrm>
              <a:off x="6450120" y="2461320"/>
              <a:ext cx="185688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Break longer sentences into short ones.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158" name="CustomShape 15"/>
            <p:cNvSpPr/>
            <p:nvPr/>
          </p:nvSpPr>
          <p:spPr>
            <a:xfrm>
              <a:off x="6450120" y="1968120"/>
              <a:ext cx="185688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ffc000"/>
                  </a:solidFill>
                  <a:latin typeface="Fira Sans Extra Condensed Medium"/>
                  <a:ea typeface="Fira Sans Extra Condensed Medium"/>
                </a:rPr>
                <a:t>Step 11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159" name="Group 16"/>
          <p:cNvGrpSpPr/>
          <p:nvPr/>
        </p:nvGrpSpPr>
        <p:grpSpPr>
          <a:xfrm>
            <a:off x="1158840" y="3732480"/>
            <a:ext cx="2675160" cy="2566440"/>
            <a:chOff x="1158840" y="3732480"/>
            <a:chExt cx="2675160" cy="2566440"/>
          </a:xfrm>
        </p:grpSpPr>
        <p:sp>
          <p:nvSpPr>
            <p:cNvPr id="160" name="CustomShape 17"/>
            <p:cNvSpPr/>
            <p:nvPr/>
          </p:nvSpPr>
          <p:spPr>
            <a:xfrm>
              <a:off x="3151800" y="4513680"/>
              <a:ext cx="326880" cy="1592640"/>
            </a:xfrm>
            <a:custGeom>
              <a:avLst/>
              <a:gdLst/>
              <a:ahLst/>
              <a:rect l="l" t="t" r="r" b="b"/>
              <a:pathLst>
                <a:path w="9204" h="44804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8"/>
            <p:cNvSpPr/>
            <p:nvPr/>
          </p:nvSpPr>
          <p:spPr>
            <a:xfrm>
              <a:off x="2070720" y="3732480"/>
              <a:ext cx="1763280" cy="837360"/>
            </a:xfrm>
            <a:custGeom>
              <a:avLst/>
              <a:gdLst/>
              <a:ahLst/>
              <a:rect l="l" t="t" r="r" b="b"/>
              <a:pathLst>
                <a:path w="49603" h="2356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24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  </a:t>
              </a:r>
              <a:r>
                <a:rPr b="1" lang="en" sz="24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ANGLE</a:t>
              </a:r>
              <a:r>
                <a:rPr b="0" lang="en" sz="24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 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2" name="CustomShape 19"/>
            <p:cNvSpPr/>
            <p:nvPr/>
          </p:nvSpPr>
          <p:spPr>
            <a:xfrm>
              <a:off x="3413520" y="5694840"/>
              <a:ext cx="411120" cy="411480"/>
            </a:xfrm>
            <a:custGeom>
              <a:avLst/>
              <a:gdLst/>
              <a:ahLst/>
              <a:rect l="l" t="t" r="r" b="b"/>
              <a:pathLst>
                <a:path w="11574" h="11586">
                  <a:moveTo>
                    <a:pt x="5787" y="620"/>
                  </a:moveTo>
                  <a:cubicBezTo>
                    <a:pt x="8633" y="620"/>
                    <a:pt x="10954" y="2941"/>
                    <a:pt x="10954" y="5799"/>
                  </a:cubicBezTo>
                  <a:cubicBezTo>
                    <a:pt x="10954" y="8645"/>
                    <a:pt x="8633" y="10966"/>
                    <a:pt x="5787" y="10966"/>
                  </a:cubicBezTo>
                  <a:cubicBezTo>
                    <a:pt x="2929" y="10966"/>
                    <a:pt x="608" y="8645"/>
                    <a:pt x="608" y="5799"/>
                  </a:cubicBezTo>
                  <a:cubicBezTo>
                    <a:pt x="608" y="2941"/>
                    <a:pt x="2929" y="620"/>
                    <a:pt x="5787" y="620"/>
                  </a:cubicBezTo>
                  <a:close/>
                  <a:moveTo>
                    <a:pt x="5787" y="1"/>
                  </a:moveTo>
                  <a:cubicBezTo>
                    <a:pt x="2596" y="1"/>
                    <a:pt x="1" y="2596"/>
                    <a:pt x="1" y="5799"/>
                  </a:cubicBezTo>
                  <a:cubicBezTo>
                    <a:pt x="1" y="8990"/>
                    <a:pt x="2596" y="11585"/>
                    <a:pt x="5787" y="11585"/>
                  </a:cubicBezTo>
                  <a:cubicBezTo>
                    <a:pt x="8978" y="11585"/>
                    <a:pt x="11573" y="8990"/>
                    <a:pt x="11573" y="5799"/>
                  </a:cubicBezTo>
                  <a:cubicBezTo>
                    <a:pt x="11573" y="2596"/>
                    <a:pt x="8978" y="1"/>
                    <a:pt x="57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20"/>
            <p:cNvSpPr/>
            <p:nvPr/>
          </p:nvSpPr>
          <p:spPr>
            <a:xfrm>
              <a:off x="3525480" y="5761080"/>
              <a:ext cx="185400" cy="295920"/>
            </a:xfrm>
            <a:custGeom>
              <a:avLst/>
              <a:gdLst/>
              <a:ahLst/>
              <a:rect l="l" t="t" r="r" b="b"/>
              <a:pathLst>
                <a:path w="5228" h="8336">
                  <a:moveTo>
                    <a:pt x="2299" y="1227"/>
                  </a:moveTo>
                  <a:lnTo>
                    <a:pt x="2299" y="3668"/>
                  </a:lnTo>
                  <a:cubicBezTo>
                    <a:pt x="2156" y="3632"/>
                    <a:pt x="2096" y="3609"/>
                    <a:pt x="2001" y="3573"/>
                  </a:cubicBezTo>
                  <a:cubicBezTo>
                    <a:pt x="1751" y="3501"/>
                    <a:pt x="1560" y="3418"/>
                    <a:pt x="1406" y="3323"/>
                  </a:cubicBezTo>
                  <a:cubicBezTo>
                    <a:pt x="1263" y="3228"/>
                    <a:pt x="1144" y="3120"/>
                    <a:pt x="1072" y="2989"/>
                  </a:cubicBezTo>
                  <a:cubicBezTo>
                    <a:pt x="1001" y="2847"/>
                    <a:pt x="965" y="2680"/>
                    <a:pt x="965" y="2477"/>
                  </a:cubicBezTo>
                  <a:cubicBezTo>
                    <a:pt x="965" y="2085"/>
                    <a:pt x="1084" y="1775"/>
                    <a:pt x="1358" y="1549"/>
                  </a:cubicBezTo>
                  <a:cubicBezTo>
                    <a:pt x="1584" y="1370"/>
                    <a:pt x="1846" y="1263"/>
                    <a:pt x="2299" y="1227"/>
                  </a:cubicBezTo>
                  <a:close/>
                  <a:moveTo>
                    <a:pt x="2894" y="4478"/>
                  </a:moveTo>
                  <a:cubicBezTo>
                    <a:pt x="3049" y="4513"/>
                    <a:pt x="3204" y="4549"/>
                    <a:pt x="3335" y="4585"/>
                  </a:cubicBezTo>
                  <a:cubicBezTo>
                    <a:pt x="3585" y="4668"/>
                    <a:pt x="3811" y="4752"/>
                    <a:pt x="3989" y="4859"/>
                  </a:cubicBezTo>
                  <a:cubicBezTo>
                    <a:pt x="4168" y="4966"/>
                    <a:pt x="4299" y="5097"/>
                    <a:pt x="4382" y="5240"/>
                  </a:cubicBezTo>
                  <a:cubicBezTo>
                    <a:pt x="4478" y="5383"/>
                    <a:pt x="4501" y="5561"/>
                    <a:pt x="4501" y="5775"/>
                  </a:cubicBezTo>
                  <a:cubicBezTo>
                    <a:pt x="4501" y="6168"/>
                    <a:pt x="4347" y="6466"/>
                    <a:pt x="4037" y="6668"/>
                  </a:cubicBezTo>
                  <a:cubicBezTo>
                    <a:pt x="3763" y="6835"/>
                    <a:pt x="3489" y="6942"/>
                    <a:pt x="2894" y="6954"/>
                  </a:cubicBezTo>
                  <a:lnTo>
                    <a:pt x="2894" y="4478"/>
                  </a:lnTo>
                  <a:close/>
                  <a:moveTo>
                    <a:pt x="2299" y="1"/>
                  </a:moveTo>
                  <a:lnTo>
                    <a:pt x="2299" y="632"/>
                  </a:lnTo>
                  <a:cubicBezTo>
                    <a:pt x="2144" y="644"/>
                    <a:pt x="1894" y="680"/>
                    <a:pt x="1715" y="739"/>
                  </a:cubicBezTo>
                  <a:cubicBezTo>
                    <a:pt x="1418" y="823"/>
                    <a:pt x="1168" y="953"/>
                    <a:pt x="953" y="1108"/>
                  </a:cubicBezTo>
                  <a:cubicBezTo>
                    <a:pt x="727" y="1275"/>
                    <a:pt x="572" y="1489"/>
                    <a:pt x="453" y="1727"/>
                  </a:cubicBezTo>
                  <a:cubicBezTo>
                    <a:pt x="334" y="1977"/>
                    <a:pt x="275" y="2263"/>
                    <a:pt x="275" y="2573"/>
                  </a:cubicBezTo>
                  <a:cubicBezTo>
                    <a:pt x="275" y="2847"/>
                    <a:pt x="322" y="3085"/>
                    <a:pt x="417" y="3275"/>
                  </a:cubicBezTo>
                  <a:cubicBezTo>
                    <a:pt x="501" y="3466"/>
                    <a:pt x="644" y="3620"/>
                    <a:pt x="834" y="3763"/>
                  </a:cubicBezTo>
                  <a:cubicBezTo>
                    <a:pt x="1013" y="3894"/>
                    <a:pt x="1227" y="4001"/>
                    <a:pt x="1501" y="4097"/>
                  </a:cubicBezTo>
                  <a:cubicBezTo>
                    <a:pt x="1739" y="4180"/>
                    <a:pt x="2001" y="4252"/>
                    <a:pt x="2299" y="4323"/>
                  </a:cubicBezTo>
                  <a:lnTo>
                    <a:pt x="2299" y="6930"/>
                  </a:lnTo>
                  <a:cubicBezTo>
                    <a:pt x="2299" y="6918"/>
                    <a:pt x="2120" y="6907"/>
                    <a:pt x="2025" y="6883"/>
                  </a:cubicBezTo>
                  <a:cubicBezTo>
                    <a:pt x="1787" y="6835"/>
                    <a:pt x="1572" y="6776"/>
                    <a:pt x="1358" y="6680"/>
                  </a:cubicBezTo>
                  <a:cubicBezTo>
                    <a:pt x="1156" y="6597"/>
                    <a:pt x="965" y="6490"/>
                    <a:pt x="798" y="6383"/>
                  </a:cubicBezTo>
                  <a:cubicBezTo>
                    <a:pt x="620" y="6264"/>
                    <a:pt x="477" y="6145"/>
                    <a:pt x="358" y="6014"/>
                  </a:cubicBezTo>
                  <a:lnTo>
                    <a:pt x="1" y="6561"/>
                  </a:lnTo>
                  <a:cubicBezTo>
                    <a:pt x="668" y="7133"/>
                    <a:pt x="1406" y="7454"/>
                    <a:pt x="2299" y="7538"/>
                  </a:cubicBezTo>
                  <a:lnTo>
                    <a:pt x="2299" y="8335"/>
                  </a:lnTo>
                  <a:lnTo>
                    <a:pt x="2894" y="8335"/>
                  </a:lnTo>
                  <a:lnTo>
                    <a:pt x="2894" y="7550"/>
                  </a:lnTo>
                  <a:cubicBezTo>
                    <a:pt x="3192" y="7538"/>
                    <a:pt x="3489" y="7502"/>
                    <a:pt x="3739" y="7442"/>
                  </a:cubicBezTo>
                  <a:cubicBezTo>
                    <a:pt x="4037" y="7371"/>
                    <a:pt x="4311" y="7252"/>
                    <a:pt x="4525" y="7097"/>
                  </a:cubicBezTo>
                  <a:cubicBezTo>
                    <a:pt x="4751" y="6942"/>
                    <a:pt x="4930" y="6752"/>
                    <a:pt x="5049" y="6526"/>
                  </a:cubicBezTo>
                  <a:cubicBezTo>
                    <a:pt x="5168" y="6287"/>
                    <a:pt x="5228" y="6026"/>
                    <a:pt x="5228" y="5704"/>
                  </a:cubicBezTo>
                  <a:cubicBezTo>
                    <a:pt x="5228" y="5395"/>
                    <a:pt x="5180" y="5144"/>
                    <a:pt x="5073" y="4930"/>
                  </a:cubicBezTo>
                  <a:cubicBezTo>
                    <a:pt x="4966" y="4728"/>
                    <a:pt x="4811" y="4549"/>
                    <a:pt x="4597" y="4406"/>
                  </a:cubicBezTo>
                  <a:cubicBezTo>
                    <a:pt x="4394" y="4263"/>
                    <a:pt x="4120" y="4144"/>
                    <a:pt x="3823" y="4049"/>
                  </a:cubicBezTo>
                  <a:cubicBezTo>
                    <a:pt x="3561" y="3954"/>
                    <a:pt x="3335" y="3882"/>
                    <a:pt x="2894" y="3811"/>
                  </a:cubicBezTo>
                  <a:lnTo>
                    <a:pt x="2894" y="1215"/>
                  </a:lnTo>
                  <a:cubicBezTo>
                    <a:pt x="3192" y="1239"/>
                    <a:pt x="3513" y="1299"/>
                    <a:pt x="3775" y="1406"/>
                  </a:cubicBezTo>
                  <a:cubicBezTo>
                    <a:pt x="4097" y="1549"/>
                    <a:pt x="4370" y="1715"/>
                    <a:pt x="4561" y="1942"/>
                  </a:cubicBezTo>
                  <a:lnTo>
                    <a:pt x="4894" y="1394"/>
                  </a:lnTo>
                  <a:cubicBezTo>
                    <a:pt x="4608" y="1144"/>
                    <a:pt x="4263" y="953"/>
                    <a:pt x="3906" y="811"/>
                  </a:cubicBezTo>
                  <a:cubicBezTo>
                    <a:pt x="3608" y="703"/>
                    <a:pt x="3335" y="632"/>
                    <a:pt x="2894" y="62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21"/>
            <p:cNvSpPr/>
            <p:nvPr/>
          </p:nvSpPr>
          <p:spPr>
            <a:xfrm>
              <a:off x="1175760" y="5538600"/>
              <a:ext cx="199260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Subset of</a:t>
              </a:r>
              <a:endParaRPr b="0" lang="en-US" sz="171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en-US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outline 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165" name="CustomShape 22"/>
            <p:cNvSpPr/>
            <p:nvPr/>
          </p:nvSpPr>
          <p:spPr>
            <a:xfrm>
              <a:off x="1158840" y="5011200"/>
              <a:ext cx="199260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4bacc6"/>
                  </a:solidFill>
                  <a:latin typeface="Fira Sans Extra Condensed Medium"/>
                  <a:ea typeface="Fira Sans Extra Condensed Medium"/>
                </a:rPr>
                <a:t>Step 8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166" name="Group 23"/>
          <p:cNvGrpSpPr/>
          <p:nvPr/>
        </p:nvGrpSpPr>
        <p:grpSpPr>
          <a:xfrm>
            <a:off x="4534920" y="3732480"/>
            <a:ext cx="2733480" cy="2532600"/>
            <a:chOff x="4534920" y="3732480"/>
            <a:chExt cx="2733480" cy="2532600"/>
          </a:xfrm>
        </p:grpSpPr>
        <p:sp>
          <p:nvSpPr>
            <p:cNvPr id="167" name="CustomShape 24"/>
            <p:cNvSpPr/>
            <p:nvPr/>
          </p:nvSpPr>
          <p:spPr>
            <a:xfrm>
              <a:off x="6527880" y="4513680"/>
              <a:ext cx="326880" cy="1592640"/>
            </a:xfrm>
            <a:custGeom>
              <a:avLst/>
              <a:gdLst/>
              <a:ahLst/>
              <a:rect l="l" t="t" r="r" b="b"/>
              <a:pathLst>
                <a:path w="9205" h="44804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25"/>
            <p:cNvSpPr/>
            <p:nvPr/>
          </p:nvSpPr>
          <p:spPr>
            <a:xfrm>
              <a:off x="5442120" y="3732480"/>
              <a:ext cx="1763640" cy="837360"/>
            </a:xfrm>
            <a:custGeom>
              <a:avLst/>
              <a:gdLst/>
              <a:ahLst/>
              <a:rect l="l" t="t" r="r" b="b"/>
              <a:pathLst>
                <a:path w="49614" h="23563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YOUR READERS</a:t>
              </a:r>
              <a:endParaRPr b="0" lang="en-US" sz="2420" spc="-1" strike="noStrike">
                <a:latin typeface="Arial"/>
              </a:endParaRPr>
            </a:p>
          </p:txBody>
        </p:sp>
        <p:sp>
          <p:nvSpPr>
            <p:cNvPr id="169" name="CustomShape 26"/>
            <p:cNvSpPr/>
            <p:nvPr/>
          </p:nvSpPr>
          <p:spPr>
            <a:xfrm>
              <a:off x="6896160" y="5867640"/>
              <a:ext cx="30960" cy="3096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81" y="691"/>
                    <a:pt x="881" y="441"/>
                  </a:cubicBezTo>
                  <a:cubicBezTo>
                    <a:pt x="881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27"/>
            <p:cNvSpPr/>
            <p:nvPr/>
          </p:nvSpPr>
          <p:spPr>
            <a:xfrm>
              <a:off x="6958800" y="5867640"/>
              <a:ext cx="31320" cy="30960"/>
            </a:xfrm>
            <a:custGeom>
              <a:avLst/>
              <a:gdLst/>
              <a:ahLst/>
              <a:rect l="l" t="t" r="r" b="b"/>
              <a:pathLst>
                <a:path w="894" h="882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93" y="691"/>
                    <a:pt x="893" y="441"/>
                  </a:cubicBezTo>
                  <a:cubicBezTo>
                    <a:pt x="893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28"/>
            <p:cNvSpPr/>
            <p:nvPr/>
          </p:nvSpPr>
          <p:spPr>
            <a:xfrm>
              <a:off x="7022160" y="5867640"/>
              <a:ext cx="30960" cy="3096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41" y="0"/>
                  </a:moveTo>
                  <a:cubicBezTo>
                    <a:pt x="191" y="0"/>
                    <a:pt x="0" y="203"/>
                    <a:pt x="0" y="441"/>
                  </a:cubicBezTo>
                  <a:cubicBezTo>
                    <a:pt x="0" y="691"/>
                    <a:pt x="191" y="881"/>
                    <a:pt x="441" y="881"/>
                  </a:cubicBezTo>
                  <a:cubicBezTo>
                    <a:pt x="679" y="881"/>
                    <a:pt x="881" y="691"/>
                    <a:pt x="881" y="441"/>
                  </a:cubicBezTo>
                  <a:cubicBezTo>
                    <a:pt x="881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9"/>
            <p:cNvSpPr/>
            <p:nvPr/>
          </p:nvSpPr>
          <p:spPr>
            <a:xfrm>
              <a:off x="7084800" y="5867640"/>
              <a:ext cx="30960" cy="3096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81"/>
                    <a:pt x="441" y="881"/>
                  </a:cubicBezTo>
                  <a:cubicBezTo>
                    <a:pt x="679" y="881"/>
                    <a:pt x="882" y="691"/>
                    <a:pt x="882" y="441"/>
                  </a:cubicBezTo>
                  <a:cubicBezTo>
                    <a:pt x="882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30"/>
            <p:cNvSpPr/>
            <p:nvPr/>
          </p:nvSpPr>
          <p:spPr>
            <a:xfrm>
              <a:off x="6819120" y="5665680"/>
              <a:ext cx="449280" cy="461160"/>
            </a:xfrm>
            <a:custGeom>
              <a:avLst/>
              <a:gdLst/>
              <a:ahLst/>
              <a:rect l="l" t="t" r="r" b="b"/>
              <a:pathLst>
                <a:path w="12645" h="12978">
                  <a:moveTo>
                    <a:pt x="11406" y="583"/>
                  </a:moveTo>
                  <a:cubicBezTo>
                    <a:pt x="11799" y="583"/>
                    <a:pt x="12192" y="881"/>
                    <a:pt x="12192" y="1286"/>
                  </a:cubicBezTo>
                  <a:lnTo>
                    <a:pt x="12192" y="5441"/>
                  </a:lnTo>
                  <a:lnTo>
                    <a:pt x="12204" y="5441"/>
                  </a:lnTo>
                  <a:cubicBezTo>
                    <a:pt x="12204" y="5763"/>
                    <a:pt x="12026" y="5882"/>
                    <a:pt x="12026" y="5882"/>
                  </a:cubicBezTo>
                  <a:lnTo>
                    <a:pt x="11966" y="5917"/>
                  </a:lnTo>
                  <a:cubicBezTo>
                    <a:pt x="11871" y="6025"/>
                    <a:pt x="11776" y="6132"/>
                    <a:pt x="11728" y="6156"/>
                  </a:cubicBezTo>
                  <a:lnTo>
                    <a:pt x="10418" y="7180"/>
                  </a:lnTo>
                  <a:lnTo>
                    <a:pt x="10418" y="3977"/>
                  </a:lnTo>
                  <a:cubicBezTo>
                    <a:pt x="10418" y="3274"/>
                    <a:pt x="9787" y="2667"/>
                    <a:pt x="9085" y="2667"/>
                  </a:cubicBezTo>
                  <a:lnTo>
                    <a:pt x="2822" y="2667"/>
                  </a:lnTo>
                  <a:lnTo>
                    <a:pt x="2822" y="1286"/>
                  </a:lnTo>
                  <a:cubicBezTo>
                    <a:pt x="2822" y="881"/>
                    <a:pt x="3120" y="583"/>
                    <a:pt x="3525" y="583"/>
                  </a:cubicBezTo>
                  <a:close/>
                  <a:moveTo>
                    <a:pt x="9085" y="3274"/>
                  </a:moveTo>
                  <a:cubicBezTo>
                    <a:pt x="9466" y="3274"/>
                    <a:pt x="9823" y="3596"/>
                    <a:pt x="9823" y="3977"/>
                  </a:cubicBezTo>
                  <a:lnTo>
                    <a:pt x="9823" y="8144"/>
                  </a:lnTo>
                  <a:cubicBezTo>
                    <a:pt x="9823" y="8442"/>
                    <a:pt x="9668" y="8561"/>
                    <a:pt x="9668" y="8561"/>
                  </a:cubicBezTo>
                  <a:lnTo>
                    <a:pt x="9621" y="8608"/>
                  </a:lnTo>
                  <a:cubicBezTo>
                    <a:pt x="9525" y="8704"/>
                    <a:pt x="9371" y="8823"/>
                    <a:pt x="9335" y="8846"/>
                  </a:cubicBezTo>
                  <a:lnTo>
                    <a:pt x="5358" y="11835"/>
                  </a:lnTo>
                  <a:lnTo>
                    <a:pt x="5358" y="8775"/>
                  </a:lnTo>
                  <a:lnTo>
                    <a:pt x="1203" y="8775"/>
                  </a:lnTo>
                  <a:cubicBezTo>
                    <a:pt x="810" y="8775"/>
                    <a:pt x="441" y="8525"/>
                    <a:pt x="441" y="8144"/>
                  </a:cubicBezTo>
                  <a:lnTo>
                    <a:pt x="441" y="3977"/>
                  </a:lnTo>
                  <a:cubicBezTo>
                    <a:pt x="441" y="3596"/>
                    <a:pt x="810" y="3274"/>
                    <a:pt x="1203" y="3274"/>
                  </a:cubicBezTo>
                  <a:close/>
                  <a:moveTo>
                    <a:pt x="3525" y="0"/>
                  </a:moveTo>
                  <a:cubicBezTo>
                    <a:pt x="2834" y="0"/>
                    <a:pt x="2227" y="595"/>
                    <a:pt x="2227" y="1286"/>
                  </a:cubicBezTo>
                  <a:lnTo>
                    <a:pt x="2227" y="2679"/>
                  </a:lnTo>
                  <a:lnTo>
                    <a:pt x="1203" y="2679"/>
                  </a:lnTo>
                  <a:cubicBezTo>
                    <a:pt x="500" y="2679"/>
                    <a:pt x="0" y="3274"/>
                    <a:pt x="0" y="3977"/>
                  </a:cubicBezTo>
                  <a:lnTo>
                    <a:pt x="0" y="8144"/>
                  </a:lnTo>
                  <a:cubicBezTo>
                    <a:pt x="0" y="8846"/>
                    <a:pt x="500" y="9370"/>
                    <a:pt x="1203" y="9370"/>
                  </a:cubicBezTo>
                  <a:lnTo>
                    <a:pt x="4906" y="9370"/>
                  </a:lnTo>
                  <a:lnTo>
                    <a:pt x="4906" y="12978"/>
                  </a:lnTo>
                  <a:lnTo>
                    <a:pt x="9680" y="9323"/>
                  </a:lnTo>
                  <a:cubicBezTo>
                    <a:pt x="9799" y="9251"/>
                    <a:pt x="9978" y="9085"/>
                    <a:pt x="10061" y="9001"/>
                  </a:cubicBezTo>
                  <a:cubicBezTo>
                    <a:pt x="10144" y="8918"/>
                    <a:pt x="10406" y="8656"/>
                    <a:pt x="10406" y="8144"/>
                  </a:cubicBezTo>
                  <a:lnTo>
                    <a:pt x="10406" y="7834"/>
                  </a:lnTo>
                  <a:lnTo>
                    <a:pt x="11990" y="6608"/>
                  </a:lnTo>
                  <a:cubicBezTo>
                    <a:pt x="12109" y="6537"/>
                    <a:pt x="12252" y="6370"/>
                    <a:pt x="12335" y="6287"/>
                  </a:cubicBezTo>
                  <a:cubicBezTo>
                    <a:pt x="12419" y="6203"/>
                    <a:pt x="12645" y="5953"/>
                    <a:pt x="12645" y="5441"/>
                  </a:cubicBezTo>
                  <a:lnTo>
                    <a:pt x="12645" y="1286"/>
                  </a:lnTo>
                  <a:cubicBezTo>
                    <a:pt x="12645" y="595"/>
                    <a:pt x="12097" y="0"/>
                    <a:pt x="114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31"/>
            <p:cNvSpPr/>
            <p:nvPr/>
          </p:nvSpPr>
          <p:spPr>
            <a:xfrm>
              <a:off x="4534920" y="5504760"/>
              <a:ext cx="199260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Write for readers and analyze their readership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175" name="CustomShape 32"/>
            <p:cNvSpPr/>
            <p:nvPr/>
          </p:nvSpPr>
          <p:spPr>
            <a:xfrm>
              <a:off x="4534920" y="5011200"/>
              <a:ext cx="199260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00b050"/>
                  </a:solidFill>
                  <a:latin typeface="Fira Sans Extra Condensed Medium"/>
                  <a:ea typeface="Fira Sans Extra Condensed Medium"/>
                </a:rPr>
                <a:t>Step 10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176" name="Group 33"/>
          <p:cNvGrpSpPr/>
          <p:nvPr/>
        </p:nvGrpSpPr>
        <p:grpSpPr>
          <a:xfrm>
            <a:off x="7906320" y="3732480"/>
            <a:ext cx="2670840" cy="2532600"/>
            <a:chOff x="7906320" y="3732480"/>
            <a:chExt cx="2670840" cy="2532600"/>
          </a:xfrm>
        </p:grpSpPr>
        <p:sp>
          <p:nvSpPr>
            <p:cNvPr id="177" name="CustomShape 34"/>
            <p:cNvSpPr/>
            <p:nvPr/>
          </p:nvSpPr>
          <p:spPr>
            <a:xfrm>
              <a:off x="9899280" y="4513680"/>
              <a:ext cx="326880" cy="1592640"/>
            </a:xfrm>
            <a:custGeom>
              <a:avLst/>
              <a:gdLst/>
              <a:ahLst/>
              <a:rect l="l" t="t" r="r" b="b"/>
              <a:pathLst>
                <a:path w="9204" h="44804">
                  <a:moveTo>
                    <a:pt x="7096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35"/>
            <p:cNvSpPr/>
            <p:nvPr/>
          </p:nvSpPr>
          <p:spPr>
            <a:xfrm>
              <a:off x="8813520" y="3732480"/>
              <a:ext cx="1763640" cy="837360"/>
            </a:xfrm>
            <a:custGeom>
              <a:avLst/>
              <a:gdLst/>
              <a:ahLst/>
              <a:rect l="l" t="t" r="r" b="b"/>
              <a:pathLst>
                <a:path w="49614" h="23563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20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SHOW,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" sz="20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DON’T</a:t>
              </a:r>
              <a:r>
                <a:rPr b="1" lang="en" sz="242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 </a:t>
              </a:r>
              <a:r>
                <a:rPr b="1" lang="en" sz="20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TELL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9" name="CustomShape 36"/>
            <p:cNvSpPr/>
            <p:nvPr/>
          </p:nvSpPr>
          <p:spPr>
            <a:xfrm>
              <a:off x="10142280" y="5718600"/>
              <a:ext cx="401760" cy="396360"/>
            </a:xfrm>
            <a:custGeom>
              <a:avLst/>
              <a:gdLst/>
              <a:ahLst/>
              <a:rect l="l" t="t" r="r" b="b"/>
              <a:pathLst>
                <a:path w="11312" h="11157">
                  <a:moveTo>
                    <a:pt x="9918" y="596"/>
                  </a:moveTo>
                  <a:cubicBezTo>
                    <a:pt x="10359" y="596"/>
                    <a:pt x="10716" y="941"/>
                    <a:pt x="10716" y="1381"/>
                  </a:cubicBezTo>
                  <a:lnTo>
                    <a:pt x="10716" y="6501"/>
                  </a:lnTo>
                  <a:cubicBezTo>
                    <a:pt x="10716" y="6930"/>
                    <a:pt x="10359" y="7287"/>
                    <a:pt x="9918" y="7287"/>
                  </a:cubicBezTo>
                  <a:lnTo>
                    <a:pt x="1381" y="7287"/>
                  </a:lnTo>
                  <a:cubicBezTo>
                    <a:pt x="941" y="7287"/>
                    <a:pt x="596" y="6930"/>
                    <a:pt x="596" y="6501"/>
                  </a:cubicBezTo>
                  <a:lnTo>
                    <a:pt x="596" y="1381"/>
                  </a:lnTo>
                  <a:cubicBezTo>
                    <a:pt x="596" y="941"/>
                    <a:pt x="941" y="596"/>
                    <a:pt x="1381" y="596"/>
                  </a:cubicBezTo>
                  <a:close/>
                  <a:moveTo>
                    <a:pt x="6989" y="7739"/>
                  </a:moveTo>
                  <a:lnTo>
                    <a:pt x="6989" y="9073"/>
                  </a:lnTo>
                  <a:lnTo>
                    <a:pt x="4310" y="9073"/>
                  </a:lnTo>
                  <a:lnTo>
                    <a:pt x="4310" y="7739"/>
                  </a:lnTo>
                  <a:close/>
                  <a:moveTo>
                    <a:pt x="9156" y="9668"/>
                  </a:moveTo>
                  <a:cubicBezTo>
                    <a:pt x="9490" y="9668"/>
                    <a:pt x="9823" y="9954"/>
                    <a:pt x="9823" y="10275"/>
                  </a:cubicBezTo>
                  <a:lnTo>
                    <a:pt x="9823" y="10561"/>
                  </a:lnTo>
                  <a:lnTo>
                    <a:pt x="1632" y="10561"/>
                  </a:lnTo>
                  <a:lnTo>
                    <a:pt x="1632" y="10275"/>
                  </a:lnTo>
                  <a:cubicBezTo>
                    <a:pt x="1632" y="9954"/>
                    <a:pt x="1834" y="9668"/>
                    <a:pt x="2155" y="9668"/>
                  </a:cubicBezTo>
                  <a:close/>
                  <a:moveTo>
                    <a:pt x="1393" y="0"/>
                  </a:moveTo>
                  <a:cubicBezTo>
                    <a:pt x="655" y="0"/>
                    <a:pt x="0" y="608"/>
                    <a:pt x="0" y="1358"/>
                  </a:cubicBezTo>
                  <a:lnTo>
                    <a:pt x="0" y="6430"/>
                  </a:lnTo>
                  <a:cubicBezTo>
                    <a:pt x="0" y="7168"/>
                    <a:pt x="655" y="7739"/>
                    <a:pt x="1393" y="7739"/>
                  </a:cubicBezTo>
                  <a:lnTo>
                    <a:pt x="3870" y="7739"/>
                  </a:lnTo>
                  <a:lnTo>
                    <a:pt x="3870" y="9073"/>
                  </a:lnTo>
                  <a:lnTo>
                    <a:pt x="2155" y="9073"/>
                  </a:lnTo>
                  <a:cubicBezTo>
                    <a:pt x="1512" y="9073"/>
                    <a:pt x="1036" y="9632"/>
                    <a:pt x="1036" y="10275"/>
                  </a:cubicBezTo>
                  <a:lnTo>
                    <a:pt x="1036" y="11156"/>
                  </a:lnTo>
                  <a:lnTo>
                    <a:pt x="10264" y="11156"/>
                  </a:lnTo>
                  <a:lnTo>
                    <a:pt x="10264" y="10275"/>
                  </a:lnTo>
                  <a:cubicBezTo>
                    <a:pt x="10264" y="9632"/>
                    <a:pt x="9799" y="9073"/>
                    <a:pt x="9156" y="9073"/>
                  </a:cubicBezTo>
                  <a:lnTo>
                    <a:pt x="7585" y="9073"/>
                  </a:lnTo>
                  <a:lnTo>
                    <a:pt x="7585" y="7739"/>
                  </a:lnTo>
                  <a:lnTo>
                    <a:pt x="9918" y="7739"/>
                  </a:lnTo>
                  <a:cubicBezTo>
                    <a:pt x="10668" y="7739"/>
                    <a:pt x="11311" y="7168"/>
                    <a:pt x="11311" y="6430"/>
                  </a:cubicBezTo>
                  <a:lnTo>
                    <a:pt x="11311" y="1358"/>
                  </a:lnTo>
                  <a:cubicBezTo>
                    <a:pt x="11311" y="608"/>
                    <a:pt x="10668" y="0"/>
                    <a:pt x="991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37"/>
            <p:cNvSpPr/>
            <p:nvPr/>
          </p:nvSpPr>
          <p:spPr>
            <a:xfrm>
              <a:off x="10248120" y="5755320"/>
              <a:ext cx="253800" cy="163800"/>
            </a:xfrm>
            <a:custGeom>
              <a:avLst/>
              <a:gdLst/>
              <a:ahLst/>
              <a:rect l="l" t="t" r="r" b="b"/>
              <a:pathLst>
                <a:path w="7145" h="4620">
                  <a:moveTo>
                    <a:pt x="1" y="0"/>
                  </a:moveTo>
                  <a:lnTo>
                    <a:pt x="1" y="596"/>
                  </a:lnTo>
                  <a:lnTo>
                    <a:pt x="6025" y="596"/>
                  </a:lnTo>
                  <a:cubicBezTo>
                    <a:pt x="6299" y="596"/>
                    <a:pt x="6549" y="857"/>
                    <a:pt x="6549" y="1131"/>
                  </a:cubicBezTo>
                  <a:lnTo>
                    <a:pt x="6549" y="4620"/>
                  </a:lnTo>
                  <a:lnTo>
                    <a:pt x="7145" y="4620"/>
                  </a:lnTo>
                  <a:lnTo>
                    <a:pt x="7145" y="1131"/>
                  </a:lnTo>
                  <a:cubicBezTo>
                    <a:pt x="7145" y="536"/>
                    <a:pt x="6609" y="0"/>
                    <a:pt x="60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8"/>
            <p:cNvSpPr/>
            <p:nvPr/>
          </p:nvSpPr>
          <p:spPr>
            <a:xfrm>
              <a:off x="7906320" y="5504760"/>
              <a:ext cx="199260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Use words to create an image in the reader's mind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182" name="CustomShape 39"/>
            <p:cNvSpPr/>
            <p:nvPr/>
          </p:nvSpPr>
          <p:spPr>
            <a:xfrm>
              <a:off x="7906320" y="5011200"/>
              <a:ext cx="199260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ff7c80"/>
                  </a:solidFill>
                  <a:latin typeface="Fira Sans Extra Condensed Medium"/>
                  <a:ea typeface="Fira Sans Extra Condensed Medium"/>
                </a:rPr>
                <a:t>Step 12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183" name="Group 40"/>
          <p:cNvGrpSpPr/>
          <p:nvPr/>
        </p:nvGrpSpPr>
        <p:grpSpPr>
          <a:xfrm>
            <a:off x="3076200" y="1938600"/>
            <a:ext cx="2574360" cy="2953080"/>
            <a:chOff x="3076200" y="1938600"/>
            <a:chExt cx="2574360" cy="2953080"/>
          </a:xfrm>
        </p:grpSpPr>
        <p:grpSp>
          <p:nvGrpSpPr>
            <p:cNvPr id="184" name="Group 41"/>
            <p:cNvGrpSpPr/>
            <p:nvPr/>
          </p:nvGrpSpPr>
          <p:grpSpPr>
            <a:xfrm>
              <a:off x="3076200" y="1938600"/>
              <a:ext cx="2538720" cy="2601360"/>
              <a:chOff x="3076200" y="1938600"/>
              <a:chExt cx="2538720" cy="2601360"/>
            </a:xfrm>
          </p:grpSpPr>
          <p:sp>
            <p:nvSpPr>
              <p:cNvPr id="185" name="CustomShape 42"/>
              <p:cNvSpPr/>
              <p:nvPr/>
            </p:nvSpPr>
            <p:spPr>
              <a:xfrm>
                <a:off x="4933800" y="2193120"/>
                <a:ext cx="326880" cy="1592280"/>
              </a:xfrm>
              <a:custGeom>
                <a:avLst/>
                <a:gdLst/>
                <a:ahLst/>
                <a:rect l="l" t="t" r="r" b="b"/>
                <a:pathLst>
                  <a:path w="9204" h="44792">
                    <a:moveTo>
                      <a:pt x="0" y="1"/>
                    </a:moveTo>
                    <a:lnTo>
                      <a:pt x="0" y="33291"/>
                    </a:lnTo>
                    <a:cubicBezTo>
                      <a:pt x="0" y="38244"/>
                      <a:pt x="2810" y="42649"/>
                      <a:pt x="7097" y="44792"/>
                    </a:cubicBezTo>
                    <a:lnTo>
                      <a:pt x="9204" y="44792"/>
                    </a:lnTo>
                    <a:lnTo>
                      <a:pt x="9204" y="43328"/>
                    </a:lnTo>
                    <a:cubicBezTo>
                      <a:pt x="5025" y="41804"/>
                      <a:pt x="2179" y="37827"/>
                      <a:pt x="2179" y="33291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43"/>
              <p:cNvSpPr/>
              <p:nvPr/>
            </p:nvSpPr>
            <p:spPr>
              <a:xfrm>
                <a:off x="3758760" y="3702600"/>
                <a:ext cx="1763280" cy="837360"/>
              </a:xfrm>
              <a:custGeom>
                <a:avLst/>
                <a:gdLst/>
                <a:ahLst/>
                <a:rect l="l" t="t" r="r" b="b"/>
                <a:pathLst>
                  <a:path w="49602" h="23563">
                    <a:moveTo>
                      <a:pt x="1" y="0"/>
                    </a:moveTo>
                    <a:cubicBezTo>
                      <a:pt x="4620" y="1917"/>
                      <a:pt x="7871" y="6477"/>
                      <a:pt x="7871" y="11788"/>
                    </a:cubicBezTo>
                    <a:cubicBezTo>
                      <a:pt x="7871" y="17098"/>
                      <a:pt x="4620" y="21646"/>
                      <a:pt x="1" y="23563"/>
                    </a:cubicBezTo>
                    <a:lnTo>
                      <a:pt x="37827" y="23563"/>
                    </a:lnTo>
                    <a:cubicBezTo>
                      <a:pt x="44328" y="23563"/>
                      <a:pt x="49602" y="18288"/>
                      <a:pt x="49602" y="11788"/>
                    </a:cubicBezTo>
                    <a:cubicBezTo>
                      <a:pt x="49602" y="5275"/>
                      <a:pt x="44328" y="0"/>
                      <a:pt x="3782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9960" rIns="129960" tIns="129960" bIns="12996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" sz="2000" spc="-1" strike="noStrike">
                    <a:solidFill>
                      <a:srgbClr val="ffffff"/>
                    </a:solidFill>
                    <a:latin typeface="Fira Sans Extra Condensed"/>
                    <a:ea typeface="Fira Sans Extra Condensed"/>
                  </a:rPr>
                  <a:t>   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87" name="CustomShape 44"/>
              <p:cNvSpPr/>
              <p:nvPr/>
            </p:nvSpPr>
            <p:spPr>
              <a:xfrm>
                <a:off x="5181120" y="2355120"/>
                <a:ext cx="126720" cy="243000"/>
              </a:xfrm>
              <a:custGeom>
                <a:avLst/>
                <a:gdLst/>
                <a:ahLst/>
                <a:rect l="l" t="t" r="r" b="b"/>
                <a:pathLst>
                  <a:path w="3573" h="6847">
                    <a:moveTo>
                      <a:pt x="2977" y="739"/>
                    </a:moveTo>
                    <a:lnTo>
                      <a:pt x="2977" y="6252"/>
                    </a:lnTo>
                    <a:lnTo>
                      <a:pt x="596" y="6252"/>
                    </a:lnTo>
                    <a:lnTo>
                      <a:pt x="596" y="739"/>
                    </a:lnTo>
                    <a:close/>
                    <a:moveTo>
                      <a:pt x="1" y="1"/>
                    </a:moveTo>
                    <a:lnTo>
                      <a:pt x="1" y="6847"/>
                    </a:lnTo>
                    <a:lnTo>
                      <a:pt x="3572" y="6847"/>
                    </a:lnTo>
                    <a:lnTo>
                      <a:pt x="3572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CustomShape 45"/>
              <p:cNvSpPr/>
              <p:nvPr/>
            </p:nvSpPr>
            <p:spPr>
              <a:xfrm>
                <a:off x="5329440" y="2270520"/>
                <a:ext cx="131760" cy="327600"/>
              </a:xfrm>
              <a:custGeom>
                <a:avLst/>
                <a:gdLst/>
                <a:ahLst/>
                <a:rect l="l" t="t" r="r" b="b"/>
                <a:pathLst>
                  <a:path w="3716" h="9228">
                    <a:moveTo>
                      <a:pt x="3120" y="596"/>
                    </a:moveTo>
                    <a:lnTo>
                      <a:pt x="3120" y="8633"/>
                    </a:lnTo>
                    <a:lnTo>
                      <a:pt x="596" y="8633"/>
                    </a:lnTo>
                    <a:lnTo>
                      <a:pt x="596" y="596"/>
                    </a:lnTo>
                    <a:close/>
                    <a:moveTo>
                      <a:pt x="1" y="1"/>
                    </a:moveTo>
                    <a:lnTo>
                      <a:pt x="1" y="9228"/>
                    </a:lnTo>
                    <a:lnTo>
                      <a:pt x="3716" y="9228"/>
                    </a:ln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CustomShape 46"/>
              <p:cNvSpPr/>
              <p:nvPr/>
            </p:nvSpPr>
            <p:spPr>
              <a:xfrm>
                <a:off x="5482800" y="2190960"/>
                <a:ext cx="132120" cy="407160"/>
              </a:xfrm>
              <a:custGeom>
                <a:avLst/>
                <a:gdLst/>
                <a:ahLst/>
                <a:rect l="l" t="t" r="r" b="b"/>
                <a:pathLst>
                  <a:path w="3728" h="11466">
                    <a:moveTo>
                      <a:pt x="3132" y="596"/>
                    </a:moveTo>
                    <a:lnTo>
                      <a:pt x="3132" y="10871"/>
                    </a:lnTo>
                    <a:lnTo>
                      <a:pt x="596" y="10871"/>
                    </a:lnTo>
                    <a:lnTo>
                      <a:pt x="596" y="596"/>
                    </a:lnTo>
                    <a:close/>
                    <a:moveTo>
                      <a:pt x="1" y="0"/>
                    </a:moveTo>
                    <a:lnTo>
                      <a:pt x="1" y="11466"/>
                    </a:lnTo>
                    <a:lnTo>
                      <a:pt x="3727" y="11466"/>
                    </a:lnTo>
                    <a:lnTo>
                      <a:pt x="3727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CustomShape 47"/>
              <p:cNvSpPr/>
              <p:nvPr/>
            </p:nvSpPr>
            <p:spPr>
              <a:xfrm>
                <a:off x="3076200" y="2431800"/>
                <a:ext cx="1856880" cy="760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9960" rIns="129960" tIns="129960" bIns="129960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0" lang="en-US" sz="1710" spc="-1" strike="noStrike">
                    <a:solidFill>
                      <a:srgbClr val="ffffff"/>
                    </a:solidFill>
                    <a:latin typeface="Roboto"/>
                    <a:ea typeface="Roboto"/>
                  </a:rPr>
                  <a:t>Knowing how to use</a:t>
                </a:r>
                <a:endParaRPr b="0" lang="en-US" sz="1710" spc="-1" strike="noStrike">
                  <a:latin typeface="Arial"/>
                </a:endParaRPr>
              </a:p>
            </p:txBody>
          </p:sp>
          <p:sp>
            <p:nvSpPr>
              <p:cNvPr id="191" name="CustomShape 48"/>
              <p:cNvSpPr/>
              <p:nvPr/>
            </p:nvSpPr>
            <p:spPr>
              <a:xfrm>
                <a:off x="3076200" y="1938600"/>
                <a:ext cx="1856880" cy="610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9960" rIns="129960" tIns="129960" bIns="129960" anchor="ctr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1" lang="en" sz="2420" spc="-1" strike="noStrike">
                    <a:solidFill>
                      <a:srgbClr val="808080"/>
                    </a:solidFill>
                    <a:latin typeface="Fira Sans Extra Condensed Medium"/>
                    <a:ea typeface="Fira Sans Extra Condensed Medium"/>
                  </a:rPr>
                  <a:t>Step 9</a:t>
                </a:r>
                <a:endParaRPr b="0" lang="en-US" sz="2420" spc="-1" strike="noStrike">
                  <a:latin typeface="Arial"/>
                </a:endParaRPr>
              </a:p>
            </p:txBody>
          </p:sp>
        </p:grpSp>
        <p:sp>
          <p:nvSpPr>
            <p:cNvPr id="192" name="CustomShape 49"/>
            <p:cNvSpPr/>
            <p:nvPr/>
          </p:nvSpPr>
          <p:spPr>
            <a:xfrm>
              <a:off x="4006080" y="3704760"/>
              <a:ext cx="1644480" cy="1186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" sz="18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BEGINNING,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" sz="18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MIDDLE &amp;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" sz="18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END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93" name="Group 50"/>
          <p:cNvGrpSpPr/>
          <p:nvPr/>
        </p:nvGrpSpPr>
        <p:grpSpPr>
          <a:xfrm>
            <a:off x="9760680" y="1959120"/>
            <a:ext cx="2538360" cy="2601360"/>
            <a:chOff x="9760680" y="1959120"/>
            <a:chExt cx="2538360" cy="2601360"/>
          </a:xfrm>
        </p:grpSpPr>
        <p:sp>
          <p:nvSpPr>
            <p:cNvPr id="194" name="CustomShape 51"/>
            <p:cNvSpPr/>
            <p:nvPr/>
          </p:nvSpPr>
          <p:spPr>
            <a:xfrm>
              <a:off x="11617920" y="2213640"/>
              <a:ext cx="326880" cy="1592280"/>
            </a:xfrm>
            <a:custGeom>
              <a:avLst/>
              <a:gdLst/>
              <a:ahLst/>
              <a:rect l="l" t="t" r="r" b="b"/>
              <a:pathLst>
                <a:path w="9204" h="44792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52"/>
            <p:cNvSpPr/>
            <p:nvPr/>
          </p:nvSpPr>
          <p:spPr>
            <a:xfrm>
              <a:off x="10443240" y="3723120"/>
              <a:ext cx="1763280" cy="837360"/>
            </a:xfrm>
            <a:custGeom>
              <a:avLst/>
              <a:gdLst/>
              <a:ahLst/>
              <a:rect l="l" t="t" r="r" b="b"/>
              <a:pathLst>
                <a:path w="49602" h="23563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8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READ TO WRITE WELL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6" name="CustomShape 53"/>
            <p:cNvSpPr/>
            <p:nvPr/>
          </p:nvSpPr>
          <p:spPr>
            <a:xfrm>
              <a:off x="11865600" y="2375640"/>
              <a:ext cx="126720" cy="243000"/>
            </a:xfrm>
            <a:custGeom>
              <a:avLst/>
              <a:gdLst/>
              <a:ahLst/>
              <a:rect l="l" t="t" r="r" b="b"/>
              <a:pathLst>
                <a:path w="3573" h="6847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54"/>
            <p:cNvSpPr/>
            <p:nvPr/>
          </p:nvSpPr>
          <p:spPr>
            <a:xfrm>
              <a:off x="12013560" y="2291040"/>
              <a:ext cx="131760" cy="327600"/>
            </a:xfrm>
            <a:custGeom>
              <a:avLst/>
              <a:gdLst/>
              <a:ahLst/>
              <a:rect l="l" t="t" r="r" b="b"/>
              <a:pathLst>
                <a:path w="3716" h="9228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55"/>
            <p:cNvSpPr/>
            <p:nvPr/>
          </p:nvSpPr>
          <p:spPr>
            <a:xfrm>
              <a:off x="12166920" y="2211480"/>
              <a:ext cx="132120" cy="407160"/>
            </a:xfrm>
            <a:custGeom>
              <a:avLst/>
              <a:gdLst/>
              <a:ahLst/>
              <a:rect l="l" t="t" r="r" b="b"/>
              <a:pathLst>
                <a:path w="3728" h="11466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56"/>
            <p:cNvSpPr/>
            <p:nvPr/>
          </p:nvSpPr>
          <p:spPr>
            <a:xfrm>
              <a:off x="9760680" y="2452320"/>
              <a:ext cx="185688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More you read better you write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200" name="CustomShape 57"/>
            <p:cNvSpPr/>
            <p:nvPr/>
          </p:nvSpPr>
          <p:spPr>
            <a:xfrm>
              <a:off x="9760680" y="1959120"/>
              <a:ext cx="185688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808080"/>
                  </a:solidFill>
                  <a:latin typeface="Fira Sans Extra Condensed Medium"/>
                  <a:ea typeface="Fira Sans Extra Condensed Medium"/>
                </a:rPr>
                <a:t>Step 13</a:t>
              </a:r>
              <a:endParaRPr b="0" lang="en-US" sz="242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16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03040" y="431280"/>
            <a:ext cx="12347280" cy="952920"/>
          </a:xfrm>
          <a:prstGeom prst="rect">
            <a:avLst/>
          </a:prstGeom>
          <a:noFill/>
          <a:ln>
            <a:noFill/>
          </a:ln>
        </p:spPr>
        <p:txBody>
          <a:bodyPr lIns="129960" rIns="129960" tIns="129960" bIns="12996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4800" spc="-1" strike="noStrike">
                <a:solidFill>
                  <a:srgbClr val="00c5ce"/>
                </a:solidFill>
                <a:latin typeface="Archivo Black"/>
              </a:rPr>
              <a:t>Let’s</a:t>
            </a:r>
            <a:r>
              <a:rPr b="0" lang="en" sz="4800" spc="-1" strike="noStrike">
                <a:solidFill>
                  <a:srgbClr val="95b3d7"/>
                </a:solidFill>
                <a:latin typeface="Calibri"/>
              </a:rPr>
              <a:t> </a:t>
            </a:r>
            <a:r>
              <a:rPr b="0" lang="en" sz="4800" spc="-1" strike="noStrike">
                <a:solidFill>
                  <a:srgbClr val="00c5ce"/>
                </a:solidFill>
                <a:latin typeface="Archivo Black"/>
              </a:rPr>
              <a:t>Gets</a:t>
            </a:r>
            <a:r>
              <a:rPr b="0" lang="en" sz="4800" spc="-1" strike="noStrike">
                <a:solidFill>
                  <a:srgbClr val="95b3d7"/>
                </a:solidFill>
                <a:latin typeface="Calibri"/>
              </a:rPr>
              <a:t> </a:t>
            </a:r>
            <a:r>
              <a:rPr b="0" lang="en" sz="4800" spc="-1" strike="noStrike">
                <a:solidFill>
                  <a:srgbClr val="00c5ce"/>
                </a:solidFill>
                <a:latin typeface="Archivo Black"/>
              </a:rPr>
              <a:t>Started</a:t>
            </a:r>
            <a:r>
              <a:rPr b="0" lang="en" sz="4800" spc="-1" strike="noStrike">
                <a:solidFill>
                  <a:srgbClr val="95b3d7"/>
                </a:solidFill>
                <a:latin typeface="Calibri"/>
              </a:rPr>
              <a:t> </a:t>
            </a:r>
            <a:r>
              <a:rPr b="0" lang="en" sz="4800" spc="-1" strike="noStrike">
                <a:solidFill>
                  <a:srgbClr val="00c5ce"/>
                </a:solidFill>
                <a:latin typeface="Archivo Black"/>
              </a:rPr>
              <a:t>with</a:t>
            </a:r>
            <a:r>
              <a:rPr b="0" lang="en" sz="4800" spc="-1" strike="noStrike">
                <a:solidFill>
                  <a:srgbClr val="95b3d7"/>
                </a:solidFill>
                <a:latin typeface="Calibri"/>
              </a:rPr>
              <a:t> </a:t>
            </a:r>
            <a:r>
              <a:rPr b="0" lang="en" sz="4800" spc="-1" strike="noStrike">
                <a:solidFill>
                  <a:srgbClr val="00c5ce"/>
                </a:solidFill>
                <a:latin typeface="Archivo Black"/>
              </a:rPr>
              <a:t>Steps</a:t>
            </a:r>
            <a:r>
              <a:rPr b="0" lang="en" sz="4800" spc="-1" strike="noStrike">
                <a:solidFill>
                  <a:srgbClr val="558ed5"/>
                </a:solidFill>
                <a:latin typeface="Archivo Black"/>
              </a:rPr>
              <a:t>(Cont)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2" name="Group 2"/>
          <p:cNvGrpSpPr/>
          <p:nvPr/>
        </p:nvGrpSpPr>
        <p:grpSpPr>
          <a:xfrm>
            <a:off x="-302040" y="1968120"/>
            <a:ext cx="2494080" cy="2601720"/>
            <a:chOff x="-302040" y="1968120"/>
            <a:chExt cx="2494080" cy="2601720"/>
          </a:xfrm>
        </p:grpSpPr>
        <p:sp>
          <p:nvSpPr>
            <p:cNvPr id="203" name="CustomShape 3"/>
            <p:cNvSpPr/>
            <p:nvPr/>
          </p:nvSpPr>
          <p:spPr>
            <a:xfrm>
              <a:off x="1555200" y="2222640"/>
              <a:ext cx="326880" cy="1592280"/>
            </a:xfrm>
            <a:custGeom>
              <a:avLst/>
              <a:gdLst/>
              <a:ahLst/>
              <a:rect l="l" t="t" r="r" b="b"/>
              <a:pathLst>
                <a:path w="9204" h="44792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4"/>
            <p:cNvSpPr/>
            <p:nvPr/>
          </p:nvSpPr>
          <p:spPr>
            <a:xfrm>
              <a:off x="530280" y="3732480"/>
              <a:ext cx="1612800" cy="837360"/>
            </a:xfrm>
            <a:custGeom>
              <a:avLst/>
              <a:gdLst/>
              <a:ahLst/>
              <a:rect l="l" t="t" r="r" b="b"/>
              <a:pathLst>
                <a:path w="45375" h="23563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2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CREDIBLE FACTS</a:t>
              </a:r>
              <a:endParaRPr b="0" lang="en-US" sz="2420" spc="-1" strike="noStrike">
                <a:latin typeface="Arial"/>
              </a:endParaRPr>
            </a:p>
          </p:txBody>
        </p:sp>
        <p:sp>
          <p:nvSpPr>
            <p:cNvPr id="205" name="CustomShape 5"/>
            <p:cNvSpPr/>
            <p:nvPr/>
          </p:nvSpPr>
          <p:spPr>
            <a:xfrm>
              <a:off x="1878840" y="2319120"/>
              <a:ext cx="213120" cy="213120"/>
            </a:xfrm>
            <a:custGeom>
              <a:avLst/>
              <a:gdLst/>
              <a:ahLst/>
              <a:rect l="l" t="t" r="r" b="b"/>
              <a:pathLst>
                <a:path w="6002" h="6002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6"/>
            <p:cNvSpPr/>
            <p:nvPr/>
          </p:nvSpPr>
          <p:spPr>
            <a:xfrm>
              <a:off x="1779120" y="2222640"/>
              <a:ext cx="412920" cy="406440"/>
            </a:xfrm>
            <a:custGeom>
              <a:avLst/>
              <a:gdLst/>
              <a:ahLst/>
              <a:rect l="l" t="t" r="r" b="b"/>
              <a:pathLst>
                <a:path w="11621" h="11443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7"/>
            <p:cNvSpPr/>
            <p:nvPr/>
          </p:nvSpPr>
          <p:spPr>
            <a:xfrm>
              <a:off x="-18720" y="2461320"/>
              <a:ext cx="1612800" cy="112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Don’t waste the reader’s time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208" name="CustomShape 8"/>
            <p:cNvSpPr/>
            <p:nvPr/>
          </p:nvSpPr>
          <p:spPr>
            <a:xfrm>
              <a:off x="-302040" y="1968120"/>
              <a:ext cx="185688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4f81bd"/>
                  </a:solidFill>
                  <a:latin typeface="Fira Sans Extra Condensed Medium"/>
                  <a:ea typeface="Fira Sans Extra Condensed Medium"/>
                </a:rPr>
                <a:t>Step 14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209" name="Group 9"/>
          <p:cNvGrpSpPr/>
          <p:nvPr/>
        </p:nvGrpSpPr>
        <p:grpSpPr>
          <a:xfrm>
            <a:off x="6450120" y="1968120"/>
            <a:ext cx="2535480" cy="2601720"/>
            <a:chOff x="6450120" y="1968120"/>
            <a:chExt cx="2535480" cy="2601720"/>
          </a:xfrm>
        </p:grpSpPr>
        <p:sp>
          <p:nvSpPr>
            <p:cNvPr id="210" name="CustomShape 10"/>
            <p:cNvSpPr/>
            <p:nvPr/>
          </p:nvSpPr>
          <p:spPr>
            <a:xfrm>
              <a:off x="8302680" y="2222640"/>
              <a:ext cx="327240" cy="1592280"/>
            </a:xfrm>
            <a:custGeom>
              <a:avLst/>
              <a:gdLst/>
              <a:ahLst/>
              <a:rect l="l" t="t" r="r" b="b"/>
              <a:pathLst>
                <a:path w="9217" h="44792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1"/>
            <p:cNvSpPr/>
            <p:nvPr/>
          </p:nvSpPr>
          <p:spPr>
            <a:xfrm>
              <a:off x="7128000" y="3732480"/>
              <a:ext cx="1763640" cy="837360"/>
            </a:xfrm>
            <a:custGeom>
              <a:avLst/>
              <a:gdLst/>
              <a:ahLst/>
              <a:rect l="l" t="t" r="r" b="b"/>
              <a:pathLst>
                <a:path w="49615" h="2356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24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CLARITY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12" name="CustomShape 12"/>
            <p:cNvSpPr/>
            <p:nvPr/>
          </p:nvSpPr>
          <p:spPr>
            <a:xfrm>
              <a:off x="8670600" y="2266200"/>
              <a:ext cx="207000" cy="117720"/>
            </a:xfrm>
            <a:custGeom>
              <a:avLst/>
              <a:gdLst/>
              <a:ahLst/>
              <a:rect l="l" t="t" r="r" b="b"/>
              <a:pathLst>
                <a:path w="5835" h="3317">
                  <a:moveTo>
                    <a:pt x="2971" y="0"/>
                  </a:moveTo>
                  <a:cubicBezTo>
                    <a:pt x="2233" y="0"/>
                    <a:pt x="1495" y="280"/>
                    <a:pt x="929" y="840"/>
                  </a:cubicBezTo>
                  <a:cubicBezTo>
                    <a:pt x="262" y="1518"/>
                    <a:pt x="0" y="2447"/>
                    <a:pt x="131" y="3316"/>
                  </a:cubicBezTo>
                  <a:lnTo>
                    <a:pt x="739" y="3256"/>
                  </a:lnTo>
                  <a:cubicBezTo>
                    <a:pt x="619" y="2554"/>
                    <a:pt x="822" y="1816"/>
                    <a:pt x="1370" y="1280"/>
                  </a:cubicBezTo>
                  <a:cubicBezTo>
                    <a:pt x="1810" y="834"/>
                    <a:pt x="2391" y="610"/>
                    <a:pt x="2971" y="610"/>
                  </a:cubicBezTo>
                  <a:cubicBezTo>
                    <a:pt x="3551" y="610"/>
                    <a:pt x="4132" y="834"/>
                    <a:pt x="4572" y="1280"/>
                  </a:cubicBezTo>
                  <a:cubicBezTo>
                    <a:pt x="5001" y="1709"/>
                    <a:pt x="5215" y="2256"/>
                    <a:pt x="5239" y="2828"/>
                  </a:cubicBezTo>
                  <a:lnTo>
                    <a:pt x="5834" y="2768"/>
                  </a:lnTo>
                  <a:cubicBezTo>
                    <a:pt x="5811" y="2066"/>
                    <a:pt x="5537" y="1375"/>
                    <a:pt x="5013" y="840"/>
                  </a:cubicBezTo>
                  <a:cubicBezTo>
                    <a:pt x="4447" y="280"/>
                    <a:pt x="3709" y="0"/>
                    <a:pt x="29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3"/>
            <p:cNvSpPr/>
            <p:nvPr/>
          </p:nvSpPr>
          <p:spPr>
            <a:xfrm>
              <a:off x="8615880" y="2222640"/>
              <a:ext cx="369720" cy="355320"/>
            </a:xfrm>
            <a:custGeom>
              <a:avLst/>
              <a:gdLst/>
              <a:ahLst/>
              <a:rect l="l" t="t" r="r" b="b"/>
              <a:pathLst>
                <a:path w="10407" h="10008">
                  <a:moveTo>
                    <a:pt x="4507" y="611"/>
                  </a:moveTo>
                  <a:cubicBezTo>
                    <a:pt x="5403" y="611"/>
                    <a:pt x="6299" y="953"/>
                    <a:pt x="6977" y="1638"/>
                  </a:cubicBezTo>
                  <a:cubicBezTo>
                    <a:pt x="8335" y="2995"/>
                    <a:pt x="8335" y="5222"/>
                    <a:pt x="6977" y="6579"/>
                  </a:cubicBezTo>
                  <a:cubicBezTo>
                    <a:pt x="6299" y="7258"/>
                    <a:pt x="5403" y="7597"/>
                    <a:pt x="4507" y="7597"/>
                  </a:cubicBezTo>
                  <a:cubicBezTo>
                    <a:pt x="3611" y="7597"/>
                    <a:pt x="2715" y="7258"/>
                    <a:pt x="2036" y="6579"/>
                  </a:cubicBezTo>
                  <a:cubicBezTo>
                    <a:pt x="667" y="5222"/>
                    <a:pt x="667" y="2995"/>
                    <a:pt x="2036" y="1638"/>
                  </a:cubicBezTo>
                  <a:cubicBezTo>
                    <a:pt x="2715" y="953"/>
                    <a:pt x="3611" y="611"/>
                    <a:pt x="4507" y="611"/>
                  </a:cubicBezTo>
                  <a:close/>
                  <a:moveTo>
                    <a:pt x="8299" y="7365"/>
                  </a:moveTo>
                  <a:lnTo>
                    <a:pt x="9537" y="8603"/>
                  </a:lnTo>
                  <a:lnTo>
                    <a:pt x="9002" y="9139"/>
                  </a:lnTo>
                  <a:lnTo>
                    <a:pt x="7763" y="7901"/>
                  </a:lnTo>
                  <a:lnTo>
                    <a:pt x="8299" y="7365"/>
                  </a:lnTo>
                  <a:close/>
                  <a:moveTo>
                    <a:pt x="4507" y="1"/>
                  </a:moveTo>
                  <a:cubicBezTo>
                    <a:pt x="3456" y="1"/>
                    <a:pt x="2405" y="400"/>
                    <a:pt x="1608" y="1197"/>
                  </a:cubicBezTo>
                  <a:cubicBezTo>
                    <a:pt x="0" y="2805"/>
                    <a:pt x="0" y="5412"/>
                    <a:pt x="1608" y="7008"/>
                  </a:cubicBezTo>
                  <a:cubicBezTo>
                    <a:pt x="2404" y="7811"/>
                    <a:pt x="3452" y="8210"/>
                    <a:pt x="4502" y="8210"/>
                  </a:cubicBezTo>
                  <a:cubicBezTo>
                    <a:pt x="5445" y="8210"/>
                    <a:pt x="6390" y="7888"/>
                    <a:pt x="7156" y="7246"/>
                  </a:cubicBezTo>
                  <a:lnTo>
                    <a:pt x="7358" y="7448"/>
                  </a:lnTo>
                  <a:lnTo>
                    <a:pt x="6894" y="7901"/>
                  </a:lnTo>
                  <a:lnTo>
                    <a:pt x="9002" y="10008"/>
                  </a:lnTo>
                  <a:lnTo>
                    <a:pt x="10406" y="8603"/>
                  </a:lnTo>
                  <a:lnTo>
                    <a:pt x="8299" y="6496"/>
                  </a:lnTo>
                  <a:lnTo>
                    <a:pt x="7835" y="6960"/>
                  </a:lnTo>
                  <a:lnTo>
                    <a:pt x="7644" y="6758"/>
                  </a:lnTo>
                  <a:cubicBezTo>
                    <a:pt x="9002" y="5150"/>
                    <a:pt x="8930" y="2721"/>
                    <a:pt x="7406" y="1197"/>
                  </a:cubicBezTo>
                  <a:cubicBezTo>
                    <a:pt x="6608" y="400"/>
                    <a:pt x="5558" y="1"/>
                    <a:pt x="450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4"/>
            <p:cNvSpPr/>
            <p:nvPr/>
          </p:nvSpPr>
          <p:spPr>
            <a:xfrm>
              <a:off x="6450120" y="2461320"/>
              <a:ext cx="185688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Exist for readers, make you Sentences clear.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215" name="CustomShape 15"/>
            <p:cNvSpPr/>
            <p:nvPr/>
          </p:nvSpPr>
          <p:spPr>
            <a:xfrm>
              <a:off x="6450120" y="1968120"/>
              <a:ext cx="185688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ffc000"/>
                  </a:solidFill>
                  <a:latin typeface="Fira Sans Extra Condensed Medium"/>
                  <a:ea typeface="Fira Sans Extra Condensed Medium"/>
                </a:rPr>
                <a:t>Step 18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216" name="Group 16"/>
          <p:cNvGrpSpPr/>
          <p:nvPr/>
        </p:nvGrpSpPr>
        <p:grpSpPr>
          <a:xfrm>
            <a:off x="1158840" y="3732480"/>
            <a:ext cx="2764440" cy="2532600"/>
            <a:chOff x="1158840" y="3732480"/>
            <a:chExt cx="2764440" cy="2532600"/>
          </a:xfrm>
        </p:grpSpPr>
        <p:sp>
          <p:nvSpPr>
            <p:cNvPr id="217" name="CustomShape 17"/>
            <p:cNvSpPr/>
            <p:nvPr/>
          </p:nvSpPr>
          <p:spPr>
            <a:xfrm>
              <a:off x="3151800" y="4513680"/>
              <a:ext cx="326880" cy="1592640"/>
            </a:xfrm>
            <a:custGeom>
              <a:avLst/>
              <a:gdLst/>
              <a:ahLst/>
              <a:rect l="l" t="t" r="r" b="b"/>
              <a:pathLst>
                <a:path w="9204" h="44804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8"/>
            <p:cNvSpPr/>
            <p:nvPr/>
          </p:nvSpPr>
          <p:spPr>
            <a:xfrm>
              <a:off x="1930680" y="3732480"/>
              <a:ext cx="1992600" cy="837360"/>
            </a:xfrm>
            <a:custGeom>
              <a:avLst/>
              <a:gdLst/>
              <a:ahLst/>
              <a:rect l="l" t="t" r="r" b="b"/>
              <a:pathLst>
                <a:path w="49603" h="2356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0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 </a:t>
              </a:r>
              <a:r>
                <a:rPr b="1" lang="en" sz="20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PARAGRAPHS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9" name="CustomShape 19"/>
            <p:cNvSpPr/>
            <p:nvPr/>
          </p:nvSpPr>
          <p:spPr>
            <a:xfrm>
              <a:off x="3413520" y="5694840"/>
              <a:ext cx="411120" cy="411480"/>
            </a:xfrm>
            <a:custGeom>
              <a:avLst/>
              <a:gdLst/>
              <a:ahLst/>
              <a:rect l="l" t="t" r="r" b="b"/>
              <a:pathLst>
                <a:path w="11574" h="11586">
                  <a:moveTo>
                    <a:pt x="5787" y="620"/>
                  </a:moveTo>
                  <a:cubicBezTo>
                    <a:pt x="8633" y="620"/>
                    <a:pt x="10954" y="2941"/>
                    <a:pt x="10954" y="5799"/>
                  </a:cubicBezTo>
                  <a:cubicBezTo>
                    <a:pt x="10954" y="8645"/>
                    <a:pt x="8633" y="10966"/>
                    <a:pt x="5787" y="10966"/>
                  </a:cubicBezTo>
                  <a:cubicBezTo>
                    <a:pt x="2929" y="10966"/>
                    <a:pt x="608" y="8645"/>
                    <a:pt x="608" y="5799"/>
                  </a:cubicBezTo>
                  <a:cubicBezTo>
                    <a:pt x="608" y="2941"/>
                    <a:pt x="2929" y="620"/>
                    <a:pt x="5787" y="620"/>
                  </a:cubicBezTo>
                  <a:close/>
                  <a:moveTo>
                    <a:pt x="5787" y="1"/>
                  </a:moveTo>
                  <a:cubicBezTo>
                    <a:pt x="2596" y="1"/>
                    <a:pt x="1" y="2596"/>
                    <a:pt x="1" y="5799"/>
                  </a:cubicBezTo>
                  <a:cubicBezTo>
                    <a:pt x="1" y="8990"/>
                    <a:pt x="2596" y="11585"/>
                    <a:pt x="5787" y="11585"/>
                  </a:cubicBezTo>
                  <a:cubicBezTo>
                    <a:pt x="8978" y="11585"/>
                    <a:pt x="11573" y="8990"/>
                    <a:pt x="11573" y="5799"/>
                  </a:cubicBezTo>
                  <a:cubicBezTo>
                    <a:pt x="11573" y="2596"/>
                    <a:pt x="8978" y="1"/>
                    <a:pt x="57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0"/>
            <p:cNvSpPr/>
            <p:nvPr/>
          </p:nvSpPr>
          <p:spPr>
            <a:xfrm>
              <a:off x="3525480" y="5761080"/>
              <a:ext cx="185400" cy="295920"/>
            </a:xfrm>
            <a:custGeom>
              <a:avLst/>
              <a:gdLst/>
              <a:ahLst/>
              <a:rect l="l" t="t" r="r" b="b"/>
              <a:pathLst>
                <a:path w="5228" h="8336">
                  <a:moveTo>
                    <a:pt x="2299" y="1227"/>
                  </a:moveTo>
                  <a:lnTo>
                    <a:pt x="2299" y="3668"/>
                  </a:lnTo>
                  <a:cubicBezTo>
                    <a:pt x="2156" y="3632"/>
                    <a:pt x="2096" y="3609"/>
                    <a:pt x="2001" y="3573"/>
                  </a:cubicBezTo>
                  <a:cubicBezTo>
                    <a:pt x="1751" y="3501"/>
                    <a:pt x="1560" y="3418"/>
                    <a:pt x="1406" y="3323"/>
                  </a:cubicBezTo>
                  <a:cubicBezTo>
                    <a:pt x="1263" y="3228"/>
                    <a:pt x="1144" y="3120"/>
                    <a:pt x="1072" y="2989"/>
                  </a:cubicBezTo>
                  <a:cubicBezTo>
                    <a:pt x="1001" y="2847"/>
                    <a:pt x="965" y="2680"/>
                    <a:pt x="965" y="2477"/>
                  </a:cubicBezTo>
                  <a:cubicBezTo>
                    <a:pt x="965" y="2085"/>
                    <a:pt x="1084" y="1775"/>
                    <a:pt x="1358" y="1549"/>
                  </a:cubicBezTo>
                  <a:cubicBezTo>
                    <a:pt x="1584" y="1370"/>
                    <a:pt x="1846" y="1263"/>
                    <a:pt x="2299" y="1227"/>
                  </a:cubicBezTo>
                  <a:close/>
                  <a:moveTo>
                    <a:pt x="2894" y="4478"/>
                  </a:moveTo>
                  <a:cubicBezTo>
                    <a:pt x="3049" y="4513"/>
                    <a:pt x="3204" y="4549"/>
                    <a:pt x="3335" y="4585"/>
                  </a:cubicBezTo>
                  <a:cubicBezTo>
                    <a:pt x="3585" y="4668"/>
                    <a:pt x="3811" y="4752"/>
                    <a:pt x="3989" y="4859"/>
                  </a:cubicBezTo>
                  <a:cubicBezTo>
                    <a:pt x="4168" y="4966"/>
                    <a:pt x="4299" y="5097"/>
                    <a:pt x="4382" y="5240"/>
                  </a:cubicBezTo>
                  <a:cubicBezTo>
                    <a:pt x="4478" y="5383"/>
                    <a:pt x="4501" y="5561"/>
                    <a:pt x="4501" y="5775"/>
                  </a:cubicBezTo>
                  <a:cubicBezTo>
                    <a:pt x="4501" y="6168"/>
                    <a:pt x="4347" y="6466"/>
                    <a:pt x="4037" y="6668"/>
                  </a:cubicBezTo>
                  <a:cubicBezTo>
                    <a:pt x="3763" y="6835"/>
                    <a:pt x="3489" y="6942"/>
                    <a:pt x="2894" y="6954"/>
                  </a:cubicBezTo>
                  <a:lnTo>
                    <a:pt x="2894" y="4478"/>
                  </a:lnTo>
                  <a:close/>
                  <a:moveTo>
                    <a:pt x="2299" y="1"/>
                  </a:moveTo>
                  <a:lnTo>
                    <a:pt x="2299" y="632"/>
                  </a:lnTo>
                  <a:cubicBezTo>
                    <a:pt x="2144" y="644"/>
                    <a:pt x="1894" y="680"/>
                    <a:pt x="1715" y="739"/>
                  </a:cubicBezTo>
                  <a:cubicBezTo>
                    <a:pt x="1418" y="823"/>
                    <a:pt x="1168" y="953"/>
                    <a:pt x="953" y="1108"/>
                  </a:cubicBezTo>
                  <a:cubicBezTo>
                    <a:pt x="727" y="1275"/>
                    <a:pt x="572" y="1489"/>
                    <a:pt x="453" y="1727"/>
                  </a:cubicBezTo>
                  <a:cubicBezTo>
                    <a:pt x="334" y="1977"/>
                    <a:pt x="275" y="2263"/>
                    <a:pt x="275" y="2573"/>
                  </a:cubicBezTo>
                  <a:cubicBezTo>
                    <a:pt x="275" y="2847"/>
                    <a:pt x="322" y="3085"/>
                    <a:pt x="417" y="3275"/>
                  </a:cubicBezTo>
                  <a:cubicBezTo>
                    <a:pt x="501" y="3466"/>
                    <a:pt x="644" y="3620"/>
                    <a:pt x="834" y="3763"/>
                  </a:cubicBezTo>
                  <a:cubicBezTo>
                    <a:pt x="1013" y="3894"/>
                    <a:pt x="1227" y="4001"/>
                    <a:pt x="1501" y="4097"/>
                  </a:cubicBezTo>
                  <a:cubicBezTo>
                    <a:pt x="1739" y="4180"/>
                    <a:pt x="2001" y="4252"/>
                    <a:pt x="2299" y="4323"/>
                  </a:cubicBezTo>
                  <a:lnTo>
                    <a:pt x="2299" y="6930"/>
                  </a:lnTo>
                  <a:cubicBezTo>
                    <a:pt x="2299" y="6918"/>
                    <a:pt x="2120" y="6907"/>
                    <a:pt x="2025" y="6883"/>
                  </a:cubicBezTo>
                  <a:cubicBezTo>
                    <a:pt x="1787" y="6835"/>
                    <a:pt x="1572" y="6776"/>
                    <a:pt x="1358" y="6680"/>
                  </a:cubicBezTo>
                  <a:cubicBezTo>
                    <a:pt x="1156" y="6597"/>
                    <a:pt x="965" y="6490"/>
                    <a:pt x="798" y="6383"/>
                  </a:cubicBezTo>
                  <a:cubicBezTo>
                    <a:pt x="620" y="6264"/>
                    <a:pt x="477" y="6145"/>
                    <a:pt x="358" y="6014"/>
                  </a:cubicBezTo>
                  <a:lnTo>
                    <a:pt x="1" y="6561"/>
                  </a:lnTo>
                  <a:cubicBezTo>
                    <a:pt x="668" y="7133"/>
                    <a:pt x="1406" y="7454"/>
                    <a:pt x="2299" y="7538"/>
                  </a:cubicBezTo>
                  <a:lnTo>
                    <a:pt x="2299" y="8335"/>
                  </a:lnTo>
                  <a:lnTo>
                    <a:pt x="2894" y="8335"/>
                  </a:lnTo>
                  <a:lnTo>
                    <a:pt x="2894" y="7550"/>
                  </a:lnTo>
                  <a:cubicBezTo>
                    <a:pt x="3192" y="7538"/>
                    <a:pt x="3489" y="7502"/>
                    <a:pt x="3739" y="7442"/>
                  </a:cubicBezTo>
                  <a:cubicBezTo>
                    <a:pt x="4037" y="7371"/>
                    <a:pt x="4311" y="7252"/>
                    <a:pt x="4525" y="7097"/>
                  </a:cubicBezTo>
                  <a:cubicBezTo>
                    <a:pt x="4751" y="6942"/>
                    <a:pt x="4930" y="6752"/>
                    <a:pt x="5049" y="6526"/>
                  </a:cubicBezTo>
                  <a:cubicBezTo>
                    <a:pt x="5168" y="6287"/>
                    <a:pt x="5228" y="6026"/>
                    <a:pt x="5228" y="5704"/>
                  </a:cubicBezTo>
                  <a:cubicBezTo>
                    <a:pt x="5228" y="5395"/>
                    <a:pt x="5180" y="5144"/>
                    <a:pt x="5073" y="4930"/>
                  </a:cubicBezTo>
                  <a:cubicBezTo>
                    <a:pt x="4966" y="4728"/>
                    <a:pt x="4811" y="4549"/>
                    <a:pt x="4597" y="4406"/>
                  </a:cubicBezTo>
                  <a:cubicBezTo>
                    <a:pt x="4394" y="4263"/>
                    <a:pt x="4120" y="4144"/>
                    <a:pt x="3823" y="4049"/>
                  </a:cubicBezTo>
                  <a:cubicBezTo>
                    <a:pt x="3561" y="3954"/>
                    <a:pt x="3335" y="3882"/>
                    <a:pt x="2894" y="3811"/>
                  </a:cubicBezTo>
                  <a:lnTo>
                    <a:pt x="2894" y="1215"/>
                  </a:lnTo>
                  <a:cubicBezTo>
                    <a:pt x="3192" y="1239"/>
                    <a:pt x="3513" y="1299"/>
                    <a:pt x="3775" y="1406"/>
                  </a:cubicBezTo>
                  <a:cubicBezTo>
                    <a:pt x="4097" y="1549"/>
                    <a:pt x="4370" y="1715"/>
                    <a:pt x="4561" y="1942"/>
                  </a:cubicBezTo>
                  <a:lnTo>
                    <a:pt x="4894" y="1394"/>
                  </a:lnTo>
                  <a:cubicBezTo>
                    <a:pt x="4608" y="1144"/>
                    <a:pt x="4263" y="953"/>
                    <a:pt x="3906" y="811"/>
                  </a:cubicBezTo>
                  <a:cubicBezTo>
                    <a:pt x="3608" y="703"/>
                    <a:pt x="3335" y="632"/>
                    <a:pt x="2894" y="62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1"/>
            <p:cNvSpPr/>
            <p:nvPr/>
          </p:nvSpPr>
          <p:spPr>
            <a:xfrm>
              <a:off x="1158840" y="5504760"/>
              <a:ext cx="199260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Retain the flow of information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222" name="CustomShape 22"/>
            <p:cNvSpPr/>
            <p:nvPr/>
          </p:nvSpPr>
          <p:spPr>
            <a:xfrm>
              <a:off x="1158840" y="5011200"/>
              <a:ext cx="199260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4bacc6"/>
                  </a:solidFill>
                  <a:latin typeface="Fira Sans Extra Condensed Medium"/>
                  <a:ea typeface="Fira Sans Extra Condensed Medium"/>
                </a:rPr>
                <a:t>Step 15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223" name="Group 23"/>
          <p:cNvGrpSpPr/>
          <p:nvPr/>
        </p:nvGrpSpPr>
        <p:grpSpPr>
          <a:xfrm>
            <a:off x="4086720" y="3732480"/>
            <a:ext cx="3181680" cy="2532600"/>
            <a:chOff x="4086720" y="3732480"/>
            <a:chExt cx="3181680" cy="2532600"/>
          </a:xfrm>
        </p:grpSpPr>
        <p:sp>
          <p:nvSpPr>
            <p:cNvPr id="224" name="CustomShape 24"/>
            <p:cNvSpPr/>
            <p:nvPr/>
          </p:nvSpPr>
          <p:spPr>
            <a:xfrm>
              <a:off x="6527880" y="4513680"/>
              <a:ext cx="326880" cy="1592640"/>
            </a:xfrm>
            <a:custGeom>
              <a:avLst/>
              <a:gdLst/>
              <a:ahLst/>
              <a:rect l="l" t="t" r="r" b="b"/>
              <a:pathLst>
                <a:path w="9205" h="44804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25"/>
            <p:cNvSpPr/>
            <p:nvPr/>
          </p:nvSpPr>
          <p:spPr>
            <a:xfrm>
              <a:off x="5442120" y="3732480"/>
              <a:ext cx="1763640" cy="837360"/>
            </a:xfrm>
            <a:custGeom>
              <a:avLst/>
              <a:gdLst/>
              <a:ahLst/>
              <a:rect l="l" t="t" r="r" b="b"/>
              <a:pathLst>
                <a:path w="49614" h="23563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VOICES</a:t>
              </a:r>
              <a:endParaRPr b="0" lang="en-US" sz="2420" spc="-1" strike="noStrike">
                <a:latin typeface="Arial"/>
              </a:endParaRPr>
            </a:p>
          </p:txBody>
        </p:sp>
        <p:sp>
          <p:nvSpPr>
            <p:cNvPr id="226" name="CustomShape 26"/>
            <p:cNvSpPr/>
            <p:nvPr/>
          </p:nvSpPr>
          <p:spPr>
            <a:xfrm>
              <a:off x="6896160" y="5867640"/>
              <a:ext cx="30960" cy="3096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81" y="691"/>
                    <a:pt x="881" y="441"/>
                  </a:cubicBezTo>
                  <a:cubicBezTo>
                    <a:pt x="881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7"/>
            <p:cNvSpPr/>
            <p:nvPr/>
          </p:nvSpPr>
          <p:spPr>
            <a:xfrm>
              <a:off x="6958800" y="5867640"/>
              <a:ext cx="31320" cy="30960"/>
            </a:xfrm>
            <a:custGeom>
              <a:avLst/>
              <a:gdLst/>
              <a:ahLst/>
              <a:rect l="l" t="t" r="r" b="b"/>
              <a:pathLst>
                <a:path w="894" h="882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93" y="691"/>
                    <a:pt x="893" y="441"/>
                  </a:cubicBezTo>
                  <a:cubicBezTo>
                    <a:pt x="893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28"/>
            <p:cNvSpPr/>
            <p:nvPr/>
          </p:nvSpPr>
          <p:spPr>
            <a:xfrm>
              <a:off x="7022160" y="5867640"/>
              <a:ext cx="30960" cy="3096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41" y="0"/>
                  </a:moveTo>
                  <a:cubicBezTo>
                    <a:pt x="191" y="0"/>
                    <a:pt x="0" y="203"/>
                    <a:pt x="0" y="441"/>
                  </a:cubicBezTo>
                  <a:cubicBezTo>
                    <a:pt x="0" y="691"/>
                    <a:pt x="191" y="881"/>
                    <a:pt x="441" y="881"/>
                  </a:cubicBezTo>
                  <a:cubicBezTo>
                    <a:pt x="679" y="881"/>
                    <a:pt x="881" y="691"/>
                    <a:pt x="881" y="441"/>
                  </a:cubicBezTo>
                  <a:cubicBezTo>
                    <a:pt x="881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29"/>
            <p:cNvSpPr/>
            <p:nvPr/>
          </p:nvSpPr>
          <p:spPr>
            <a:xfrm>
              <a:off x="7084800" y="5867640"/>
              <a:ext cx="30960" cy="3096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81"/>
                    <a:pt x="441" y="881"/>
                  </a:cubicBezTo>
                  <a:cubicBezTo>
                    <a:pt x="679" y="881"/>
                    <a:pt x="882" y="691"/>
                    <a:pt x="882" y="441"/>
                  </a:cubicBezTo>
                  <a:cubicBezTo>
                    <a:pt x="882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30"/>
            <p:cNvSpPr/>
            <p:nvPr/>
          </p:nvSpPr>
          <p:spPr>
            <a:xfrm>
              <a:off x="6819120" y="5665680"/>
              <a:ext cx="449280" cy="461160"/>
            </a:xfrm>
            <a:custGeom>
              <a:avLst/>
              <a:gdLst/>
              <a:ahLst/>
              <a:rect l="l" t="t" r="r" b="b"/>
              <a:pathLst>
                <a:path w="12645" h="12978">
                  <a:moveTo>
                    <a:pt x="11406" y="583"/>
                  </a:moveTo>
                  <a:cubicBezTo>
                    <a:pt x="11799" y="583"/>
                    <a:pt x="12192" y="881"/>
                    <a:pt x="12192" y="1286"/>
                  </a:cubicBezTo>
                  <a:lnTo>
                    <a:pt x="12192" y="5441"/>
                  </a:lnTo>
                  <a:lnTo>
                    <a:pt x="12204" y="5441"/>
                  </a:lnTo>
                  <a:cubicBezTo>
                    <a:pt x="12204" y="5763"/>
                    <a:pt x="12026" y="5882"/>
                    <a:pt x="12026" y="5882"/>
                  </a:cubicBezTo>
                  <a:lnTo>
                    <a:pt x="11966" y="5917"/>
                  </a:lnTo>
                  <a:cubicBezTo>
                    <a:pt x="11871" y="6025"/>
                    <a:pt x="11776" y="6132"/>
                    <a:pt x="11728" y="6156"/>
                  </a:cubicBezTo>
                  <a:lnTo>
                    <a:pt x="10418" y="7180"/>
                  </a:lnTo>
                  <a:lnTo>
                    <a:pt x="10418" y="3977"/>
                  </a:lnTo>
                  <a:cubicBezTo>
                    <a:pt x="10418" y="3274"/>
                    <a:pt x="9787" y="2667"/>
                    <a:pt x="9085" y="2667"/>
                  </a:cubicBezTo>
                  <a:lnTo>
                    <a:pt x="2822" y="2667"/>
                  </a:lnTo>
                  <a:lnTo>
                    <a:pt x="2822" y="1286"/>
                  </a:lnTo>
                  <a:cubicBezTo>
                    <a:pt x="2822" y="881"/>
                    <a:pt x="3120" y="583"/>
                    <a:pt x="3525" y="583"/>
                  </a:cubicBezTo>
                  <a:close/>
                  <a:moveTo>
                    <a:pt x="9085" y="3274"/>
                  </a:moveTo>
                  <a:cubicBezTo>
                    <a:pt x="9466" y="3274"/>
                    <a:pt x="9823" y="3596"/>
                    <a:pt x="9823" y="3977"/>
                  </a:cubicBezTo>
                  <a:lnTo>
                    <a:pt x="9823" y="8144"/>
                  </a:lnTo>
                  <a:cubicBezTo>
                    <a:pt x="9823" y="8442"/>
                    <a:pt x="9668" y="8561"/>
                    <a:pt x="9668" y="8561"/>
                  </a:cubicBezTo>
                  <a:lnTo>
                    <a:pt x="9621" y="8608"/>
                  </a:lnTo>
                  <a:cubicBezTo>
                    <a:pt x="9525" y="8704"/>
                    <a:pt x="9371" y="8823"/>
                    <a:pt x="9335" y="8846"/>
                  </a:cubicBezTo>
                  <a:lnTo>
                    <a:pt x="5358" y="11835"/>
                  </a:lnTo>
                  <a:lnTo>
                    <a:pt x="5358" y="8775"/>
                  </a:lnTo>
                  <a:lnTo>
                    <a:pt x="1203" y="8775"/>
                  </a:lnTo>
                  <a:cubicBezTo>
                    <a:pt x="810" y="8775"/>
                    <a:pt x="441" y="8525"/>
                    <a:pt x="441" y="8144"/>
                  </a:cubicBezTo>
                  <a:lnTo>
                    <a:pt x="441" y="3977"/>
                  </a:lnTo>
                  <a:cubicBezTo>
                    <a:pt x="441" y="3596"/>
                    <a:pt x="810" y="3274"/>
                    <a:pt x="1203" y="3274"/>
                  </a:cubicBezTo>
                  <a:close/>
                  <a:moveTo>
                    <a:pt x="3525" y="0"/>
                  </a:moveTo>
                  <a:cubicBezTo>
                    <a:pt x="2834" y="0"/>
                    <a:pt x="2227" y="595"/>
                    <a:pt x="2227" y="1286"/>
                  </a:cubicBezTo>
                  <a:lnTo>
                    <a:pt x="2227" y="2679"/>
                  </a:lnTo>
                  <a:lnTo>
                    <a:pt x="1203" y="2679"/>
                  </a:lnTo>
                  <a:cubicBezTo>
                    <a:pt x="500" y="2679"/>
                    <a:pt x="0" y="3274"/>
                    <a:pt x="0" y="3977"/>
                  </a:cubicBezTo>
                  <a:lnTo>
                    <a:pt x="0" y="8144"/>
                  </a:lnTo>
                  <a:cubicBezTo>
                    <a:pt x="0" y="8846"/>
                    <a:pt x="500" y="9370"/>
                    <a:pt x="1203" y="9370"/>
                  </a:cubicBezTo>
                  <a:lnTo>
                    <a:pt x="4906" y="9370"/>
                  </a:lnTo>
                  <a:lnTo>
                    <a:pt x="4906" y="12978"/>
                  </a:lnTo>
                  <a:lnTo>
                    <a:pt x="9680" y="9323"/>
                  </a:lnTo>
                  <a:cubicBezTo>
                    <a:pt x="9799" y="9251"/>
                    <a:pt x="9978" y="9085"/>
                    <a:pt x="10061" y="9001"/>
                  </a:cubicBezTo>
                  <a:cubicBezTo>
                    <a:pt x="10144" y="8918"/>
                    <a:pt x="10406" y="8656"/>
                    <a:pt x="10406" y="8144"/>
                  </a:cubicBezTo>
                  <a:lnTo>
                    <a:pt x="10406" y="7834"/>
                  </a:lnTo>
                  <a:lnTo>
                    <a:pt x="11990" y="6608"/>
                  </a:lnTo>
                  <a:cubicBezTo>
                    <a:pt x="12109" y="6537"/>
                    <a:pt x="12252" y="6370"/>
                    <a:pt x="12335" y="6287"/>
                  </a:cubicBezTo>
                  <a:cubicBezTo>
                    <a:pt x="12419" y="6203"/>
                    <a:pt x="12645" y="5953"/>
                    <a:pt x="12645" y="5441"/>
                  </a:cubicBezTo>
                  <a:lnTo>
                    <a:pt x="12645" y="1286"/>
                  </a:lnTo>
                  <a:cubicBezTo>
                    <a:pt x="12645" y="595"/>
                    <a:pt x="12097" y="0"/>
                    <a:pt x="114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31"/>
            <p:cNvSpPr/>
            <p:nvPr/>
          </p:nvSpPr>
          <p:spPr>
            <a:xfrm>
              <a:off x="4086720" y="5504760"/>
              <a:ext cx="244080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Adviseable to use active voice in articles.</a:t>
              </a:r>
              <a:br/>
              <a:r>
                <a:rPr b="0" lang="en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Novelists, Short Story Writers use passive voice. 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232" name="CustomShape 32"/>
            <p:cNvSpPr/>
            <p:nvPr/>
          </p:nvSpPr>
          <p:spPr>
            <a:xfrm>
              <a:off x="4534920" y="5011200"/>
              <a:ext cx="199260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00b050"/>
                  </a:solidFill>
                  <a:latin typeface="Fira Sans Extra Condensed Medium"/>
                  <a:ea typeface="Fira Sans Extra Condensed Medium"/>
                </a:rPr>
                <a:t>Step 17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233" name="Group 33"/>
          <p:cNvGrpSpPr/>
          <p:nvPr/>
        </p:nvGrpSpPr>
        <p:grpSpPr>
          <a:xfrm>
            <a:off x="7906320" y="3732480"/>
            <a:ext cx="2670840" cy="2532600"/>
            <a:chOff x="7906320" y="3732480"/>
            <a:chExt cx="2670840" cy="2532600"/>
          </a:xfrm>
        </p:grpSpPr>
        <p:sp>
          <p:nvSpPr>
            <p:cNvPr id="234" name="CustomShape 34"/>
            <p:cNvSpPr/>
            <p:nvPr/>
          </p:nvSpPr>
          <p:spPr>
            <a:xfrm>
              <a:off x="9899280" y="4513680"/>
              <a:ext cx="326880" cy="1592640"/>
            </a:xfrm>
            <a:custGeom>
              <a:avLst/>
              <a:gdLst/>
              <a:ahLst/>
              <a:rect l="l" t="t" r="r" b="b"/>
              <a:pathLst>
                <a:path w="9204" h="44804">
                  <a:moveTo>
                    <a:pt x="7096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35"/>
            <p:cNvSpPr/>
            <p:nvPr/>
          </p:nvSpPr>
          <p:spPr>
            <a:xfrm>
              <a:off x="8813520" y="3732480"/>
              <a:ext cx="1763640" cy="837360"/>
            </a:xfrm>
            <a:custGeom>
              <a:avLst/>
              <a:gdLst/>
              <a:ahLst/>
              <a:rect l="l" t="t" r="r" b="b"/>
              <a:pathLst>
                <a:path w="49614" h="23563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24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Three I’s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36" name="CustomShape 36"/>
            <p:cNvSpPr/>
            <p:nvPr/>
          </p:nvSpPr>
          <p:spPr>
            <a:xfrm>
              <a:off x="10142280" y="5718600"/>
              <a:ext cx="401760" cy="396360"/>
            </a:xfrm>
            <a:custGeom>
              <a:avLst/>
              <a:gdLst/>
              <a:ahLst/>
              <a:rect l="l" t="t" r="r" b="b"/>
              <a:pathLst>
                <a:path w="11312" h="11157">
                  <a:moveTo>
                    <a:pt x="9918" y="596"/>
                  </a:moveTo>
                  <a:cubicBezTo>
                    <a:pt x="10359" y="596"/>
                    <a:pt x="10716" y="941"/>
                    <a:pt x="10716" y="1381"/>
                  </a:cubicBezTo>
                  <a:lnTo>
                    <a:pt x="10716" y="6501"/>
                  </a:lnTo>
                  <a:cubicBezTo>
                    <a:pt x="10716" y="6930"/>
                    <a:pt x="10359" y="7287"/>
                    <a:pt x="9918" y="7287"/>
                  </a:cubicBezTo>
                  <a:lnTo>
                    <a:pt x="1381" y="7287"/>
                  </a:lnTo>
                  <a:cubicBezTo>
                    <a:pt x="941" y="7287"/>
                    <a:pt x="596" y="6930"/>
                    <a:pt x="596" y="6501"/>
                  </a:cubicBezTo>
                  <a:lnTo>
                    <a:pt x="596" y="1381"/>
                  </a:lnTo>
                  <a:cubicBezTo>
                    <a:pt x="596" y="941"/>
                    <a:pt x="941" y="596"/>
                    <a:pt x="1381" y="596"/>
                  </a:cubicBezTo>
                  <a:close/>
                  <a:moveTo>
                    <a:pt x="6989" y="7739"/>
                  </a:moveTo>
                  <a:lnTo>
                    <a:pt x="6989" y="9073"/>
                  </a:lnTo>
                  <a:lnTo>
                    <a:pt x="4310" y="9073"/>
                  </a:lnTo>
                  <a:lnTo>
                    <a:pt x="4310" y="7739"/>
                  </a:lnTo>
                  <a:close/>
                  <a:moveTo>
                    <a:pt x="9156" y="9668"/>
                  </a:moveTo>
                  <a:cubicBezTo>
                    <a:pt x="9490" y="9668"/>
                    <a:pt x="9823" y="9954"/>
                    <a:pt x="9823" y="10275"/>
                  </a:cubicBezTo>
                  <a:lnTo>
                    <a:pt x="9823" y="10561"/>
                  </a:lnTo>
                  <a:lnTo>
                    <a:pt x="1632" y="10561"/>
                  </a:lnTo>
                  <a:lnTo>
                    <a:pt x="1632" y="10275"/>
                  </a:lnTo>
                  <a:cubicBezTo>
                    <a:pt x="1632" y="9954"/>
                    <a:pt x="1834" y="9668"/>
                    <a:pt x="2155" y="9668"/>
                  </a:cubicBezTo>
                  <a:close/>
                  <a:moveTo>
                    <a:pt x="1393" y="0"/>
                  </a:moveTo>
                  <a:cubicBezTo>
                    <a:pt x="655" y="0"/>
                    <a:pt x="0" y="608"/>
                    <a:pt x="0" y="1358"/>
                  </a:cubicBezTo>
                  <a:lnTo>
                    <a:pt x="0" y="6430"/>
                  </a:lnTo>
                  <a:cubicBezTo>
                    <a:pt x="0" y="7168"/>
                    <a:pt x="655" y="7739"/>
                    <a:pt x="1393" y="7739"/>
                  </a:cubicBezTo>
                  <a:lnTo>
                    <a:pt x="3870" y="7739"/>
                  </a:lnTo>
                  <a:lnTo>
                    <a:pt x="3870" y="9073"/>
                  </a:lnTo>
                  <a:lnTo>
                    <a:pt x="2155" y="9073"/>
                  </a:lnTo>
                  <a:cubicBezTo>
                    <a:pt x="1512" y="9073"/>
                    <a:pt x="1036" y="9632"/>
                    <a:pt x="1036" y="10275"/>
                  </a:cubicBezTo>
                  <a:lnTo>
                    <a:pt x="1036" y="11156"/>
                  </a:lnTo>
                  <a:lnTo>
                    <a:pt x="10264" y="11156"/>
                  </a:lnTo>
                  <a:lnTo>
                    <a:pt x="10264" y="10275"/>
                  </a:lnTo>
                  <a:cubicBezTo>
                    <a:pt x="10264" y="9632"/>
                    <a:pt x="9799" y="9073"/>
                    <a:pt x="9156" y="9073"/>
                  </a:cubicBezTo>
                  <a:lnTo>
                    <a:pt x="7585" y="9073"/>
                  </a:lnTo>
                  <a:lnTo>
                    <a:pt x="7585" y="7739"/>
                  </a:lnTo>
                  <a:lnTo>
                    <a:pt x="9918" y="7739"/>
                  </a:lnTo>
                  <a:cubicBezTo>
                    <a:pt x="10668" y="7739"/>
                    <a:pt x="11311" y="7168"/>
                    <a:pt x="11311" y="6430"/>
                  </a:cubicBezTo>
                  <a:lnTo>
                    <a:pt x="11311" y="1358"/>
                  </a:lnTo>
                  <a:cubicBezTo>
                    <a:pt x="11311" y="608"/>
                    <a:pt x="10668" y="0"/>
                    <a:pt x="991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37"/>
            <p:cNvSpPr/>
            <p:nvPr/>
          </p:nvSpPr>
          <p:spPr>
            <a:xfrm>
              <a:off x="10248120" y="5755320"/>
              <a:ext cx="253800" cy="163800"/>
            </a:xfrm>
            <a:custGeom>
              <a:avLst/>
              <a:gdLst/>
              <a:ahLst/>
              <a:rect l="l" t="t" r="r" b="b"/>
              <a:pathLst>
                <a:path w="7145" h="4620">
                  <a:moveTo>
                    <a:pt x="1" y="0"/>
                  </a:moveTo>
                  <a:lnTo>
                    <a:pt x="1" y="596"/>
                  </a:lnTo>
                  <a:lnTo>
                    <a:pt x="6025" y="596"/>
                  </a:lnTo>
                  <a:cubicBezTo>
                    <a:pt x="6299" y="596"/>
                    <a:pt x="6549" y="857"/>
                    <a:pt x="6549" y="1131"/>
                  </a:cubicBezTo>
                  <a:lnTo>
                    <a:pt x="6549" y="4620"/>
                  </a:lnTo>
                  <a:lnTo>
                    <a:pt x="7145" y="4620"/>
                  </a:lnTo>
                  <a:lnTo>
                    <a:pt x="7145" y="1131"/>
                  </a:lnTo>
                  <a:cubicBezTo>
                    <a:pt x="7145" y="536"/>
                    <a:pt x="6609" y="0"/>
                    <a:pt x="60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38"/>
            <p:cNvSpPr/>
            <p:nvPr/>
          </p:nvSpPr>
          <p:spPr>
            <a:xfrm>
              <a:off x="7906320" y="5504760"/>
              <a:ext cx="199260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Introduce, Inform &amp; Inspire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239" name="CustomShape 39"/>
            <p:cNvSpPr/>
            <p:nvPr/>
          </p:nvSpPr>
          <p:spPr>
            <a:xfrm>
              <a:off x="7906320" y="5011200"/>
              <a:ext cx="199260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ff7c80"/>
                  </a:solidFill>
                  <a:latin typeface="Fira Sans Extra Condensed Medium"/>
                  <a:ea typeface="Fira Sans Extra Condensed Medium"/>
                </a:rPr>
                <a:t>Step 19</a:t>
              </a:r>
              <a:endParaRPr b="0" lang="en-US" sz="2420" spc="-1" strike="noStrike">
                <a:latin typeface="Arial"/>
              </a:endParaRPr>
            </a:p>
          </p:txBody>
        </p:sp>
      </p:grpSp>
      <p:grpSp>
        <p:nvGrpSpPr>
          <p:cNvPr id="240" name="Group 40"/>
          <p:cNvGrpSpPr/>
          <p:nvPr/>
        </p:nvGrpSpPr>
        <p:grpSpPr>
          <a:xfrm>
            <a:off x="3074040" y="1968120"/>
            <a:ext cx="2594520" cy="2765520"/>
            <a:chOff x="3074040" y="1968120"/>
            <a:chExt cx="2594520" cy="2765520"/>
          </a:xfrm>
        </p:grpSpPr>
        <p:grpSp>
          <p:nvGrpSpPr>
            <p:cNvPr id="241" name="Group 41"/>
            <p:cNvGrpSpPr/>
            <p:nvPr/>
          </p:nvGrpSpPr>
          <p:grpSpPr>
            <a:xfrm>
              <a:off x="3074040" y="1968120"/>
              <a:ext cx="2538360" cy="2601720"/>
              <a:chOff x="3074040" y="1968120"/>
              <a:chExt cx="2538360" cy="2601720"/>
            </a:xfrm>
          </p:grpSpPr>
          <p:sp>
            <p:nvSpPr>
              <p:cNvPr id="242" name="CustomShape 42"/>
              <p:cNvSpPr/>
              <p:nvPr/>
            </p:nvSpPr>
            <p:spPr>
              <a:xfrm>
                <a:off x="4931280" y="2222640"/>
                <a:ext cx="326880" cy="1592280"/>
              </a:xfrm>
              <a:custGeom>
                <a:avLst/>
                <a:gdLst/>
                <a:ahLst/>
                <a:rect l="l" t="t" r="r" b="b"/>
                <a:pathLst>
                  <a:path w="9204" h="44792">
                    <a:moveTo>
                      <a:pt x="0" y="1"/>
                    </a:moveTo>
                    <a:lnTo>
                      <a:pt x="0" y="33291"/>
                    </a:lnTo>
                    <a:cubicBezTo>
                      <a:pt x="0" y="38244"/>
                      <a:pt x="2810" y="42649"/>
                      <a:pt x="7097" y="44792"/>
                    </a:cubicBezTo>
                    <a:lnTo>
                      <a:pt x="9204" y="44792"/>
                    </a:lnTo>
                    <a:lnTo>
                      <a:pt x="9204" y="43328"/>
                    </a:lnTo>
                    <a:cubicBezTo>
                      <a:pt x="5025" y="41804"/>
                      <a:pt x="2179" y="37827"/>
                      <a:pt x="2179" y="33291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CustomShape 43"/>
              <p:cNvSpPr/>
              <p:nvPr/>
            </p:nvSpPr>
            <p:spPr>
              <a:xfrm>
                <a:off x="3756600" y="3732480"/>
                <a:ext cx="1763280" cy="837360"/>
              </a:xfrm>
              <a:custGeom>
                <a:avLst/>
                <a:gdLst/>
                <a:ahLst/>
                <a:rect l="l" t="t" r="r" b="b"/>
                <a:pathLst>
                  <a:path w="49602" h="23563">
                    <a:moveTo>
                      <a:pt x="1" y="0"/>
                    </a:moveTo>
                    <a:cubicBezTo>
                      <a:pt x="4620" y="1917"/>
                      <a:pt x="7871" y="6477"/>
                      <a:pt x="7871" y="11788"/>
                    </a:cubicBezTo>
                    <a:cubicBezTo>
                      <a:pt x="7871" y="17098"/>
                      <a:pt x="4620" y="21646"/>
                      <a:pt x="1" y="23563"/>
                    </a:cubicBezTo>
                    <a:lnTo>
                      <a:pt x="37827" y="23563"/>
                    </a:lnTo>
                    <a:cubicBezTo>
                      <a:pt x="44328" y="23563"/>
                      <a:pt x="49602" y="18288"/>
                      <a:pt x="49602" y="11788"/>
                    </a:cubicBezTo>
                    <a:cubicBezTo>
                      <a:pt x="49602" y="5275"/>
                      <a:pt x="44328" y="0"/>
                      <a:pt x="3782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9960" rIns="129960" tIns="129960" bIns="12996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" sz="2000" spc="-1" strike="noStrike">
                    <a:solidFill>
                      <a:srgbClr val="ffffff"/>
                    </a:solidFill>
                    <a:latin typeface="Fira Sans Extra Condensed"/>
                    <a:ea typeface="Fira Sans Extra Condensed"/>
                  </a:rPr>
                  <a:t>   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244" name="CustomShape 44"/>
              <p:cNvSpPr/>
              <p:nvPr/>
            </p:nvSpPr>
            <p:spPr>
              <a:xfrm>
                <a:off x="5178960" y="2385000"/>
                <a:ext cx="126720" cy="243000"/>
              </a:xfrm>
              <a:custGeom>
                <a:avLst/>
                <a:gdLst/>
                <a:ahLst/>
                <a:rect l="l" t="t" r="r" b="b"/>
                <a:pathLst>
                  <a:path w="3573" h="6847">
                    <a:moveTo>
                      <a:pt x="2977" y="739"/>
                    </a:moveTo>
                    <a:lnTo>
                      <a:pt x="2977" y="6252"/>
                    </a:lnTo>
                    <a:lnTo>
                      <a:pt x="596" y="6252"/>
                    </a:lnTo>
                    <a:lnTo>
                      <a:pt x="596" y="739"/>
                    </a:lnTo>
                    <a:close/>
                    <a:moveTo>
                      <a:pt x="1" y="1"/>
                    </a:moveTo>
                    <a:lnTo>
                      <a:pt x="1" y="6847"/>
                    </a:lnTo>
                    <a:lnTo>
                      <a:pt x="3572" y="6847"/>
                    </a:lnTo>
                    <a:lnTo>
                      <a:pt x="3572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CustomShape 45"/>
              <p:cNvSpPr/>
              <p:nvPr/>
            </p:nvSpPr>
            <p:spPr>
              <a:xfrm>
                <a:off x="5326920" y="2300040"/>
                <a:ext cx="131760" cy="327600"/>
              </a:xfrm>
              <a:custGeom>
                <a:avLst/>
                <a:gdLst/>
                <a:ahLst/>
                <a:rect l="l" t="t" r="r" b="b"/>
                <a:pathLst>
                  <a:path w="3716" h="9228">
                    <a:moveTo>
                      <a:pt x="3120" y="596"/>
                    </a:moveTo>
                    <a:lnTo>
                      <a:pt x="3120" y="8633"/>
                    </a:lnTo>
                    <a:lnTo>
                      <a:pt x="596" y="8633"/>
                    </a:lnTo>
                    <a:lnTo>
                      <a:pt x="596" y="596"/>
                    </a:lnTo>
                    <a:close/>
                    <a:moveTo>
                      <a:pt x="1" y="1"/>
                    </a:moveTo>
                    <a:lnTo>
                      <a:pt x="1" y="9228"/>
                    </a:lnTo>
                    <a:lnTo>
                      <a:pt x="3716" y="9228"/>
                    </a:ln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CustomShape 46"/>
              <p:cNvSpPr/>
              <p:nvPr/>
            </p:nvSpPr>
            <p:spPr>
              <a:xfrm>
                <a:off x="5480280" y="2220480"/>
                <a:ext cx="132120" cy="407160"/>
              </a:xfrm>
              <a:custGeom>
                <a:avLst/>
                <a:gdLst/>
                <a:ahLst/>
                <a:rect l="l" t="t" r="r" b="b"/>
                <a:pathLst>
                  <a:path w="3728" h="11466">
                    <a:moveTo>
                      <a:pt x="3132" y="596"/>
                    </a:moveTo>
                    <a:lnTo>
                      <a:pt x="3132" y="10871"/>
                    </a:lnTo>
                    <a:lnTo>
                      <a:pt x="596" y="10871"/>
                    </a:lnTo>
                    <a:lnTo>
                      <a:pt x="596" y="596"/>
                    </a:lnTo>
                    <a:close/>
                    <a:moveTo>
                      <a:pt x="1" y="0"/>
                    </a:moveTo>
                    <a:lnTo>
                      <a:pt x="1" y="11466"/>
                    </a:lnTo>
                    <a:lnTo>
                      <a:pt x="3727" y="11466"/>
                    </a:lnTo>
                    <a:lnTo>
                      <a:pt x="3727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CustomShape 47"/>
              <p:cNvSpPr/>
              <p:nvPr/>
            </p:nvSpPr>
            <p:spPr>
              <a:xfrm>
                <a:off x="3074040" y="2461320"/>
                <a:ext cx="1856880" cy="760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9960" rIns="129960" tIns="129960" bIns="129960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0" lang="en" sz="1710" spc="-1" strike="noStrike">
                    <a:solidFill>
                      <a:srgbClr val="ffffff"/>
                    </a:solidFill>
                    <a:latin typeface="Roboto"/>
                    <a:ea typeface="Roboto"/>
                  </a:rPr>
                  <a:t>Words are the tools for writes</a:t>
                </a:r>
                <a:endParaRPr b="0" lang="en-US" sz="1710" spc="-1" strike="noStrike">
                  <a:latin typeface="Arial"/>
                </a:endParaRPr>
              </a:p>
            </p:txBody>
          </p:sp>
          <p:sp>
            <p:nvSpPr>
              <p:cNvPr id="248" name="CustomShape 48"/>
              <p:cNvSpPr/>
              <p:nvPr/>
            </p:nvSpPr>
            <p:spPr>
              <a:xfrm>
                <a:off x="3074040" y="1968120"/>
                <a:ext cx="1856880" cy="610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9960" rIns="129960" tIns="129960" bIns="129960" anchor="ctr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1" lang="en" sz="2420" spc="-1" strike="noStrike">
                    <a:solidFill>
                      <a:srgbClr val="808080"/>
                    </a:solidFill>
                    <a:latin typeface="Fira Sans Extra Condensed Medium"/>
                    <a:ea typeface="Fira Sans Extra Condensed Medium"/>
                  </a:rPr>
                  <a:t>Step 16</a:t>
                </a:r>
                <a:endParaRPr b="0" lang="en-US" sz="2420" spc="-1" strike="noStrike">
                  <a:latin typeface="Arial"/>
                </a:endParaRPr>
              </a:p>
            </p:txBody>
          </p:sp>
        </p:grpSp>
        <p:sp>
          <p:nvSpPr>
            <p:cNvPr id="249" name="CustomShape 49"/>
            <p:cNvSpPr/>
            <p:nvPr/>
          </p:nvSpPr>
          <p:spPr>
            <a:xfrm>
              <a:off x="4024080" y="3821040"/>
              <a:ext cx="164448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" sz="18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VOCABULARY BUILDING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50" name="Group 50"/>
          <p:cNvGrpSpPr/>
          <p:nvPr/>
        </p:nvGrpSpPr>
        <p:grpSpPr>
          <a:xfrm>
            <a:off x="10043280" y="1959480"/>
            <a:ext cx="2538360" cy="2601720"/>
            <a:chOff x="10043280" y="1959480"/>
            <a:chExt cx="2538360" cy="2601720"/>
          </a:xfrm>
        </p:grpSpPr>
        <p:sp>
          <p:nvSpPr>
            <p:cNvPr id="251" name="CustomShape 51"/>
            <p:cNvSpPr/>
            <p:nvPr/>
          </p:nvSpPr>
          <p:spPr>
            <a:xfrm>
              <a:off x="11900520" y="2214000"/>
              <a:ext cx="326880" cy="1592280"/>
            </a:xfrm>
            <a:custGeom>
              <a:avLst/>
              <a:gdLst/>
              <a:ahLst/>
              <a:rect l="l" t="t" r="r" b="b"/>
              <a:pathLst>
                <a:path w="9204" h="44792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52"/>
            <p:cNvSpPr/>
            <p:nvPr/>
          </p:nvSpPr>
          <p:spPr>
            <a:xfrm>
              <a:off x="10482840" y="3723840"/>
              <a:ext cx="2005920" cy="837360"/>
            </a:xfrm>
            <a:custGeom>
              <a:avLst/>
              <a:gdLst/>
              <a:ahLst/>
              <a:rect l="l" t="t" r="r" b="b"/>
              <a:pathLst>
                <a:path w="49602" h="23563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20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REMOVE</a:t>
              </a:r>
              <a:br/>
              <a:r>
                <a:rPr b="1" lang="en" sz="20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  DISTRACTION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" name="CustomShape 53"/>
            <p:cNvSpPr/>
            <p:nvPr/>
          </p:nvSpPr>
          <p:spPr>
            <a:xfrm>
              <a:off x="12148200" y="2376360"/>
              <a:ext cx="126720" cy="243000"/>
            </a:xfrm>
            <a:custGeom>
              <a:avLst/>
              <a:gdLst/>
              <a:ahLst/>
              <a:rect l="l" t="t" r="r" b="b"/>
              <a:pathLst>
                <a:path w="3573" h="6847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54"/>
            <p:cNvSpPr/>
            <p:nvPr/>
          </p:nvSpPr>
          <p:spPr>
            <a:xfrm>
              <a:off x="12296160" y="2291760"/>
              <a:ext cx="131760" cy="327600"/>
            </a:xfrm>
            <a:custGeom>
              <a:avLst/>
              <a:gdLst/>
              <a:ahLst/>
              <a:rect l="l" t="t" r="r" b="b"/>
              <a:pathLst>
                <a:path w="3716" h="9228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55"/>
            <p:cNvSpPr/>
            <p:nvPr/>
          </p:nvSpPr>
          <p:spPr>
            <a:xfrm>
              <a:off x="12449520" y="2212200"/>
              <a:ext cx="132120" cy="407160"/>
            </a:xfrm>
            <a:custGeom>
              <a:avLst/>
              <a:gdLst/>
              <a:ahLst/>
              <a:rect l="l" t="t" r="r" b="b"/>
              <a:pathLst>
                <a:path w="3728" h="11466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56"/>
            <p:cNvSpPr/>
            <p:nvPr/>
          </p:nvSpPr>
          <p:spPr>
            <a:xfrm>
              <a:off x="10043280" y="2452680"/>
              <a:ext cx="185688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" sz="1710" spc="-1" strike="noStrike">
                  <a:solidFill>
                    <a:srgbClr val="ffffff"/>
                  </a:solidFill>
                  <a:latin typeface="Roboto"/>
                  <a:ea typeface="Roboto"/>
                </a:rPr>
                <a:t>Be offline during writings</a:t>
              </a:r>
              <a:endParaRPr b="0" lang="en-US" sz="1710" spc="-1" strike="noStrike">
                <a:latin typeface="Arial"/>
              </a:endParaRPr>
            </a:p>
          </p:txBody>
        </p:sp>
        <p:sp>
          <p:nvSpPr>
            <p:cNvPr id="257" name="CustomShape 57"/>
            <p:cNvSpPr/>
            <p:nvPr/>
          </p:nvSpPr>
          <p:spPr>
            <a:xfrm>
              <a:off x="10043280" y="1959480"/>
              <a:ext cx="1856880" cy="61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9960" rIns="129960" tIns="129960" bIns="12996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en" sz="2420" spc="-1" strike="noStrike">
                  <a:solidFill>
                    <a:srgbClr val="808080"/>
                  </a:solidFill>
                  <a:latin typeface="Fira Sans Extra Condensed Medium"/>
                  <a:ea typeface="Fira Sans Extra Condensed Medium"/>
                </a:rPr>
                <a:t>Step 20</a:t>
              </a:r>
              <a:endParaRPr b="0" lang="en-US" sz="242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1600"/>
    </mc:Choice>
    <mc:Fallback>
      <p:transition spd="slow"/>
    </mc:Fallback>
  </mc:AlternateContent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-1" descr=""/>
          <p:cNvPicPr/>
          <p:nvPr/>
        </p:nvPicPr>
        <p:blipFill>
          <a:blip r:embed="rId1"/>
          <a:stretch/>
        </p:blipFill>
        <p:spPr>
          <a:xfrm>
            <a:off x="0" y="2661480"/>
            <a:ext cx="13056480" cy="4691520"/>
          </a:xfrm>
          <a:prstGeom prst="rect">
            <a:avLst/>
          </a:prstGeom>
          <a:ln>
            <a:noFill/>
          </a:ln>
        </p:spPr>
      </p:pic>
      <p:sp>
        <p:nvSpPr>
          <p:cNvPr id="259" name="CustomShape 1"/>
          <p:cNvSpPr/>
          <p:nvPr/>
        </p:nvSpPr>
        <p:spPr>
          <a:xfrm>
            <a:off x="1282680" y="4276800"/>
            <a:ext cx="104770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25000"/>
              </a:lnSpc>
            </a:pPr>
            <a:r>
              <a:rPr b="1" lang="en-US" sz="2400" spc="222" strike="noStrike">
                <a:solidFill>
                  <a:srgbClr val="00c5ce"/>
                </a:solidFill>
                <a:latin typeface="Muli"/>
              </a:rPr>
              <a:t>DO YOU HAVE ANY QUESTIONS?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08520" y="1647720"/>
            <a:ext cx="12411360" cy="12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83000"/>
              </a:lnSpc>
              <a:spcBef>
                <a:spcPts val="649"/>
              </a:spcBef>
            </a:pPr>
            <a:r>
              <a:rPr b="1" lang="en-US" sz="9750" spc="-1" strike="noStrike">
                <a:solidFill>
                  <a:srgbClr val="121212"/>
                </a:solidFill>
                <a:latin typeface="Archivo Black"/>
              </a:rPr>
              <a:t>THANK YOU!</a:t>
            </a:r>
            <a:endParaRPr b="0" lang="en-US" sz="9750" spc="-1" strike="noStrike">
              <a:latin typeface="Arial"/>
            </a:endParaRPr>
          </a:p>
        </p:txBody>
      </p:sp>
      <p:pic>
        <p:nvPicPr>
          <p:cNvPr id="261" name="Shape-3 copy 1" descr=""/>
          <p:cNvPicPr/>
          <p:nvPr/>
        </p:nvPicPr>
        <p:blipFill>
          <a:blip r:embed="rId2"/>
          <a:stretch/>
        </p:blipFill>
        <p:spPr>
          <a:xfrm>
            <a:off x="7696080" y="990720"/>
            <a:ext cx="2645640" cy="795960"/>
          </a:xfrm>
          <a:prstGeom prst="rect">
            <a:avLst/>
          </a:prstGeom>
          <a:ln>
            <a:noFill/>
          </a:ln>
        </p:spPr>
      </p:pic>
      <p:pic>
        <p:nvPicPr>
          <p:cNvPr id="262" name="Shape-3 copy 2" descr=""/>
          <p:cNvPicPr/>
          <p:nvPr/>
        </p:nvPicPr>
        <p:blipFill>
          <a:blip r:embed="rId3"/>
          <a:stretch/>
        </p:blipFill>
        <p:spPr>
          <a:xfrm>
            <a:off x="7697520" y="1108440"/>
            <a:ext cx="2645640" cy="795960"/>
          </a:xfrm>
          <a:prstGeom prst="rect">
            <a:avLst/>
          </a:prstGeom>
          <a:ln>
            <a:noFill/>
          </a:ln>
        </p:spPr>
      </p:pic>
      <p:sp>
        <p:nvSpPr>
          <p:cNvPr id="263" name="CustomShape 3"/>
          <p:cNvSpPr/>
          <p:nvPr/>
        </p:nvSpPr>
        <p:spPr>
          <a:xfrm>
            <a:off x="8143920" y="1352520"/>
            <a:ext cx="169812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25000"/>
              </a:lnSpc>
            </a:pPr>
            <a:r>
              <a:rPr b="1" lang="en-US" sz="1350" spc="372" strike="noStrike">
                <a:solidFill>
                  <a:srgbClr val="00c5ce"/>
                </a:solidFill>
                <a:latin typeface="Muli"/>
              </a:rPr>
              <a:t>THE END</a:t>
            </a:r>
            <a:endParaRPr b="0" lang="en-US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658</Words>
  <Paragraphs>155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2024-06-26T06:48:19Z</dcterms:created>
  <dc:creator/>
  <dc:description/>
  <dc:language>en-US</dc:language>
  <cp:lastModifiedBy/>
  <dcterms:modified xsi:type="dcterms:W3CDTF">2024-08-20T15:56:20Z</dcterms:modified>
  <cp:revision>6</cp:revision>
  <dc:subject/>
  <dc:title>Visme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