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6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0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0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0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5F5B-B8D1-9047-8107-1ABEF20E5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STRATEGIES FOR IMPROVING ORAL 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102B0-99FF-204F-B8AE-9654D282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870" y="4917130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Lecture 04</a:t>
            </a:r>
          </a:p>
          <a:p>
            <a:pPr algn="r"/>
            <a:r>
              <a:rPr lang="en-US" dirty="0"/>
              <a:t>Yasir Saleem</a:t>
            </a:r>
          </a:p>
        </p:txBody>
      </p:sp>
    </p:spTree>
    <p:extLst>
      <p:ext uri="{BB962C8B-B14F-4D97-AF65-F5344CB8AC3E}">
        <p14:creationId xmlns:p14="http://schemas.microsoft.com/office/powerpoint/2010/main" val="264990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AFF9-CE22-CF47-9B94-C2618B44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Create Visual Aids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67E8D-0991-BF4E-8AED-33F46F40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picture is worth 1000 words.</a:t>
            </a:r>
          </a:p>
          <a:p>
            <a:endParaRPr lang="en-US" dirty="0"/>
          </a:p>
          <a:p>
            <a:r>
              <a:rPr lang="en-US" dirty="0"/>
              <a:t>Kindly </a:t>
            </a:r>
            <a:r>
              <a:rPr lang="en-US" dirty="0" err="1"/>
              <a:t>analyse</a:t>
            </a:r>
            <a:r>
              <a:rPr lang="en-US" dirty="0"/>
              <a:t> before including a visual aid in your presentation.</a:t>
            </a:r>
          </a:p>
          <a:p>
            <a:endParaRPr lang="en-US" dirty="0"/>
          </a:p>
          <a:p>
            <a:r>
              <a:rPr lang="en-US" dirty="0"/>
              <a:t>Un-necessary visual aids shall not be included, they could cause a distraction. </a:t>
            </a:r>
          </a:p>
        </p:txBody>
      </p:sp>
    </p:spTree>
    <p:extLst>
      <p:ext uri="{BB962C8B-B14F-4D97-AF65-F5344CB8AC3E}">
        <p14:creationId xmlns:p14="http://schemas.microsoft.com/office/powerpoint/2010/main" val="21449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1FD-042F-714A-A9E1-DD1FB000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Rehearse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9343-448E-6942-A55E-F0341C48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088381" cy="3941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Rehearsals make you get acquainted to your speech and will enable you in getting more comfortable with your material.</a:t>
            </a:r>
          </a:p>
          <a:p>
            <a:r>
              <a:rPr lang="en-US" dirty="0"/>
              <a:t>Readout loud when you are rehearsing your speech.</a:t>
            </a:r>
          </a:p>
          <a:p>
            <a:r>
              <a:rPr lang="en-US" dirty="0"/>
              <a:t>Three rehearsals are often recommended, if you rehearse too much the statements would sound memorized.</a:t>
            </a:r>
          </a:p>
          <a:p>
            <a:r>
              <a:rPr lang="en-US" dirty="0"/>
              <a:t>Keep in mind the following points while rehearsing your presentation or speech: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Always imagine the audience in front of you.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Avoid long sentences.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Explain one main point at a time along with its supporting material.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Include visual aids.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Anticipate questions from the audience and write down thoughtful answers.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Stop at the allotted time and if the presentation is long, go through it again and cut it short to get fit in the allotted time window.</a:t>
            </a:r>
          </a:p>
        </p:txBody>
      </p:sp>
    </p:spTree>
    <p:extLst>
      <p:ext uri="{BB962C8B-B14F-4D97-AF65-F5344CB8AC3E}">
        <p14:creationId xmlns:p14="http://schemas.microsoft.com/office/powerpoint/2010/main" val="208741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F5FA-077A-3F48-89D5-C7FC3ECC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39" y="747637"/>
            <a:ext cx="10197990" cy="639375"/>
          </a:xfrm>
        </p:spPr>
        <p:txBody>
          <a:bodyPr/>
          <a:lstStyle/>
          <a:p>
            <a:r>
              <a:rPr lang="en-US" dirty="0"/>
              <a:t>Checklist: Preparing Effective Oral Messages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2EFA-6889-4B45-90F6-26889868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Know the precise purpose of your presentation. Will you inform, persuade or entertain?</a:t>
            </a:r>
          </a:p>
          <a:p>
            <a:pPr>
              <a:buFont typeface="+mj-lt"/>
              <a:buAutoNum type="arabicPeriod"/>
            </a:pPr>
            <a:r>
              <a:rPr lang="en-US" dirty="0"/>
              <a:t>Identify your audience and the occasion. Their approximate Ages, occupations, interests, biases and the reason to be present.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the main ideas, the core concepts you need to discuss.</a:t>
            </a:r>
          </a:p>
          <a:p>
            <a:pPr>
              <a:buFont typeface="+mj-lt"/>
              <a:buAutoNum type="arabicPeriod"/>
            </a:pPr>
            <a:r>
              <a:rPr lang="en-US" dirty="0"/>
              <a:t>Research the topic thoroughly.</a:t>
            </a:r>
          </a:p>
          <a:p>
            <a:pPr>
              <a:buFont typeface="+mj-lt"/>
              <a:buAutoNum type="arabicPeriod"/>
            </a:pPr>
            <a:r>
              <a:rPr lang="en-US" dirty="0"/>
              <a:t>Organize your information and prepare a final draft.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necessary, create some visual aids.</a:t>
            </a:r>
          </a:p>
          <a:p>
            <a:pPr>
              <a:buFont typeface="+mj-lt"/>
              <a:buAutoNum type="arabicPeriod"/>
            </a:pPr>
            <a:r>
              <a:rPr lang="en-US" dirty="0"/>
              <a:t>Rehearse your talk at least </a:t>
            </a:r>
            <a:r>
              <a:rPr lang="en-US"/>
              <a:t>three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9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504E-BA73-F442-B5D2-B659FE68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41F5-88EA-4E4A-843A-003AC37B1B5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Oral communication has an ancient foundation.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the Human Race advanced, they switched from non-verbal to oral communication.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the time of Greeks and Romans.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practitioners of arts, rhetoric and philosophy communicated orally to convey their ideologies and theories.</a:t>
            </a:r>
          </a:p>
        </p:txBody>
      </p:sp>
    </p:spTree>
    <p:extLst>
      <p:ext uri="{BB962C8B-B14F-4D97-AF65-F5344CB8AC3E}">
        <p14:creationId xmlns:p14="http://schemas.microsoft.com/office/powerpoint/2010/main" val="405332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4AF1-582F-3643-AF6B-C86C4E19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PREPARING EFFECTIVE ORAL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E11F-8BB7-354D-BBA9-6C8D5235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Seven steps are essential for delivering successful oral statements.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Determine the purpose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Analyze the audience and occasion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Select the main ideas for the message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Research the topic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Organize the data and write the draft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visual aids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Rehearse the talk</a:t>
            </a:r>
          </a:p>
        </p:txBody>
      </p:sp>
    </p:spTree>
    <p:extLst>
      <p:ext uri="{BB962C8B-B14F-4D97-AF65-F5344CB8AC3E}">
        <p14:creationId xmlns:p14="http://schemas.microsoft.com/office/powerpoint/2010/main" val="363275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4AF1-582F-3643-AF6B-C86C4E19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Determine 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E11F-8BB7-354D-BBA9-6C8D5235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There are mainly three basic types of oral communications.</a:t>
            </a:r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AutoNum type="alphaLcParenR"/>
            </a:pPr>
            <a:r>
              <a:rPr lang="en-US" dirty="0"/>
              <a:t>Informing</a:t>
            </a:r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AutoNum type="alphaLcParenR"/>
            </a:pPr>
            <a:r>
              <a:rPr lang="en-US" dirty="0"/>
              <a:t>Persuading</a:t>
            </a:r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AutoNum type="alphaLcParenR"/>
            </a:pPr>
            <a:r>
              <a:rPr lang="en-US" dirty="0"/>
              <a:t>Entertaining</a:t>
            </a:r>
          </a:p>
        </p:txBody>
      </p:sp>
    </p:spTree>
    <p:extLst>
      <p:ext uri="{BB962C8B-B14F-4D97-AF65-F5344CB8AC3E}">
        <p14:creationId xmlns:p14="http://schemas.microsoft.com/office/powerpoint/2010/main" val="159626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4AF1-582F-3643-AF6B-C86C4E19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Determine 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E11F-8BB7-354D-BBA9-6C8D5235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9" y="2603500"/>
            <a:ext cx="9811819" cy="38486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800100" lvl="1" indent="-342900">
              <a:buAutoNum type="alphaLcParenR"/>
            </a:pPr>
            <a:r>
              <a:rPr lang="en-US" b="1" dirty="0"/>
              <a:t>To Inform:</a:t>
            </a:r>
          </a:p>
          <a:p>
            <a:pPr marL="457200" lvl="1" indent="0">
              <a:buNone/>
            </a:pPr>
            <a:r>
              <a:rPr lang="en-US" dirty="0"/>
              <a:t>The main purpose is to deliver your idea, knowledge, information or explain a process. (Teachers,  Trainers)</a:t>
            </a:r>
          </a:p>
          <a:p>
            <a:pPr marL="800100" lvl="1" indent="-342900">
              <a:buFont typeface="+mj-lt"/>
              <a:buAutoNum type="alphaLcParenR" startAt="2"/>
            </a:pPr>
            <a:endParaRPr lang="en-US" b="1" dirty="0"/>
          </a:p>
          <a:p>
            <a:pPr marL="800100" lvl="1" indent="-342900">
              <a:buFont typeface="+mj-lt"/>
              <a:buAutoNum type="alphaLcParenR" startAt="2"/>
            </a:pPr>
            <a:r>
              <a:rPr lang="en-US" b="1" dirty="0"/>
              <a:t>To Persuade:</a:t>
            </a:r>
          </a:p>
          <a:p>
            <a:pPr marL="457200" lvl="1" indent="0">
              <a:buNone/>
            </a:pPr>
            <a:r>
              <a:rPr lang="en-US" dirty="0"/>
              <a:t>To gain “</a:t>
            </a:r>
            <a:r>
              <a:rPr lang="en-US" b="1" dirty="0"/>
              <a:t>willing”</a:t>
            </a:r>
            <a:r>
              <a:rPr lang="en-US" dirty="0"/>
              <a:t> acceptance of an idea. The goal is that in the end the listeners willingly accept your proposal, claim or thesis. (Advertisements, Politicians)</a:t>
            </a:r>
          </a:p>
          <a:p>
            <a:pPr marL="800100" lvl="1" indent="-342900">
              <a:buFont typeface="+mj-lt"/>
              <a:buAutoNum type="alphaLcParenR" startAt="3"/>
            </a:pPr>
            <a:endParaRPr lang="en-US" b="1" dirty="0"/>
          </a:p>
          <a:p>
            <a:pPr marL="800100" lvl="1" indent="-342900">
              <a:buFont typeface="+mj-lt"/>
              <a:buAutoNum type="alphaLcParenR" startAt="3"/>
            </a:pPr>
            <a:r>
              <a:rPr lang="en-US" b="1" dirty="0"/>
              <a:t>To Entertain:</a:t>
            </a:r>
          </a:p>
          <a:p>
            <a:pPr marL="457200" lvl="1" indent="0">
              <a:buNone/>
            </a:pPr>
            <a:r>
              <a:rPr lang="en-US" dirty="0"/>
              <a:t>This genre not only includes delivering humorous statements but also numerous ceremonial, introductory or stimulating statements. (Promotion Parties, Retirements, Anniversaries)</a:t>
            </a:r>
          </a:p>
        </p:txBody>
      </p:sp>
    </p:spTree>
    <p:extLst>
      <p:ext uri="{BB962C8B-B14F-4D97-AF65-F5344CB8AC3E}">
        <p14:creationId xmlns:p14="http://schemas.microsoft.com/office/powerpoint/2010/main" val="264132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7B20-BA6F-3A46-B7F9-3F4EC1E4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08929" cy="706964"/>
          </a:xfrm>
        </p:spPr>
        <p:txBody>
          <a:bodyPr/>
          <a:lstStyle/>
          <a:p>
            <a:r>
              <a:rPr lang="en-US" dirty="0"/>
              <a:t>2. Analyze the Audience and Occasion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B8C1-E783-004F-B24B-93D0CBD1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knowledge about the audience is significant for delivering an effective presentation.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Speaking within and outside your organization.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Likewise, prior information about the occasion is also a very important aspect of having an effective oral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44910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62C1-9942-C34D-A85D-0CFCCBA9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68525" cy="855132"/>
          </a:xfrm>
        </p:spPr>
        <p:txBody>
          <a:bodyPr/>
          <a:lstStyle/>
          <a:p>
            <a:r>
              <a:rPr lang="en-US" dirty="0"/>
              <a:t>3. Select the Main Ideas for the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49F2-9964-B64B-A2AF-291C91F4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Selecting your main theme and core ideas prior to delivering a presentation is very important.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initial list of the ideas may seem haphazard and disorganized, which is completely fine. Later, these ideas can be organized by selecting the workable ones and forming a unified theme by gathering additional information relevant to them.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Do not skip or rush this stage of preparation. </a:t>
            </a:r>
          </a:p>
        </p:txBody>
      </p:sp>
    </p:spTree>
    <p:extLst>
      <p:ext uri="{BB962C8B-B14F-4D97-AF65-F5344CB8AC3E}">
        <p14:creationId xmlns:p14="http://schemas.microsoft.com/office/powerpoint/2010/main" val="211177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EC3D-8419-594B-B0CF-48A76FDE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Research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ECE2-80B6-604D-AA5F-FE07318C1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facts, figures, data and information pertinent to the main idea or theme.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of the initial ideas may be dropped and some new may get added during this phase.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ideas must be supported with facts. </a:t>
            </a:r>
          </a:p>
          <a:p>
            <a:endParaRPr lang="en-US" dirty="0"/>
          </a:p>
          <a:p>
            <a:r>
              <a:rPr lang="en-US" dirty="0"/>
              <a:t>Credibility of the speaker is a major predictor of success in persuasion.</a:t>
            </a:r>
          </a:p>
        </p:txBody>
      </p:sp>
    </p:spTree>
    <p:extLst>
      <p:ext uri="{BB962C8B-B14F-4D97-AF65-F5344CB8AC3E}">
        <p14:creationId xmlns:p14="http://schemas.microsoft.com/office/powerpoint/2010/main" val="160956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70FD-7A78-7F4F-A7C0-40089604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63042" cy="742116"/>
          </a:xfrm>
        </p:spPr>
        <p:txBody>
          <a:bodyPr/>
          <a:lstStyle/>
          <a:p>
            <a:r>
              <a:rPr lang="en-US" dirty="0"/>
              <a:t>5. Organize the Data and Write the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4514-07B6-6645-99FB-22123C62C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9119203" cy="455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good speech is comprised of the following three parts:</a:t>
            </a:r>
          </a:p>
          <a:p>
            <a:pPr lvl="1"/>
            <a:r>
              <a:rPr lang="en-US" dirty="0"/>
              <a:t>Introduction, Body and Conclusion or Summary</a:t>
            </a:r>
          </a:p>
          <a:p>
            <a:pPr>
              <a:buAutoNum type="arabicParenR"/>
            </a:pPr>
            <a:r>
              <a:rPr lang="en-US" b="1" dirty="0"/>
              <a:t>Introduction: </a:t>
            </a:r>
            <a:r>
              <a:rPr lang="en-US" dirty="0"/>
              <a:t>Remember PAL is the key to a good introduction.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/>
              <a:t>Porch: </a:t>
            </a:r>
            <a:r>
              <a:rPr lang="en-US" dirty="0"/>
              <a:t>Your opening remarks, your throat clearing sentences, your preface, your greeting. It could also be a quotation, a reference, a startling statement, a question. A light humorous story could be a good starting point.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/>
              <a:t>Aim: </a:t>
            </a:r>
            <a:r>
              <a:rPr lang="en-US" dirty="0"/>
              <a:t>The purpose of your speech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/>
              <a:t>Layout: </a:t>
            </a:r>
            <a:r>
              <a:rPr lang="en-US" dirty="0"/>
              <a:t>Agenda of the speech. The main points that would be covered.</a:t>
            </a:r>
          </a:p>
          <a:p>
            <a:pPr marL="400050">
              <a:buFont typeface="+mj-lt"/>
              <a:buAutoNum type="arabicParenR"/>
            </a:pPr>
            <a:r>
              <a:rPr lang="en-US" b="1" dirty="0"/>
              <a:t>Body: </a:t>
            </a:r>
            <a:r>
              <a:rPr lang="en-US" dirty="0"/>
              <a:t>The body is the heart of your talk where you explain and support the main purpose and idea of your presentation. Kindly take care of the time constraint.</a:t>
            </a:r>
          </a:p>
          <a:p>
            <a:pPr marL="400050">
              <a:buFont typeface="+mj-lt"/>
              <a:buAutoNum type="arabicParenR"/>
            </a:pPr>
            <a:r>
              <a:rPr lang="en-US" b="1" dirty="0"/>
              <a:t>Conclusion or Summary: </a:t>
            </a:r>
            <a:r>
              <a:rPr lang="en-US" dirty="0"/>
              <a:t>If you have discussed any data that needs inferences to be drawn, your speech will then have a conclusion. A summary on the other hand recalls the main ideas discussed during the presentation. In either case, the presentation needs some ending remarks.</a:t>
            </a:r>
            <a:endParaRPr lang="en-US" b="1" dirty="0"/>
          </a:p>
          <a:p>
            <a:pPr marL="400050">
              <a:buFont typeface="+mj-lt"/>
              <a:buAutoNum type="arabicParenR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70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{F14A5F74-9F32-344F-AF01-E458CB3C402C}tf10001076</Template>
  <TotalTime>1549</TotalTime>
  <Words>850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STRATEGIES FOR IMPROVING ORAL PRESENTATIONS</vt:lpstr>
      <vt:lpstr>ORAL COMMUNICATION</vt:lpstr>
      <vt:lpstr>STEPS FOR PREPARING EFFECTIVE ORAL PRESENTATIONS</vt:lpstr>
      <vt:lpstr>1. Determine the Purpose</vt:lpstr>
      <vt:lpstr>1. Determine the Purpose</vt:lpstr>
      <vt:lpstr>2. Analyze the Audience and Occasion</vt:lpstr>
      <vt:lpstr>3. Select the Main Ideas for the Message</vt:lpstr>
      <vt:lpstr>4. Research the Topic</vt:lpstr>
      <vt:lpstr>5. Organize the Data and Write the Draft</vt:lpstr>
      <vt:lpstr>6. Create Visual Aids</vt:lpstr>
      <vt:lpstr>7. Rehearse the Talk</vt:lpstr>
      <vt:lpstr>Checklist: Preparing Effective Oral Messages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 IMPROVING ORAL PRESENTATIONS</dc:title>
  <dc:creator>Yasir Saleem</dc:creator>
  <cp:lastModifiedBy>Yasir Saleem</cp:lastModifiedBy>
  <cp:revision>11</cp:revision>
  <dcterms:created xsi:type="dcterms:W3CDTF">2020-06-06T09:22:38Z</dcterms:created>
  <dcterms:modified xsi:type="dcterms:W3CDTF">2020-06-07T11:12:27Z</dcterms:modified>
</cp:coreProperties>
</file>