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57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8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84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2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4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3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2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042C-726F-4AC7-9A6B-D4465D354836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7197-D466-43C8-BA31-2F9FF9F8D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36510" y="468512"/>
                <a:ext cx="2165849" cy="456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" y="468512"/>
                <a:ext cx="2165849" cy="456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536510" y="1153811"/>
                <a:ext cx="3290388" cy="5514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" y="1153811"/>
                <a:ext cx="3290388" cy="551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536510" y="2080652"/>
                <a:ext cx="329192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" y="2080652"/>
                <a:ext cx="32919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4746187" y="1153811"/>
                <a:ext cx="3883564" cy="5514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87" y="1153811"/>
                <a:ext cx="3883564" cy="551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746186" y="2080652"/>
                <a:ext cx="3883564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86" y="2080652"/>
                <a:ext cx="38835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 nach rechts 8"/>
          <p:cNvSpPr/>
          <p:nvPr/>
        </p:nvSpPr>
        <p:spPr>
          <a:xfrm>
            <a:off x="4105365" y="1323014"/>
            <a:ext cx="363894" cy="213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p:sp>
        <p:nvSpPr>
          <p:cNvPr id="10" name="Pfeil nach rechts 9"/>
          <p:cNvSpPr/>
          <p:nvPr/>
        </p:nvSpPr>
        <p:spPr>
          <a:xfrm>
            <a:off x="4105365" y="2227598"/>
            <a:ext cx="363894" cy="213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1981735" y="2923644"/>
            <a:ext cx="4611153" cy="3954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12166" y="3348599"/>
                <a:ext cx="2950744" cy="2539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66" y="3348599"/>
                <a:ext cx="2950744" cy="253916"/>
              </a:xfrm>
              <a:prstGeom prst="rect">
                <a:avLst/>
              </a:prstGeom>
              <a:blipFill>
                <a:blip r:embed="rId7"/>
                <a:stretch>
                  <a:fillRect l="-617" r="-123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528770" y="3521111"/>
                <a:ext cx="7171771" cy="5514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0" y="3521111"/>
                <a:ext cx="7171771" cy="551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 nach rechts 14"/>
          <p:cNvSpPr/>
          <p:nvPr/>
        </p:nvSpPr>
        <p:spPr>
          <a:xfrm>
            <a:off x="2966703" y="3690314"/>
            <a:ext cx="363894" cy="213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endParaRPr lang="de-DE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3528770" y="4416533"/>
                <a:ext cx="6197466" cy="5578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0" y="4416533"/>
                <a:ext cx="6197466" cy="557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3528770" y="5035144"/>
                <a:ext cx="8422114" cy="104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	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de-DE" sz="1400" dirty="0">
                              <a:solidFill>
                                <a:schemeClr val="accent6"/>
                              </a:solidFill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70" y="5035144"/>
                <a:ext cx="8422114" cy="10425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37632" y="5252062"/>
                <a:ext cx="2773836" cy="6087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r>
                  <a:rPr lang="en-US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400" b="0" i="1" dirty="0" smtClean="0">
                    <a:latin typeface="Cambria Math" panose="02040503050406030204" pitchFamily="18" charset="0"/>
                  </a:rPr>
                </a:br>
                <a:r>
                  <a:rPr lang="en-US" sz="1400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2" y="5252062"/>
                <a:ext cx="2773836" cy="608756"/>
              </a:xfrm>
              <a:prstGeom prst="rect">
                <a:avLst/>
              </a:prstGeom>
              <a:blipFill>
                <a:blip r:embed="rId11"/>
                <a:stretch>
                  <a:fillRect r="-1751" b="-99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1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Hassen Ennifar</dc:creator>
  <cp:lastModifiedBy>Hassen Ennifar</cp:lastModifiedBy>
  <cp:revision>4</cp:revision>
  <dcterms:created xsi:type="dcterms:W3CDTF">2017-05-16T16:47:16Z</dcterms:created>
  <dcterms:modified xsi:type="dcterms:W3CDTF">2017-05-16T17:59:52Z</dcterms:modified>
</cp:coreProperties>
</file>