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ms-office.activeX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9" r:id="rId13"/>
    <p:sldId id="268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76" autoAdjust="0"/>
    <p:restoredTop sz="78644" autoAdjust="0"/>
  </p:normalViewPr>
  <p:slideViewPr>
    <p:cSldViewPr>
      <p:cViewPr>
        <p:scale>
          <a:sx n="80" d="100"/>
          <a:sy n="80" d="100"/>
        </p:scale>
        <p:origin x="-8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02EC-DF72-4E6B-AF81-C5EB6E309365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28270-B47D-4F5C-A394-E52FF982F0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thodenstrahl-r&#246;hre.d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Meine Seminararbeit:</a:t>
            </a:r>
          </a:p>
          <a:p>
            <a:endParaRPr lang="de-DE" dirty="0" smtClean="0"/>
          </a:p>
          <a:p>
            <a:r>
              <a:rPr lang="de-DE" dirty="0" smtClean="0"/>
              <a:t>1897</a:t>
            </a:r>
            <a:r>
              <a:rPr lang="de-DE" baseline="0" dirty="0" smtClean="0"/>
              <a:t> Karl Ferdinand Braun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War vor kurzem in nahezu jedem Haushalt</a:t>
            </a:r>
          </a:p>
          <a:p>
            <a:endParaRPr lang="de-DE" baseline="0" dirty="0" smtClean="0"/>
          </a:p>
          <a:p>
            <a:r>
              <a:rPr lang="de-DE" baseline="0" dirty="0" smtClean="0"/>
              <a:t>RÖHRENFERNSEHER basiert auf die KSR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mit der Jahrtausendwende immer weiter von den Flachbildschirmgeräten ersetzt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Bis 550 +</a:t>
            </a:r>
            <a:r>
              <a:rPr lang="de-DE" baseline="0" dirty="0" smtClean="0"/>
              <a:t> 1.Feld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 dem Feld bis zum Schirm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 des Programms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bg1"/>
                </a:solidFill>
              </a:rPr>
              <a:t> Ziele 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bg1"/>
                </a:solidFill>
              </a:rPr>
              <a:t> Funktionsweise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bg1"/>
                </a:solidFill>
              </a:rPr>
              <a:t> Aufbau und Umsetzung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bg1"/>
                </a:solidFill>
              </a:rPr>
              <a:t> Programm</a:t>
            </a:r>
            <a:r>
              <a:rPr lang="de-DE" sz="1200" baseline="0" dirty="0" smtClean="0">
                <a:solidFill>
                  <a:schemeClr val="bg1"/>
                </a:solidFill>
              </a:rPr>
              <a:t> vorstellen</a:t>
            </a: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bg1"/>
                </a:solidFill>
              </a:rPr>
              <a:t> Ausblick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Ziele:</a:t>
            </a:r>
          </a:p>
          <a:p>
            <a:pPr>
              <a:buFont typeface="Arial" pitchFamily="34" charset="0"/>
              <a:buNone/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realitätsnahe Simulation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Ansprechende selbsterklärende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Implementierung Parameter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Programmierkenntnisse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Funktionsweise</a:t>
            </a:r>
          </a:p>
          <a:p>
            <a:pPr>
              <a:buFont typeface="Arial" pitchFamily="34" charset="0"/>
              <a:buNone/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Teilchenemission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Beschleunigung im E-Feld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Fokussierung </a:t>
            </a:r>
            <a:r>
              <a:rPr lang="de-DE" sz="1200" dirty="0" err="1" smtClean="0">
                <a:solidFill>
                  <a:schemeClr val="bg1"/>
                </a:solidFill>
              </a:rPr>
              <a:t>Wehneltzylinder</a:t>
            </a: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Rel. Ablenkung  im E-Feld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Resultierende Abbildung</a:t>
            </a:r>
          </a:p>
          <a:p>
            <a:pPr>
              <a:buFont typeface="Arial" pitchFamily="34" charset="0"/>
              <a:buNone/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Protonen H-Atome ionisiert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A-Teilchen Zerfall von radioaktiven</a:t>
            </a:r>
            <a:r>
              <a:rPr lang="de-DE" sz="1200" baseline="0" dirty="0" smtClean="0">
                <a:solidFill>
                  <a:schemeClr val="bg1"/>
                </a:solidFill>
              </a:rPr>
              <a:t> Substanzen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 Radium-226 -&gt; Radon + Helium4Kern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Umsetzung:</a:t>
            </a:r>
          </a:p>
          <a:p>
            <a:endParaRPr lang="de-DE" dirty="0" smtClean="0"/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Adobe Flash CS5 </a:t>
            </a:r>
            <a:r>
              <a:rPr lang="de-DE" sz="1200" dirty="0" err="1" smtClean="0">
                <a:solidFill>
                  <a:schemeClr val="bg1"/>
                </a:solidFill>
              </a:rPr>
              <a:t>Actionscript</a:t>
            </a:r>
            <a:r>
              <a:rPr lang="de-DE" sz="1200" dirty="0" smtClean="0">
                <a:solidFill>
                  <a:schemeClr val="bg1"/>
                </a:solidFill>
              </a:rPr>
              <a:t> 3.0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verschiedene Systeme kompiliert</a:t>
            </a:r>
          </a:p>
          <a:p>
            <a:pPr>
              <a:buFont typeface="Arial" pitchFamily="34" charset="0"/>
              <a:buNone/>
            </a:pP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http://www.Kathodenstrahl-Röhre.de</a:t>
            </a:r>
            <a:endParaRPr lang="de-DE" sz="1200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der Simulation</a:t>
            </a:r>
          </a:p>
          <a:p>
            <a:endParaRPr lang="de-DE" dirty="0" smtClean="0"/>
          </a:p>
          <a:p>
            <a:r>
              <a:rPr lang="de-DE" dirty="0" smtClean="0"/>
              <a:t>Titel: Statisch</a:t>
            </a:r>
          </a:p>
          <a:p>
            <a:r>
              <a:rPr lang="de-DE" dirty="0" smtClean="0"/>
              <a:t>Button: </a:t>
            </a:r>
            <a:r>
              <a:rPr lang="de-DE" baseline="0" dirty="0" smtClean="0"/>
              <a:t> Mouseover-Effekt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Einstellungen:</a:t>
            </a:r>
            <a:r>
              <a:rPr lang="de-DE" baseline="0" dirty="0" smtClean="0"/>
              <a:t> Dropdown, </a:t>
            </a:r>
            <a:r>
              <a:rPr lang="de-DE" baseline="0" dirty="0" err="1" smtClean="0"/>
              <a:t>Slider</a:t>
            </a:r>
            <a:endParaRPr lang="de-DE" baseline="0" dirty="0" smtClean="0"/>
          </a:p>
          <a:p>
            <a:r>
              <a:rPr lang="de-DE" baseline="0" dirty="0" smtClean="0"/>
              <a:t>-&gt; dynamische Texte</a:t>
            </a:r>
          </a:p>
          <a:p>
            <a:r>
              <a:rPr lang="de-DE" baseline="0" dirty="0" smtClean="0"/>
              <a:t>Menü unten: Mouseover-Effekt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Aufteilung: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Beschleunigung x-Richtung</a:t>
            </a:r>
          </a:p>
          <a:p>
            <a:r>
              <a:rPr lang="de-DE" dirty="0" smtClean="0"/>
              <a:t>Relativistischer Ansatz</a:t>
            </a:r>
          </a:p>
          <a:p>
            <a:r>
              <a:rPr lang="de-DE" dirty="0" err="1" smtClean="0"/>
              <a:t>Epot</a:t>
            </a:r>
            <a:r>
              <a:rPr lang="de-DE" dirty="0" smtClean="0"/>
              <a:t> = </a:t>
            </a:r>
            <a:r>
              <a:rPr lang="de-DE" dirty="0" err="1" smtClean="0"/>
              <a:t>Ekin</a:t>
            </a:r>
            <a:endParaRPr lang="de-DE" dirty="0" smtClean="0"/>
          </a:p>
          <a:p>
            <a:r>
              <a:rPr lang="de-DE" dirty="0" smtClean="0"/>
              <a:t>E*U = ½ mv²</a:t>
            </a:r>
          </a:p>
          <a:p>
            <a:r>
              <a:rPr lang="de-DE" dirty="0" smtClean="0"/>
              <a:t>E*U = …..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Bereich</a:t>
            </a:r>
            <a:r>
              <a:rPr lang="de-DE" baseline="0" dirty="0" smtClean="0"/>
              <a:t> der Ablenkplatten</a:t>
            </a:r>
          </a:p>
          <a:p>
            <a:endParaRPr lang="de-DE" baseline="0" dirty="0" smtClean="0"/>
          </a:p>
          <a:p>
            <a:r>
              <a:rPr lang="de-DE" dirty="0" smtClean="0"/>
              <a:t>Beschleunigung y-Richtung</a:t>
            </a:r>
          </a:p>
          <a:p>
            <a:r>
              <a:rPr lang="de-DE" dirty="0" smtClean="0"/>
              <a:t>Y-</a:t>
            </a:r>
            <a:r>
              <a:rPr lang="de-DE" dirty="0" err="1" smtClean="0"/>
              <a:t>Geschw</a:t>
            </a:r>
            <a:r>
              <a:rPr lang="de-DE" dirty="0" smtClean="0"/>
              <a:t> und X-</a:t>
            </a:r>
            <a:r>
              <a:rPr lang="de-DE" dirty="0" err="1" smtClean="0"/>
              <a:t>Geschw</a:t>
            </a:r>
            <a:r>
              <a:rPr lang="de-DE" dirty="0" smtClean="0"/>
              <a:t> konstant</a:t>
            </a:r>
          </a:p>
          <a:p>
            <a:r>
              <a:rPr lang="de-DE" dirty="0" smtClean="0"/>
              <a:t>-&gt; Gerade</a:t>
            </a:r>
          </a:p>
          <a:p>
            <a:r>
              <a:rPr lang="de-DE" dirty="0" smtClean="0"/>
              <a:t>Auf Tafel zeichnen 1px rechts l=0,001m rechts -&gt; 50px</a:t>
            </a:r>
            <a:r>
              <a:rPr lang="de-DE" baseline="0" dirty="0" smtClean="0"/>
              <a:t> rechts l=0,05m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Ablenkfunktion:</a:t>
            </a:r>
          </a:p>
          <a:p>
            <a:endParaRPr lang="de-DE" dirty="0" smtClean="0"/>
          </a:p>
          <a:p>
            <a:r>
              <a:rPr lang="de-DE" dirty="0" smtClean="0"/>
              <a:t>Rot = WICHTIG</a:t>
            </a:r>
          </a:p>
          <a:p>
            <a:r>
              <a:rPr lang="de-DE" dirty="0" smtClean="0"/>
              <a:t>Bis</a:t>
            </a:r>
            <a:r>
              <a:rPr lang="de-DE" baseline="0" dirty="0" smtClean="0"/>
              <a:t> 550 </a:t>
            </a:r>
            <a:r>
              <a:rPr lang="de-DE" baseline="0" dirty="0" err="1" smtClean="0"/>
              <a:t>px</a:t>
            </a:r>
            <a:r>
              <a:rPr lang="de-DE" baseline="0" dirty="0" smtClean="0"/>
              <a:t> -&gt;bis zu Ablenkplatten</a:t>
            </a:r>
            <a:endParaRPr lang="de-DE" dirty="0" smtClean="0"/>
          </a:p>
          <a:p>
            <a:r>
              <a:rPr lang="de-DE" dirty="0" smtClean="0"/>
              <a:t>Liniendicke</a:t>
            </a:r>
          </a:p>
          <a:p>
            <a:r>
              <a:rPr lang="de-DE" baseline="0" dirty="0" smtClean="0"/>
              <a:t>Farbe in </a:t>
            </a:r>
            <a:r>
              <a:rPr lang="de-DE" baseline="0" dirty="0" err="1" smtClean="0"/>
              <a:t>Hexcode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Rest : Kollisionstests: Damit der strahl die Röhre nicht durchdringt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28270-B47D-4F5C-A394-E52FF982F0BB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FD0-73B4-45BD-8C54-0657222EDB1B}" type="datetimeFigureOut">
              <a:rPr lang="de-DE" smtClean="0"/>
              <a:pPr/>
              <a:t>12.01.2011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D67A-92AB-469D-9E20-75A16A5FEC1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thodenstrahl-r&#246;hre.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85926"/>
            <a:ext cx="9144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feld 1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Ablenkfunktion</a:t>
            </a:r>
            <a:endParaRPr lang="de-DE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7158" y="1785926"/>
            <a:ext cx="8786842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58248" y="17859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500174"/>
            <a:ext cx="9247102" cy="53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feld 1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Ablenkfunktion</a:t>
            </a:r>
            <a:endParaRPr lang="de-DE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43174" y="2428868"/>
            <a:ext cx="6589726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937624" y="241616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Vorstellung des Programms</a:t>
            </a:r>
            <a:endParaRPr lang="de-DE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Vorstellung des Programms</a:t>
            </a:r>
            <a:endParaRPr lang="de-DE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ontrols>
      <p:control spid="22532" name="ShockwaveFlash1" r:id="rId2" imgW="9144202" imgH="530077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Ausblick</a:t>
            </a:r>
            <a:endParaRPr lang="de-DE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7158" y="1928802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Bild Zeichnen 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-&gt; Mehrere Bilder Zeichnen 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-&gt; Röhrenfernseher simulieren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85984" y="571480"/>
            <a:ext cx="250033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378619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Vielen Dank für die Aufmerksamkeit!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  <a:endParaRPr lang="de-DE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7158" y="1928802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Ziele 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Funktionsweise der Kathodenstrahlröhre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Aufbau und Umsetzung der Simulation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Vorstellung des Programms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Ausblick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Ziele</a:t>
            </a:r>
            <a:endParaRPr lang="de-DE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7158" y="1928802"/>
            <a:ext cx="8572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Erstellung einer möglichst realitätsnahe Simulation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Ansprechende und selbsterklärende Gestaltung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Implementierung verschiedener Parameter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Erweiterung meiner Programmierkenntnisse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4286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Funktionsweise der Kathodenstrahlröhre</a:t>
            </a:r>
            <a:endParaRPr lang="de-DE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 descr="Kathodenstrahlröhre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538" y="3500438"/>
            <a:ext cx="7072362" cy="3286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feld 3"/>
          <p:cNvSpPr txBox="1"/>
          <p:nvPr/>
        </p:nvSpPr>
        <p:spPr>
          <a:xfrm>
            <a:off x="1000132" y="1490008"/>
            <a:ext cx="5643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 Teilchenemission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 Beschleunigung im E-Feld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 Fokussierung durch den </a:t>
            </a:r>
            <a:r>
              <a:rPr lang="de-DE" sz="2400" dirty="0" err="1" smtClean="0">
                <a:solidFill>
                  <a:schemeClr val="bg1"/>
                </a:solidFill>
              </a:rPr>
              <a:t>Wehneltzylinder</a:t>
            </a:r>
            <a:endParaRPr lang="de-DE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 Relativistische Ablenkung  im E-Feld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 Resultierende Abbildung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Umsetzung  der Simulation</a:t>
            </a:r>
            <a:endParaRPr lang="de-DE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14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Adobe Flash CS5 + </a:t>
            </a:r>
            <a:r>
              <a:rPr lang="de-DE" sz="2800" dirty="0" err="1" smtClean="0">
                <a:solidFill>
                  <a:schemeClr val="bg1"/>
                </a:solidFill>
              </a:rPr>
              <a:t>Actionscript</a:t>
            </a:r>
            <a:r>
              <a:rPr lang="de-DE" sz="2800" dirty="0" smtClean="0">
                <a:solidFill>
                  <a:schemeClr val="bg1"/>
                </a:solidFill>
              </a:rPr>
              <a:t> 3.0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Für verschiedene Systeme kompiliert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 Unter </a:t>
            </a:r>
            <a:r>
              <a:rPr lang="de-DE" sz="2800" dirty="0" smtClean="0">
                <a:solidFill>
                  <a:schemeClr val="bg1"/>
                </a:solidFill>
                <a:hlinkClick r:id="rId4"/>
              </a:rPr>
              <a:t>http://www.Kathodenstrahl-Röhre.de</a:t>
            </a:r>
            <a:r>
              <a:rPr lang="de-DE" sz="2800" dirty="0" smtClean="0">
                <a:solidFill>
                  <a:schemeClr val="bg1"/>
                </a:solidFill>
              </a:rPr>
              <a:t> direkt aufrufbar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4286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Aufbau der Simulation</a:t>
            </a:r>
            <a:endParaRPr lang="de-DE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" y="1488440"/>
            <a:ext cx="9572661" cy="536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0" y="1500174"/>
            <a:ext cx="915923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285720" y="1000108"/>
            <a:ext cx="2214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Ein-/Ausschalt-Button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6" idx="2"/>
          </p:cNvCxnSpPr>
          <p:nvPr/>
        </p:nvCxnSpPr>
        <p:spPr>
          <a:xfrm rot="5400000">
            <a:off x="1094485" y="1415965"/>
            <a:ext cx="345050" cy="25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857488" y="1000108"/>
            <a:ext cx="642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0" idx="2"/>
          </p:cNvCxnSpPr>
          <p:nvPr/>
        </p:nvCxnSpPr>
        <p:spPr>
          <a:xfrm rot="16200000" flipH="1">
            <a:off x="3167170" y="1381228"/>
            <a:ext cx="273612" cy="250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215206" y="1000108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Versuchsfenster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5" idx="2"/>
          </p:cNvCxnSpPr>
          <p:nvPr/>
        </p:nvCxnSpPr>
        <p:spPr>
          <a:xfrm rot="5400000">
            <a:off x="7364153" y="1434807"/>
            <a:ext cx="773676" cy="64294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143108" y="6286520"/>
            <a:ext cx="15001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Einstellfenster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8" idx="0"/>
          </p:cNvCxnSpPr>
          <p:nvPr/>
        </p:nvCxnSpPr>
        <p:spPr>
          <a:xfrm rot="16200000" flipV="1">
            <a:off x="2089530" y="5482842"/>
            <a:ext cx="714380" cy="8929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786314" y="5286388"/>
            <a:ext cx="7858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Menü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/>
          <p:cNvCxnSpPr>
            <a:stCxn id="21" idx="2"/>
          </p:cNvCxnSpPr>
          <p:nvPr/>
        </p:nvCxnSpPr>
        <p:spPr>
          <a:xfrm rot="5400000">
            <a:off x="4845964" y="5667509"/>
            <a:ext cx="345048" cy="32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43306" y="2857496"/>
            <a:ext cx="11430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Ansichten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 flipV="1">
            <a:off x="2428860" y="3000372"/>
            <a:ext cx="1285884" cy="886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34783E-6 L -1.00729 -0.0041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4" y="-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2405E-6 L 0.11545 4.12405E-6 " pathEditMode="fixed" rAng="0" ptsTypes="AA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629E-6 L 0.11615 -4.262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 animBg="1"/>
      <p:bldP spid="18" grpId="0" animBg="1"/>
      <p:bldP spid="21" grpId="0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4286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</a:t>
            </a:r>
            <a:endParaRPr lang="de-DE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285992"/>
            <a:ext cx="7172325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Geschweifte Klammer rechts 13"/>
          <p:cNvSpPr/>
          <p:nvPr/>
        </p:nvSpPr>
        <p:spPr>
          <a:xfrm rot="16200000" flipV="1">
            <a:off x="2500298" y="3214686"/>
            <a:ext cx="285752" cy="4286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57224" y="2714620"/>
            <a:ext cx="19288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Beschleunigung in x-Richtung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142976" y="164305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 Relativistischer Ansatz!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429000"/>
            <a:ext cx="7143800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4286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</a:t>
            </a:r>
            <a:endParaRPr lang="de-DE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86124"/>
            <a:ext cx="3633730" cy="1352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857760"/>
            <a:ext cx="3834423" cy="1357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" name="Grafik 3" descr="Ablenkung.elektrisch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720" y="2143092"/>
            <a:ext cx="3929090" cy="4714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500034" y="1285860"/>
            <a:ext cx="19288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Beschleunigung in y-Richtung</a:t>
            </a:r>
            <a:endParaRPr lang="de-DE" dirty="0"/>
          </a:p>
        </p:txBody>
      </p:sp>
      <p:sp>
        <p:nvSpPr>
          <p:cNvPr id="11" name="Geschweifte Klammer rechts 10"/>
          <p:cNvSpPr/>
          <p:nvPr/>
        </p:nvSpPr>
        <p:spPr>
          <a:xfrm rot="16200000" flipV="1">
            <a:off x="2857488" y="1428736"/>
            <a:ext cx="285752" cy="114300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 flipV="1">
            <a:off x="1535885" y="1250141"/>
            <a:ext cx="285752" cy="150019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500298" y="1285860"/>
            <a:ext cx="27860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Konstante Geschwindigkeit in y-Richtung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286248" y="2285992"/>
            <a:ext cx="485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-&gt; 1px in x-Richtung -&gt; dazugehörige Y-Wert wird berechnet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7" grpId="0" animBg="1"/>
      <p:bldP spid="12" grpId="0" animBg="1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Ablenkfunktion</a:t>
            </a:r>
            <a:endParaRPr lang="de-DE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14554"/>
            <a:ext cx="10023669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2786050" y="4071942"/>
            <a:ext cx="5072098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72396" y="407194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86512" y="3143248"/>
            <a:ext cx="128588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Liniendicke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stCxn id="8" idx="2"/>
          </p:cNvCxnSpPr>
          <p:nvPr/>
        </p:nvCxnSpPr>
        <p:spPr>
          <a:xfrm rot="5400000">
            <a:off x="5899674" y="3685104"/>
            <a:ext cx="1202304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358050" y="3714752"/>
            <a:ext cx="17859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Farbe in </a:t>
            </a:r>
            <a:r>
              <a:rPr lang="de-DE" dirty="0" err="1" smtClean="0">
                <a:solidFill>
                  <a:schemeClr val="bg1"/>
                </a:solidFill>
              </a:rPr>
              <a:t>Hexcode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/>
          <p:cNvCxnSpPr>
            <a:stCxn id="12" idx="1"/>
          </p:cNvCxnSpPr>
          <p:nvPr/>
        </p:nvCxnSpPr>
        <p:spPr>
          <a:xfrm rot="10800000" flipV="1">
            <a:off x="6786578" y="3899418"/>
            <a:ext cx="571472" cy="815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Bildschirmpräsentation (4:3)</PresentationFormat>
  <Paragraphs>131</Paragraphs>
  <Slides>15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Kathodenstrahlröhre</dc:title>
  <dc:creator>INeco</dc:creator>
  <cp:lastModifiedBy>INeco</cp:lastModifiedBy>
  <cp:revision>62</cp:revision>
  <dcterms:created xsi:type="dcterms:W3CDTF">2011-01-09T03:29:01Z</dcterms:created>
  <dcterms:modified xsi:type="dcterms:W3CDTF">2011-01-12T02:23:30Z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VisualBasic" visible="true"/>
        <mso:control idQ="mso:GroupControls" visible="true"/>
        <mso:control idQ="mso:ControlProperties" visible="true"/>
        <mso:control idQ="mso:MoreControlsDialog" visible="true"/>
      </mso:documentControls>
    </mso:qat>
  </mso:ribbon>
</mso:customUI>
</file>