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  <p:sldId id="262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3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_trad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B05B-B3DD-D448-A815-8D64A50404DF}" type="datetimeFigureOut">
              <a:rPr lang="en-US" smtClean="0"/>
              <a:t>19/09/16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E73-A632-EC4A-8902-2C3CF0815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B05B-B3DD-D448-A815-8D64A50404DF}" type="datetimeFigureOut">
              <a:rPr lang="en-US" smtClean="0"/>
              <a:t>19/09/16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E73-A632-EC4A-8902-2C3CF0815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B05B-B3DD-D448-A815-8D64A50404DF}" type="datetimeFigureOut">
              <a:rPr lang="en-US" smtClean="0"/>
              <a:t>19/09/16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E73-A632-EC4A-8902-2C3CF0815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B05B-B3DD-D448-A815-8D64A50404DF}" type="datetimeFigureOut">
              <a:rPr lang="en-US" smtClean="0"/>
              <a:t>19/09/16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E73-A632-EC4A-8902-2C3CF0815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B05B-B3DD-D448-A815-8D64A50404DF}" type="datetimeFigureOut">
              <a:rPr lang="en-US" smtClean="0"/>
              <a:t>19/09/16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E73-A632-EC4A-8902-2C3CF0815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B05B-B3DD-D448-A815-8D64A50404DF}" type="datetimeFigureOut">
              <a:rPr lang="en-US" smtClean="0"/>
              <a:t>19/09/16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E73-A632-EC4A-8902-2C3CF08156E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B05B-B3DD-D448-A815-8D64A50404DF}" type="datetimeFigureOut">
              <a:rPr lang="en-US" smtClean="0"/>
              <a:t>19/09/16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E73-A632-EC4A-8902-2C3CF0815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B05B-B3DD-D448-A815-8D64A50404DF}" type="datetimeFigureOut">
              <a:rPr lang="en-US" smtClean="0"/>
              <a:t>19/09/16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E73-A632-EC4A-8902-2C3CF0815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B05B-B3DD-D448-A815-8D64A50404DF}" type="datetimeFigureOut">
              <a:rPr lang="en-US" smtClean="0"/>
              <a:t>19/09/16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E73-A632-EC4A-8902-2C3CF0815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B05B-B3DD-D448-A815-8D64A50404DF}" type="datetimeFigureOut">
              <a:rPr lang="en-US" smtClean="0"/>
              <a:t>19/09/16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E27E73-A632-EC4A-8902-2C3CF0815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B05B-B3DD-D448-A815-8D64A50404DF}" type="datetimeFigureOut">
              <a:rPr lang="en-US" smtClean="0"/>
              <a:t>19/09/16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E73-A632-EC4A-8902-2C3CF0815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2C4B05B-B3DD-D448-A815-8D64A50404DF}" type="datetimeFigureOut">
              <a:rPr lang="en-US" smtClean="0"/>
              <a:t>19/09/16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7E27E73-A632-EC4A-8902-2C3CF08156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 perfect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SIMPLE AND CONTINUOUS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83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USE IT 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5646" y="949050"/>
            <a:ext cx="71182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use the Present Perfect to say that an action happened at an unspecified time before now. </a:t>
            </a:r>
          </a:p>
          <a:p>
            <a:endParaRPr lang="en-US" dirty="0"/>
          </a:p>
          <a:p>
            <a:r>
              <a:rPr lang="en-US" dirty="0" smtClean="0"/>
              <a:t>The exact time is not important. </a:t>
            </a:r>
          </a:p>
          <a:p>
            <a:endParaRPr lang="en-US" dirty="0"/>
          </a:p>
          <a:p>
            <a:r>
              <a:rPr lang="en-US" dirty="0" smtClean="0"/>
              <a:t>We CAN use the Present Perfect with unspecific expressions such as: ever, never, once, many times, several times, before, so far, already, yet, etc.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You CANNOT use the Present Perfect with specific time expressions such as: yesterday, one year ago, last week, when I was a child, when I lived in Japan, at that moment, that day, one day, etc.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35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2960" y="812182"/>
            <a:ext cx="8120251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 have been to France.</a:t>
            </a:r>
          </a:p>
          <a:p>
            <a:r>
              <a:rPr lang="en-US" sz="1400" dirty="0" smtClean="0"/>
              <a:t>This sentence means that you have had the experience of being in France. Maybe you have been there once, or several times.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 have been to France three times.</a:t>
            </a:r>
          </a:p>
          <a:p>
            <a:r>
              <a:rPr lang="en-US" sz="1400" dirty="0" smtClean="0"/>
              <a:t>You can add the number of times at the end of the sentence.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 have never been to France.</a:t>
            </a:r>
            <a:endParaRPr lang="en-US" sz="1400" dirty="0" smtClean="0">
              <a:solidFill>
                <a:srgbClr val="0000FF"/>
              </a:solidFill>
            </a:endParaRPr>
          </a:p>
          <a:p>
            <a:r>
              <a:rPr lang="en-US" sz="1400" dirty="0" smtClean="0"/>
              <a:t>This sentence means that you have not had the experience of going to France.</a:t>
            </a:r>
          </a:p>
          <a:p>
            <a:endParaRPr lang="en-US" sz="1400" dirty="0"/>
          </a:p>
          <a:p>
            <a:r>
              <a:rPr lang="en-US" dirty="0" smtClean="0">
                <a:solidFill>
                  <a:srgbClr val="0000FF"/>
                </a:solidFill>
              </a:rPr>
              <a:t>I think I have seen that movie before.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He has never traveled by train.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Joan has studied two foreign languages.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A: Have you ever met him?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B: No, I have not met him.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71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92919" y="280454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 smtClean="0">
                <a:solidFill>
                  <a:srgbClr val="0000FF"/>
                </a:solidFill>
              </a:rPr>
              <a:t>have</a:t>
            </a:r>
            <a:r>
              <a:rPr lang="en-US" dirty="0" smtClean="0"/>
              <a:t> seen that movie many times.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Have</a:t>
            </a:r>
            <a:r>
              <a:rPr lang="en-US" dirty="0" smtClean="0"/>
              <a:t> you seen that movie many times?</a:t>
            </a:r>
          </a:p>
          <a:p>
            <a:r>
              <a:rPr lang="en-US" dirty="0" smtClean="0"/>
              <a:t>You </a:t>
            </a:r>
            <a:r>
              <a:rPr lang="en-US" dirty="0" smtClean="0">
                <a:solidFill>
                  <a:srgbClr val="0000FF"/>
                </a:solidFill>
              </a:rPr>
              <a:t>have</a:t>
            </a:r>
            <a:r>
              <a:rPr lang="en-US" dirty="0" smtClean="0"/>
              <a:t> not seen that movie many times.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19276" y="914400"/>
            <a:ext cx="69013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 /Negative Structure</a:t>
            </a:r>
          </a:p>
          <a:p>
            <a:r>
              <a:rPr lang="en-US" dirty="0" smtClean="0"/>
              <a:t>S</a:t>
            </a:r>
            <a:r>
              <a:rPr lang="en-US" dirty="0" smtClean="0"/>
              <a:t>ubject+ </a:t>
            </a:r>
            <a:r>
              <a:rPr lang="en-US" dirty="0" smtClean="0">
                <a:solidFill>
                  <a:srgbClr val="0000FF"/>
                </a:solidFill>
              </a:rPr>
              <a:t>have/have not</a:t>
            </a:r>
            <a:r>
              <a:rPr lang="en-US" dirty="0" smtClean="0"/>
              <a:t>+ verb in past participle+ complement</a:t>
            </a:r>
          </a:p>
          <a:p>
            <a:endParaRPr lang="en-US" dirty="0"/>
          </a:p>
          <a:p>
            <a:r>
              <a:rPr lang="en-US" dirty="0" smtClean="0"/>
              <a:t>Interrogative Structure</a:t>
            </a:r>
          </a:p>
          <a:p>
            <a:r>
              <a:rPr lang="en-US" dirty="0" smtClean="0"/>
              <a:t>Have/Haven’t </a:t>
            </a:r>
          </a:p>
          <a:p>
            <a:r>
              <a:rPr lang="en-US" dirty="0" smtClean="0"/>
              <a:t>H</a:t>
            </a:r>
            <a:r>
              <a:rPr lang="en-US" dirty="0" smtClean="0"/>
              <a:t>ave you seen Peter lately?</a:t>
            </a:r>
          </a:p>
          <a:p>
            <a:r>
              <a:rPr lang="en-US" dirty="0" smtClean="0"/>
              <a:t>Haven’t you tried Italian</a:t>
            </a:r>
            <a:r>
              <a:rPr lang="en-US" dirty="0" smtClean="0"/>
              <a:t> ice-cream?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76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2959" y="1022236"/>
            <a:ext cx="54898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Completed Action Before Something in the Past</a:t>
            </a:r>
          </a:p>
          <a:p>
            <a:r>
              <a:rPr lang="en-US" sz="1200" dirty="0" smtClean="0"/>
              <a:t>I</a:t>
            </a:r>
            <a:r>
              <a:rPr lang="en-US" sz="1200" dirty="0" smtClean="0"/>
              <a:t> had finished my homework when he arrived</a:t>
            </a:r>
          </a:p>
          <a:p>
            <a:r>
              <a:rPr lang="en-US" sz="1200" dirty="0" smtClean="0"/>
              <a:t>He had already left before I said goodbye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2958" y="1853233"/>
            <a:ext cx="6414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Duration Before Something in the Past (Non-Continuous Verbs)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2958" y="3147512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Specific Times with the Past Perfect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2960" y="356013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She had visited her Japanese relatives once in 1993 before she moved in with them in 1996.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822960" y="212574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By the time Alex finished his studies, he had been in London for over eight years.</a:t>
            </a:r>
          </a:p>
          <a:p>
            <a:r>
              <a:rPr lang="en-US" sz="1200" dirty="0" smtClean="0"/>
              <a:t>They felt bad about selling the house because they had owned it for more than forty years.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543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pAST</a:t>
            </a:r>
            <a:r>
              <a:rPr lang="en-US" dirty="0" smtClean="0"/>
              <a:t> PERFECT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4680" y="810168"/>
            <a:ext cx="6690008" cy="297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sz="1200" dirty="0" smtClean="0"/>
              <a:t>When I arrived at the cinema, the film ______________________(start).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. 2) She _____________________(live) in China before she went to Thailand.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. 3) After they _________________________(eat) the shellfish, they began to feel sick.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. 4) If you _________________(listen) to me, you would have got the job.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. 5) Julie didn’t arrive until after I______________________ leave).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6) When we ____________________(finish) dinner, we went out.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.7) The garden was dead because it _______________________(be) dry all summer.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. 8) He ___________________________(meet) her somewhere before.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.9) We were late for the plane because we______________________ (forget) our passports.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. 10) She told me she_______________ (study) a lot before the exam.</a:t>
            </a:r>
          </a:p>
          <a:p>
            <a:r>
              <a:rPr lang="en-US" sz="7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916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SINCE AND FOR</a:t>
            </a:r>
            <a:endParaRPr lang="en-US" dirty="0"/>
          </a:p>
        </p:txBody>
      </p:sp>
      <p:pic>
        <p:nvPicPr>
          <p:cNvPr id="5" name="Picture 4" descr="Captura de pantalla 2016-09-20 a la(s) 10.40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33" y="914400"/>
            <a:ext cx="6152510" cy="425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28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015" y="254799"/>
            <a:ext cx="7520940" cy="548640"/>
          </a:xfrm>
        </p:spPr>
        <p:txBody>
          <a:bodyPr/>
          <a:lstStyle/>
          <a:p>
            <a:r>
              <a:rPr lang="en-US" dirty="0" smtClean="0"/>
              <a:t>PAST PERFECT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7977" y="1314969"/>
            <a:ext cx="7639394" cy="3629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11) The grass was yellow because it _________________(not/rain) all summer.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12) The lights went off because we __________________ (not/pay) the electricity bill.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13) The children _________________ (not/do) their homework, so they were in trouble.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.14) They ____________________ (not/eat) so we went to a restaurant.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15) We couldn’t go into the concert because we ________________________(not/bring) our tickets.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16) She said that she ______________________ (not/visit) the UK before.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17) Julie and Anne _________________ (not/meet) before the party.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. 18) I ___________________(not/have) breakfast when he arrived.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19) He ___________________(not/use) email before, so I showed him how to use it.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20) You ____________________(not/study) for the test, so you were very nervous.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3539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1795</TotalTime>
  <Words>735</Words>
  <Application>Microsoft Macintosh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Present perfect</vt:lpstr>
      <vt:lpstr>HOW DO WE USE IT ?</vt:lpstr>
      <vt:lpstr>Examples: </vt:lpstr>
      <vt:lpstr>SENTENCE STRUCTURE</vt:lpstr>
      <vt:lpstr>USES</vt:lpstr>
      <vt:lpstr>pAST PERFECT</vt:lpstr>
      <vt:lpstr>SINCE AND FOR</vt:lpstr>
      <vt:lpstr>PAST PERFECT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perfect</dc:title>
  <dc:creator>Mariana M</dc:creator>
  <cp:lastModifiedBy>Mariana M</cp:lastModifiedBy>
  <cp:revision>5</cp:revision>
  <dcterms:created xsi:type="dcterms:W3CDTF">2016-09-19T18:18:44Z</dcterms:created>
  <dcterms:modified xsi:type="dcterms:W3CDTF">2016-09-21T00:14:36Z</dcterms:modified>
</cp:coreProperties>
</file>