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808-B5CE-4AFB-8A52-1F8A624E0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FD45E-6332-47BC-8506-E26E22F49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05D4-C803-4BBA-AC85-2AEC2D9F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3B29-0B21-4519-840A-D3E8A57D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38F7-AF7F-49D0-A143-D98047D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5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592-9D08-45E4-BF90-7246F532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E573D-7967-4561-927E-156CAEC6A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C16A-3F63-4082-92F4-35873972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FD4D-E106-400F-98B5-86D43173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DC2C-549B-4FA0-87B1-5097CE22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87A4D-5ED7-444B-855F-9E84FBA9B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6C545-A6B3-46D0-85C8-5630D38C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A5C9-7EAA-4A8F-9B0A-43F722F7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1D47-50FB-41D0-868F-E29F5B2F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1AE18-9C82-4156-AF82-DBDBAABB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5901-EC89-4792-BEDC-51A36CFF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203F-D15B-4BA4-B298-39F3756A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E9D5-05A3-4742-8210-8EA8406D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CF7A-4B32-4A19-904B-3DCC63E1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88CC-8540-42B3-BACE-27110A9F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E642-D19C-4932-B212-3A742197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FE8C-FF6B-4567-8B0F-C0D2F3F6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D166-3DF5-44DC-B881-6B5F46F5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98463-4B22-4A6E-89F3-FCC3EEE1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744B-B9CB-4442-AFE7-A4547B7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4167-2FD7-4CFB-B0EB-79B9F98E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CD9F-CB68-431B-9DC0-B1DA8781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408F-B011-4683-9CA1-6D9C5076F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65B0E-C0D8-46C7-BC4C-8D75B2E1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9080-EA84-42FA-A781-3921B218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0AF2-8A5F-440F-B477-A2E88F49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62E4-B97F-4105-A385-E95CC67B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C44-6E12-4031-9472-D0B7B4A3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F47B7-284E-4C4D-9D3C-9556305AE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6D44E-0345-442A-90DE-114591DD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3821A-ACB5-4490-8961-F7C2F6726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7F876-0AA5-4001-ACA8-63D32FB2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CE356-9B9E-42AF-8954-B04E1F65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29D7E-98DD-4AAF-8626-0F7E9929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5412-E4AC-404B-9B53-B943E704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01BF6-FE1E-45C6-8CA6-C7C59BA2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9A15D-3EA2-464F-A692-706378B5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A57F-823B-4EC6-B01A-8CDCB69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FE414-778D-4EED-9ECB-E84550B5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DAD78-A284-4192-8590-CBE11EF7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C16C-A2BB-48A1-BC00-D49842DC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96B2-C944-4176-9A77-1879D763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D93F-E3DD-4B7A-9D97-DD5EABA1F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82624-BBE6-4AC2-BDD2-D87CB5ADD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63FB-32D3-48D4-BEEB-F64BD9C3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608E8-92C7-4437-9AB1-1BB00A26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6395-33B7-4293-AEF7-097FE5A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E5C7-C644-4FEE-8370-C0BB9A3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B0154-F18A-46D1-A3AE-4F2D39559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CB83A-A620-4B4A-A147-6F5500C3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C4C7A-FD30-4F58-84AE-2018D51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20B1-7873-4EC6-BC39-EF571981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17A9-5BFB-4E1B-AF96-538E60CB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19C68-4975-45A6-B8CB-02E7B823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4EDD-CD20-4159-AC22-32A0A2ED9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9CC3-4A23-4496-9AE6-8CF2ADBCB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D3B3-23FE-4703-B48B-78C65197DF1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468A-3FC8-4146-ABFA-084C14631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8193-1246-49CD-B878-77DECA419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DBCB-8D28-46CF-94C3-E7976F2EC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6041829-9843-498C-ABF0-D513DB2630AA}"/>
              </a:ext>
            </a:extLst>
          </p:cNvPr>
          <p:cNvSpPr/>
          <p:nvPr/>
        </p:nvSpPr>
        <p:spPr>
          <a:xfrm>
            <a:off x="7863840" y="587666"/>
            <a:ext cx="2446020" cy="47387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48382C-4C1C-43A4-AB44-D4461131E716}"/>
              </a:ext>
            </a:extLst>
          </p:cNvPr>
          <p:cNvSpPr/>
          <p:nvPr/>
        </p:nvSpPr>
        <p:spPr>
          <a:xfrm>
            <a:off x="3070588" y="587666"/>
            <a:ext cx="4132240" cy="5531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21E73-535E-4987-95C7-331AD7D4240E}"/>
              </a:ext>
            </a:extLst>
          </p:cNvPr>
          <p:cNvGrpSpPr/>
          <p:nvPr/>
        </p:nvGrpSpPr>
        <p:grpSpPr>
          <a:xfrm>
            <a:off x="4206240" y="1580703"/>
            <a:ext cx="1851660" cy="4538424"/>
            <a:chOff x="4274820" y="1417320"/>
            <a:chExt cx="1851660" cy="43555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69B6A5-DFD6-417B-8AE5-C5AEBF49C20E}"/>
                </a:ext>
              </a:extLst>
            </p:cNvPr>
            <p:cNvSpPr txBox="1"/>
            <p:nvPr/>
          </p:nvSpPr>
          <p:spPr>
            <a:xfrm>
              <a:off x="4274820" y="1417320"/>
              <a:ext cx="185166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clone app repo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81F38-7420-4474-BF6D-E6F6F58401F2}"/>
                </a:ext>
              </a:extLst>
            </p:cNvPr>
            <p:cNvSpPr txBox="1"/>
            <p:nvPr/>
          </p:nvSpPr>
          <p:spPr>
            <a:xfrm>
              <a:off x="4274820" y="2564368"/>
              <a:ext cx="185166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packer build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76F6CD-E957-4090-A47F-1F8E12C28BF7}"/>
                </a:ext>
              </a:extLst>
            </p:cNvPr>
            <p:cNvSpPr txBox="1"/>
            <p:nvPr/>
          </p:nvSpPr>
          <p:spPr>
            <a:xfrm>
              <a:off x="4274820" y="3434417"/>
              <a:ext cx="185166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git clone</a:t>
              </a:r>
            </a:p>
            <a:p>
              <a:pPr algn="ctr"/>
              <a:r>
                <a:rPr lang="en-US" dirty="0"/>
                <a:t>terraform repo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B513DC-14AE-4899-9289-66ACF48CEB7B}"/>
                </a:ext>
              </a:extLst>
            </p:cNvPr>
            <p:cNvSpPr txBox="1"/>
            <p:nvPr/>
          </p:nvSpPr>
          <p:spPr>
            <a:xfrm>
              <a:off x="4274820" y="4572535"/>
              <a:ext cx="185166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terraform apply</a:t>
              </a:r>
            </a:p>
            <a:p>
              <a:pPr algn="ctr"/>
              <a:r>
                <a:rPr lang="en-US" dirty="0" err="1"/>
                <a:t>aws_instance.app</a:t>
              </a:r>
              <a:r>
                <a:rPr lang="en-US" dirty="0"/>
                <a:t>-demo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09FE67-84D8-46B3-AC8B-BA667CB65FB1}"/>
              </a:ext>
            </a:extLst>
          </p:cNvPr>
          <p:cNvGrpSpPr/>
          <p:nvPr/>
        </p:nvGrpSpPr>
        <p:grpSpPr>
          <a:xfrm>
            <a:off x="8100060" y="1580703"/>
            <a:ext cx="1851660" cy="3570713"/>
            <a:chOff x="8008620" y="1878985"/>
            <a:chExt cx="1851660" cy="35707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961A53-6CFB-43FE-82C9-9814638D65B5}"/>
                </a:ext>
              </a:extLst>
            </p:cNvPr>
            <p:cNvSpPr txBox="1"/>
            <p:nvPr/>
          </p:nvSpPr>
          <p:spPr>
            <a:xfrm>
              <a:off x="8008620" y="1878985"/>
              <a:ext cx="185166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AMI containing </a:t>
              </a:r>
              <a:r>
                <a:rPr lang="en-US" dirty="0" err="1"/>
                <a:t>node+app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0DE379-2225-4D66-98EB-210FB6C0E557}"/>
                </a:ext>
              </a:extLst>
            </p:cNvPr>
            <p:cNvSpPr txBox="1"/>
            <p:nvPr/>
          </p:nvSpPr>
          <p:spPr>
            <a:xfrm>
              <a:off x="8008620" y="4803367"/>
              <a:ext cx="185166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S3 bucket with terraform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3C7FFE-152B-4DF8-8F9E-8E013EDCB071}"/>
                </a:ext>
              </a:extLst>
            </p:cNvPr>
            <p:cNvSpPr txBox="1"/>
            <p:nvPr/>
          </p:nvSpPr>
          <p:spPr>
            <a:xfrm>
              <a:off x="8008620" y="3249751"/>
              <a:ext cx="1851660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 instance launched from AMI created by packer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0352F-5CF0-406D-B4E3-7272EFA62B27}"/>
              </a:ext>
            </a:extLst>
          </p:cNvPr>
          <p:cNvCxnSpPr>
            <a:cxnSpLocks/>
          </p:cNvCxnSpPr>
          <p:nvPr/>
        </p:nvCxnSpPr>
        <p:spPr>
          <a:xfrm flipV="1">
            <a:off x="6057900" y="4868399"/>
            <a:ext cx="2042160" cy="84660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B64DB9-55F0-4F81-BD21-DB3014A0D1F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57900" y="3551634"/>
            <a:ext cx="2042160" cy="159978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ACADB1-FF01-4013-8425-1390AE1AE07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57900" y="1903869"/>
            <a:ext cx="2042160" cy="115229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F89271-9141-4CD7-B05B-57293C20AB04}"/>
              </a:ext>
            </a:extLst>
          </p:cNvPr>
          <p:cNvCxnSpPr>
            <a:cxnSpLocks/>
            <a:stCxn id="35" idx="3"/>
            <a:endCxn id="2" idx="1"/>
          </p:cNvCxnSpPr>
          <p:nvPr/>
        </p:nvCxnSpPr>
        <p:spPr>
          <a:xfrm flipV="1">
            <a:off x="2452367" y="1917438"/>
            <a:ext cx="1753873" cy="7867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B30F-BC86-498C-9E3D-609D6DD61018}"/>
              </a:ext>
            </a:extLst>
          </p:cNvPr>
          <p:cNvCxnSpPr>
            <a:cxnSpLocks/>
          </p:cNvCxnSpPr>
          <p:nvPr/>
        </p:nvCxnSpPr>
        <p:spPr>
          <a:xfrm>
            <a:off x="2464200" y="3629952"/>
            <a:ext cx="1713752" cy="52077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CE93CB-8AE5-4E38-871D-4B80A224EB05}"/>
              </a:ext>
            </a:extLst>
          </p:cNvPr>
          <p:cNvGrpSpPr/>
          <p:nvPr/>
        </p:nvGrpSpPr>
        <p:grpSpPr>
          <a:xfrm>
            <a:off x="299372" y="1384779"/>
            <a:ext cx="2152995" cy="2638798"/>
            <a:chOff x="754380" y="1143668"/>
            <a:chExt cx="2152995" cy="263879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AB1503-A2EA-40EC-8133-A15FB7BBF250}"/>
                </a:ext>
              </a:extLst>
            </p:cNvPr>
            <p:cNvSpPr/>
            <p:nvPr/>
          </p:nvSpPr>
          <p:spPr>
            <a:xfrm>
              <a:off x="754380" y="1143668"/>
              <a:ext cx="2152995" cy="26387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FC30B5-EE1E-4467-ACC2-FF7C1A526A29}"/>
                </a:ext>
              </a:extLst>
            </p:cNvPr>
            <p:cNvGrpSpPr/>
            <p:nvPr/>
          </p:nvGrpSpPr>
          <p:grpSpPr>
            <a:xfrm>
              <a:off x="929640" y="2291834"/>
              <a:ext cx="1851660" cy="1283732"/>
              <a:chOff x="1181100" y="2004060"/>
              <a:chExt cx="1851660" cy="1283732"/>
            </a:xfrm>
            <a:noFill/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ADEAE9-C7D0-426A-8E34-5C1CC1E1A5C9}"/>
                  </a:ext>
                </a:extLst>
              </p:cNvPr>
              <p:cNvSpPr txBox="1"/>
              <p:nvPr/>
            </p:nvSpPr>
            <p:spPr>
              <a:xfrm>
                <a:off x="1181100" y="2004060"/>
                <a:ext cx="1851660" cy="369332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 repository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9D867D-36A5-42DB-B992-240EB3261DD0}"/>
                  </a:ext>
                </a:extLst>
              </p:cNvPr>
              <p:cNvSpPr txBox="1"/>
              <p:nvPr/>
            </p:nvSpPr>
            <p:spPr>
              <a:xfrm>
                <a:off x="1181100" y="2918460"/>
                <a:ext cx="1851660" cy="369332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terraform files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33F001-624B-49E9-8914-57DD76FBC39C}"/>
                </a:ext>
              </a:extLst>
            </p:cNvPr>
            <p:cNvSpPr txBox="1"/>
            <p:nvPr/>
          </p:nvSpPr>
          <p:spPr>
            <a:xfrm>
              <a:off x="1028413" y="1143668"/>
              <a:ext cx="16049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solidFill>
                    <a:schemeClr val="accent1"/>
                  </a:solidFill>
                </a:rPr>
                <a:t>Github</a:t>
              </a:r>
              <a:endParaRPr lang="en-US" sz="4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9DCC36E-6A6A-46B1-B5F6-D2EABA6DE7BA}"/>
              </a:ext>
            </a:extLst>
          </p:cNvPr>
          <p:cNvSpPr txBox="1"/>
          <p:nvPr/>
        </p:nvSpPr>
        <p:spPr>
          <a:xfrm>
            <a:off x="4375612" y="587666"/>
            <a:ext cx="169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Jenkins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CB4682-E9D9-428F-9764-FBE7A9E8779C}"/>
              </a:ext>
            </a:extLst>
          </p:cNvPr>
          <p:cNvSpPr txBox="1"/>
          <p:nvPr/>
        </p:nvSpPr>
        <p:spPr>
          <a:xfrm>
            <a:off x="8450315" y="587666"/>
            <a:ext cx="115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AWS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3EF6E-4894-4809-B420-71410865AE0A}"/>
              </a:ext>
            </a:extLst>
          </p:cNvPr>
          <p:cNvSpPr txBox="1"/>
          <p:nvPr/>
        </p:nvSpPr>
        <p:spPr>
          <a:xfrm>
            <a:off x="6368241" y="1666888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9B2D39-94EF-4771-B105-0ECC313422D9}"/>
              </a:ext>
            </a:extLst>
          </p:cNvPr>
          <p:cNvSpPr txBox="1"/>
          <p:nvPr/>
        </p:nvSpPr>
        <p:spPr>
          <a:xfrm>
            <a:off x="3139514" y="2793100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1AF1D-8DE2-4749-A0D5-6F5D846FA1B6}"/>
              </a:ext>
            </a:extLst>
          </p:cNvPr>
          <p:cNvSpPr txBox="1"/>
          <p:nvPr/>
        </p:nvSpPr>
        <p:spPr>
          <a:xfrm>
            <a:off x="6368242" y="3782466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CF31D-4024-4E42-9248-28235D0AF07D}"/>
              </a:ext>
            </a:extLst>
          </p:cNvPr>
          <p:cNvSpPr txBox="1"/>
          <p:nvPr/>
        </p:nvSpPr>
        <p:spPr>
          <a:xfrm>
            <a:off x="3070588" y="5160716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 1</a:t>
            </a:r>
          </a:p>
        </p:txBody>
      </p:sp>
    </p:spTree>
    <p:extLst>
      <p:ext uri="{BB962C8B-B14F-4D97-AF65-F5344CB8AC3E}">
        <p14:creationId xmlns:p14="http://schemas.microsoft.com/office/powerpoint/2010/main" val="17325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2017-07-20T15:59:38Z</dcterms:created>
  <dcterms:modified xsi:type="dcterms:W3CDTF">2017-07-20T16:16:20Z</dcterms:modified>
</cp:coreProperties>
</file>