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AEBF9-CB85-4DF2-85E1-F054E5FAC665}" v="18" dt="2023-02-14T16:29:52.229"/>
    <p1510:client id="{F2D99F15-6B46-4A66-A768-2F3FD5019D21}" v="339" dt="2023-02-15T14:31:00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in Almustafa" userId="4c1c055e7fd1da32" providerId="Windows Live" clId="Web-{285AEBF9-CB85-4DF2-85E1-F054E5FAC665}"/>
    <pc:docChg chg="modSld addMainMaster delMainMaster">
      <pc:chgData name="Hussin Almustafa" userId="4c1c055e7fd1da32" providerId="Windows Live" clId="Web-{285AEBF9-CB85-4DF2-85E1-F054E5FAC665}" dt="2023-02-14T16:29:52.229" v="16" actId="20577"/>
      <pc:docMkLst>
        <pc:docMk/>
      </pc:docMkLst>
      <pc:sldChg chg="modSp mod modClrScheme chgLayout">
        <pc:chgData name="Hussin Almustafa" userId="4c1c055e7fd1da32" providerId="Windows Live" clId="Web-{285AEBF9-CB85-4DF2-85E1-F054E5FAC665}" dt="2023-02-14T16:29:52.229" v="16" actId="20577"/>
        <pc:sldMkLst>
          <pc:docMk/>
          <pc:sldMk cId="109857222" sldId="256"/>
        </pc:sldMkLst>
        <pc:spChg chg="mod ord">
          <ac:chgData name="Hussin Almustafa" userId="4c1c055e7fd1da32" providerId="Windows Live" clId="Web-{285AEBF9-CB85-4DF2-85E1-F054E5FAC665}" dt="2023-02-14T16:28:57.526" v="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ussin Almustafa" userId="4c1c055e7fd1da32" providerId="Windows Live" clId="Web-{285AEBF9-CB85-4DF2-85E1-F054E5FAC665}" dt="2023-02-14T16:29:52.229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Hussin Almustafa" userId="4c1c055e7fd1da32" providerId="Windows Live" clId="Web-{285AEBF9-CB85-4DF2-85E1-F054E5FAC665}" dt="2023-02-14T10:20:26.317" v="2"/>
        <pc:sldMasterMkLst>
          <pc:docMk/>
          <pc:sldMasterMk cId="2460954070" sldId="2147483660"/>
        </pc:sldMasterMkLst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ussin Almustafa" userId="4c1c055e7fd1da32" providerId="Windows Live" clId="Web-{285AEBF9-CB85-4DF2-85E1-F054E5FAC665}" dt="2023-02-14T10:20:26.317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ussin Almustafa" userId="4c1c055e7fd1da32" providerId="Windows Live" clId="Web-{285AEBF9-CB85-4DF2-85E1-F054E5FAC665}" dt="2023-02-14T10:20:35.161" v="3"/>
        <pc:sldMasterMkLst>
          <pc:docMk/>
          <pc:sldMasterMk cId="3996275229" sldId="2147483672"/>
        </pc:sldMasterMkLst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2710183286" sldId="2147483673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4158905506" sldId="2147483674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272207364" sldId="2147483675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1371091750" sldId="2147483676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2304956889" sldId="2147483677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611966759" sldId="2147483678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3333442237" sldId="2147483679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3624682049" sldId="2147483680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1804988197" sldId="2147483681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2231684389" sldId="2147483682"/>
          </pc:sldLayoutMkLst>
        </pc:sldLayoutChg>
        <pc:sldLayoutChg chg="add del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3996275229" sldId="2147483672"/>
            <pc:sldLayoutMk cId="3062002805" sldId="2147483683"/>
          </pc:sldLayoutMkLst>
        </pc:sldLayoutChg>
      </pc:sldMasterChg>
      <pc:sldMasterChg chg="add addSldLayout modSldLayout">
        <pc:chgData name="Hussin Almustafa" userId="4c1c055e7fd1da32" providerId="Windows Live" clId="Web-{285AEBF9-CB85-4DF2-85E1-F054E5FAC665}" dt="2023-02-14T10:20:35.161" v="3"/>
        <pc:sldMasterMkLst>
          <pc:docMk/>
          <pc:sldMasterMk cId="1989091800" sldId="2147483684"/>
        </pc:sldMasterMkLst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3964947089" sldId="2147483685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3791537487" sldId="2147483686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4220368692" sldId="2147483687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4143012985" sldId="2147483688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19411254" sldId="2147483689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3134776075" sldId="2147483690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536405426" sldId="2147483691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3344629125" sldId="2147483692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759706852" sldId="2147483693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1796679765" sldId="2147483694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1263279609" sldId="2147483695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2999180982" sldId="2147483696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204742999" sldId="2147483697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1336607282" sldId="2147483698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2050842664" sldId="2147483699"/>
          </pc:sldLayoutMkLst>
        </pc:sldLayoutChg>
        <pc:sldLayoutChg chg="add mod replId">
          <pc:chgData name="Hussin Almustafa" userId="4c1c055e7fd1da32" providerId="Windows Live" clId="Web-{285AEBF9-CB85-4DF2-85E1-F054E5FAC665}" dt="2023-02-14T10:20:35.161" v="3"/>
          <pc:sldLayoutMkLst>
            <pc:docMk/>
            <pc:sldMasterMk cId="1989091800" sldId="2147483684"/>
            <pc:sldLayoutMk cId="34390797" sldId="2147483700"/>
          </pc:sldLayoutMkLst>
        </pc:sldLayoutChg>
      </pc:sldMasterChg>
    </pc:docChg>
  </pc:docChgLst>
  <pc:docChgLst>
    <pc:chgData name="Hussin Almustafa" userId="4c1c055e7fd1da32" providerId="Windows Live" clId="Web-{F2D99F15-6B46-4A66-A768-2F3FD5019D21}"/>
    <pc:docChg chg="addSld modSld">
      <pc:chgData name="Hussin Almustafa" userId="4c1c055e7fd1da32" providerId="Windows Live" clId="Web-{F2D99F15-6B46-4A66-A768-2F3FD5019D21}" dt="2023-02-15T14:30:58.413" v="340" actId="20577"/>
      <pc:docMkLst>
        <pc:docMk/>
      </pc:docMkLst>
      <pc:sldChg chg="modSp">
        <pc:chgData name="Hussin Almustafa" userId="4c1c055e7fd1da32" providerId="Windows Live" clId="Web-{F2D99F15-6B46-4A66-A768-2F3FD5019D21}" dt="2023-02-15T14:30:58.413" v="340" actId="20577"/>
        <pc:sldMkLst>
          <pc:docMk/>
          <pc:sldMk cId="109857222" sldId="256"/>
        </pc:sldMkLst>
        <pc:spChg chg="mod">
          <ac:chgData name="Hussin Almustafa" userId="4c1c055e7fd1da32" providerId="Windows Live" clId="Web-{F2D99F15-6B46-4A66-A768-2F3FD5019D21}" dt="2023-02-15T14:30:58.413" v="3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Hussin Almustafa" userId="4c1c055e7fd1da32" providerId="Windows Live" clId="Web-{F2D99F15-6B46-4A66-A768-2F3FD5019D21}" dt="2023-02-15T14:11:41.327" v="122" actId="20577"/>
        <pc:sldMkLst>
          <pc:docMk/>
          <pc:sldMk cId="3442921191" sldId="257"/>
        </pc:sldMkLst>
        <pc:spChg chg="mod">
          <ac:chgData name="Hussin Almustafa" userId="4c1c055e7fd1da32" providerId="Windows Live" clId="Web-{F2D99F15-6B46-4A66-A768-2F3FD5019D21}" dt="2023-02-15T13:37:45.680" v="4" actId="20577"/>
          <ac:spMkLst>
            <pc:docMk/>
            <pc:sldMk cId="3442921191" sldId="257"/>
            <ac:spMk id="2" creationId="{296FACA9-F970-06C7-2D24-B1991E86EDC2}"/>
          </ac:spMkLst>
        </pc:spChg>
        <pc:spChg chg="mod">
          <ac:chgData name="Hussin Almustafa" userId="4c1c055e7fd1da32" providerId="Windows Live" clId="Web-{F2D99F15-6B46-4A66-A768-2F3FD5019D21}" dt="2023-02-15T14:11:41.327" v="122" actId="20577"/>
          <ac:spMkLst>
            <pc:docMk/>
            <pc:sldMk cId="3442921191" sldId="257"/>
            <ac:spMk id="3" creationId="{EB04F0AA-C4FA-3641-E091-464B34EE3F0A}"/>
          </ac:spMkLst>
        </pc:spChg>
      </pc:sldChg>
      <pc:sldChg chg="addSp modSp new mod setBg">
        <pc:chgData name="Hussin Almustafa" userId="4c1c055e7fd1da32" providerId="Windows Live" clId="Web-{F2D99F15-6B46-4A66-A768-2F3FD5019D21}" dt="2023-02-15T14:11:15.389" v="118" actId="20577"/>
        <pc:sldMkLst>
          <pc:docMk/>
          <pc:sldMk cId="2170890043" sldId="258"/>
        </pc:sldMkLst>
        <pc:spChg chg="mod">
          <ac:chgData name="Hussin Almustafa" userId="4c1c055e7fd1da32" providerId="Windows Live" clId="Web-{F2D99F15-6B46-4A66-A768-2F3FD5019D21}" dt="2023-02-15T14:11:07.998" v="117"/>
          <ac:spMkLst>
            <pc:docMk/>
            <pc:sldMk cId="2170890043" sldId="258"/>
            <ac:spMk id="2" creationId="{B2E434DD-648A-ADC7-9F69-8C40A1FDFAD5}"/>
          </ac:spMkLst>
        </pc:spChg>
        <pc:spChg chg="mod">
          <ac:chgData name="Hussin Almustafa" userId="4c1c055e7fd1da32" providerId="Windows Live" clId="Web-{F2D99F15-6B46-4A66-A768-2F3FD5019D21}" dt="2023-02-15T14:11:15.389" v="118" actId="20577"/>
          <ac:spMkLst>
            <pc:docMk/>
            <pc:sldMk cId="2170890043" sldId="258"/>
            <ac:spMk id="3" creationId="{0B41EF8E-07FA-512F-F7E5-F1EEDF253574}"/>
          </ac:spMkLst>
        </pc:spChg>
        <pc:spChg chg="add">
          <ac:chgData name="Hussin Almustafa" userId="4c1c055e7fd1da32" providerId="Windows Live" clId="Web-{F2D99F15-6B46-4A66-A768-2F3FD5019D21}" dt="2023-02-15T14:11:07.998" v="117"/>
          <ac:spMkLst>
            <pc:docMk/>
            <pc:sldMk cId="2170890043" sldId="258"/>
            <ac:spMk id="9" creationId="{3BCB5F6A-9EB0-40B0-9D13-3023E9A20508}"/>
          </ac:spMkLst>
        </pc:spChg>
        <pc:picChg chg="add mod">
          <ac:chgData name="Hussin Almustafa" userId="4c1c055e7fd1da32" providerId="Windows Live" clId="Web-{F2D99F15-6B46-4A66-A768-2F3FD5019D21}" dt="2023-02-15T14:11:07.998" v="117"/>
          <ac:picMkLst>
            <pc:docMk/>
            <pc:sldMk cId="2170890043" sldId="258"/>
            <ac:picMk id="4" creationId="{850BF8A7-92C5-B906-D9ED-DA38EFAAB885}"/>
          </ac:picMkLst>
        </pc:picChg>
      </pc:sldChg>
      <pc:sldChg chg="modSp new">
        <pc:chgData name="Hussin Almustafa" userId="4c1c055e7fd1da32" providerId="Windows Live" clId="Web-{F2D99F15-6B46-4A66-A768-2F3FD5019D21}" dt="2023-02-15T14:16:57.802" v="197" actId="20577"/>
        <pc:sldMkLst>
          <pc:docMk/>
          <pc:sldMk cId="4256286639" sldId="259"/>
        </pc:sldMkLst>
        <pc:spChg chg="mod">
          <ac:chgData name="Hussin Almustafa" userId="4c1c055e7fd1da32" providerId="Windows Live" clId="Web-{F2D99F15-6B46-4A66-A768-2F3FD5019D21}" dt="2023-02-15T14:12:02.483" v="124" actId="20577"/>
          <ac:spMkLst>
            <pc:docMk/>
            <pc:sldMk cId="4256286639" sldId="259"/>
            <ac:spMk id="2" creationId="{B053F57B-BBCB-1EE2-CDC1-EA78EFD50424}"/>
          </ac:spMkLst>
        </pc:spChg>
        <pc:spChg chg="mod">
          <ac:chgData name="Hussin Almustafa" userId="4c1c055e7fd1da32" providerId="Windows Live" clId="Web-{F2D99F15-6B46-4A66-A768-2F3FD5019D21}" dt="2023-02-15T14:16:57.802" v="197" actId="20577"/>
          <ac:spMkLst>
            <pc:docMk/>
            <pc:sldMk cId="4256286639" sldId="259"/>
            <ac:spMk id="3" creationId="{3FE60C1C-8B78-C10E-6E51-BDD64F123876}"/>
          </ac:spMkLst>
        </pc:spChg>
      </pc:sldChg>
      <pc:sldChg chg="modSp new">
        <pc:chgData name="Hussin Almustafa" userId="4c1c055e7fd1da32" providerId="Windows Live" clId="Web-{F2D99F15-6B46-4A66-A768-2F3FD5019D21}" dt="2023-02-15T14:13:39.892" v="147" actId="20577"/>
        <pc:sldMkLst>
          <pc:docMk/>
          <pc:sldMk cId="2601136675" sldId="260"/>
        </pc:sldMkLst>
        <pc:spChg chg="mod">
          <ac:chgData name="Hussin Almustafa" userId="4c1c055e7fd1da32" providerId="Windows Live" clId="Web-{F2D99F15-6B46-4A66-A768-2F3FD5019D21}" dt="2023-02-15T14:12:53.125" v="136" actId="20577"/>
          <ac:spMkLst>
            <pc:docMk/>
            <pc:sldMk cId="2601136675" sldId="260"/>
            <ac:spMk id="2" creationId="{8361410B-24B1-C2D4-2699-C2354B6C197B}"/>
          </ac:spMkLst>
        </pc:spChg>
        <pc:spChg chg="mod">
          <ac:chgData name="Hussin Almustafa" userId="4c1c055e7fd1da32" providerId="Windows Live" clId="Web-{F2D99F15-6B46-4A66-A768-2F3FD5019D21}" dt="2023-02-15T14:13:39.892" v="147" actId="20577"/>
          <ac:spMkLst>
            <pc:docMk/>
            <pc:sldMk cId="2601136675" sldId="260"/>
            <ac:spMk id="3" creationId="{6D2AFD24-35EF-C5C0-725A-DC88558ADF5F}"/>
          </ac:spMkLst>
        </pc:spChg>
      </pc:sldChg>
      <pc:sldChg chg="addSp delSp modSp new mod setBg">
        <pc:chgData name="Hussin Almustafa" userId="4c1c055e7fd1da32" providerId="Windows Live" clId="Web-{F2D99F15-6B46-4A66-A768-2F3FD5019D21}" dt="2023-02-15T14:22:45.653" v="264" actId="20577"/>
        <pc:sldMkLst>
          <pc:docMk/>
          <pc:sldMk cId="3663806930" sldId="261"/>
        </pc:sldMkLst>
        <pc:spChg chg="mod">
          <ac:chgData name="Hussin Almustafa" userId="4c1c055e7fd1da32" providerId="Windows Live" clId="Web-{F2D99F15-6B46-4A66-A768-2F3FD5019D21}" dt="2023-02-15T14:22:33.121" v="259" actId="1076"/>
          <ac:spMkLst>
            <pc:docMk/>
            <pc:sldMk cId="3663806930" sldId="261"/>
            <ac:spMk id="2" creationId="{8D60A6F0-9119-C2C4-23D9-AC34EE00DBCC}"/>
          </ac:spMkLst>
        </pc:spChg>
        <pc:spChg chg="mod">
          <ac:chgData name="Hussin Almustafa" userId="4c1c055e7fd1da32" providerId="Windows Live" clId="Web-{F2D99F15-6B46-4A66-A768-2F3FD5019D21}" dt="2023-02-15T14:22:45.653" v="264" actId="20577"/>
          <ac:spMkLst>
            <pc:docMk/>
            <pc:sldMk cId="3663806930" sldId="261"/>
            <ac:spMk id="3" creationId="{D13736DE-0057-ABB3-F8AB-F108292AA938}"/>
          </ac:spMkLst>
        </pc:spChg>
        <pc:spChg chg="add del">
          <ac:chgData name="Hussin Almustafa" userId="4c1c055e7fd1da32" providerId="Windows Live" clId="Web-{F2D99F15-6B46-4A66-A768-2F3FD5019D21}" dt="2023-02-15T14:22:13.902" v="251"/>
          <ac:spMkLst>
            <pc:docMk/>
            <pc:sldMk cId="3663806930" sldId="261"/>
            <ac:spMk id="9" creationId="{9F4444CE-BC8D-4D61-B303-4C05614E62AB}"/>
          </ac:spMkLst>
        </pc:spChg>
        <pc:spChg chg="add del">
          <ac:chgData name="Hussin Almustafa" userId="4c1c055e7fd1da32" providerId="Windows Live" clId="Web-{F2D99F15-6B46-4A66-A768-2F3FD5019D21}" dt="2023-02-15T14:22:13.902" v="251"/>
          <ac:spMkLst>
            <pc:docMk/>
            <pc:sldMk cId="3663806930" sldId="261"/>
            <ac:spMk id="11" creationId="{62423CA5-E2E1-4789-B759-9906C1C94063}"/>
          </ac:spMkLst>
        </pc:spChg>
        <pc:spChg chg="add del">
          <ac:chgData name="Hussin Almustafa" userId="4c1c055e7fd1da32" providerId="Windows Live" clId="Web-{F2D99F15-6B46-4A66-A768-2F3FD5019D21}" dt="2023-02-15T14:22:13.902" v="251"/>
          <ac:spMkLst>
            <pc:docMk/>
            <pc:sldMk cId="3663806930" sldId="261"/>
            <ac:spMk id="13" creationId="{73772B81-181F-48B7-8826-4D9686D15DF5}"/>
          </ac:spMkLst>
        </pc:spChg>
        <pc:spChg chg="add del">
          <ac:chgData name="Hussin Almustafa" userId="4c1c055e7fd1da32" providerId="Windows Live" clId="Web-{F2D99F15-6B46-4A66-A768-2F3FD5019D21}" dt="2023-02-15T14:22:13.902" v="251"/>
          <ac:spMkLst>
            <pc:docMk/>
            <pc:sldMk cId="3663806930" sldId="261"/>
            <ac:spMk id="15" creationId="{B2205F6E-03C6-4E92-877C-E2482F6599AA}"/>
          </ac:spMkLst>
        </pc:spChg>
        <pc:spChg chg="add del">
          <ac:chgData name="Hussin Almustafa" userId="4c1c055e7fd1da32" providerId="Windows Live" clId="Web-{F2D99F15-6B46-4A66-A768-2F3FD5019D21}" dt="2023-02-15T14:22:13.886" v="250"/>
          <ac:spMkLst>
            <pc:docMk/>
            <pc:sldMk cId="3663806930" sldId="261"/>
            <ac:spMk id="20" creationId="{9F4444CE-BC8D-4D61-B303-4C05614E62AB}"/>
          </ac:spMkLst>
        </pc:spChg>
        <pc:spChg chg="add del">
          <ac:chgData name="Hussin Almustafa" userId="4c1c055e7fd1da32" providerId="Windows Live" clId="Web-{F2D99F15-6B46-4A66-A768-2F3FD5019D21}" dt="2023-02-15T14:22:13.886" v="250"/>
          <ac:spMkLst>
            <pc:docMk/>
            <pc:sldMk cId="3663806930" sldId="261"/>
            <ac:spMk id="22" creationId="{62423CA5-E2E1-4789-B759-9906C1C94063}"/>
          </ac:spMkLst>
        </pc:spChg>
        <pc:spChg chg="add del">
          <ac:chgData name="Hussin Almustafa" userId="4c1c055e7fd1da32" providerId="Windows Live" clId="Web-{F2D99F15-6B46-4A66-A768-2F3FD5019D21}" dt="2023-02-15T14:22:13.886" v="250"/>
          <ac:spMkLst>
            <pc:docMk/>
            <pc:sldMk cId="3663806930" sldId="261"/>
            <ac:spMk id="24" creationId="{73772B81-181F-48B7-8826-4D9686D15DF5}"/>
          </ac:spMkLst>
        </pc:spChg>
        <pc:spChg chg="add del">
          <ac:chgData name="Hussin Almustafa" userId="4c1c055e7fd1da32" providerId="Windows Live" clId="Web-{F2D99F15-6B46-4A66-A768-2F3FD5019D21}" dt="2023-02-15T14:22:13.886" v="250"/>
          <ac:spMkLst>
            <pc:docMk/>
            <pc:sldMk cId="3663806930" sldId="261"/>
            <ac:spMk id="26" creationId="{B2205F6E-03C6-4E92-877C-E2482F6599AA}"/>
          </ac:spMkLst>
        </pc:spChg>
        <pc:picChg chg="add del mod">
          <ac:chgData name="Hussin Almustafa" userId="4c1c055e7fd1da32" providerId="Windows Live" clId="Web-{F2D99F15-6B46-4A66-A768-2F3FD5019D21}" dt="2023-02-15T14:22:18.496" v="252"/>
          <ac:picMkLst>
            <pc:docMk/>
            <pc:sldMk cId="3663806930" sldId="261"/>
            <ac:picMk id="4" creationId="{2D0A1072-CF62-D73C-E339-D58B1BD49725}"/>
          </ac:picMkLst>
        </pc:picChg>
        <pc:picChg chg="add mod">
          <ac:chgData name="Hussin Almustafa" userId="4c1c055e7fd1da32" providerId="Windows Live" clId="Web-{F2D99F15-6B46-4A66-A768-2F3FD5019D21}" dt="2023-02-15T14:22:29.543" v="258" actId="14100"/>
          <ac:picMkLst>
            <pc:docMk/>
            <pc:sldMk cId="3663806930" sldId="261"/>
            <ac:picMk id="5" creationId="{8B5C1D1C-2B26-6947-D940-A7CB1CD4E020}"/>
          </ac:picMkLst>
        </pc:picChg>
      </pc:sldChg>
      <pc:sldChg chg="addSp modSp new">
        <pc:chgData name="Hussin Almustafa" userId="4c1c055e7fd1da32" providerId="Windows Live" clId="Web-{F2D99F15-6B46-4A66-A768-2F3FD5019D21}" dt="2023-02-15T14:23:59.592" v="279" actId="1076"/>
        <pc:sldMkLst>
          <pc:docMk/>
          <pc:sldMk cId="3880391350" sldId="262"/>
        </pc:sldMkLst>
        <pc:spChg chg="mod">
          <ac:chgData name="Hussin Almustafa" userId="4c1c055e7fd1da32" providerId="Windows Live" clId="Web-{F2D99F15-6B46-4A66-A768-2F3FD5019D21}" dt="2023-02-15T14:23:03.450" v="266" actId="20577"/>
          <ac:spMkLst>
            <pc:docMk/>
            <pc:sldMk cId="3880391350" sldId="262"/>
            <ac:spMk id="2" creationId="{5D5DF358-2C66-1E6E-3399-7015462C4CFF}"/>
          </ac:spMkLst>
        </pc:spChg>
        <pc:spChg chg="mod">
          <ac:chgData name="Hussin Almustafa" userId="4c1c055e7fd1da32" providerId="Windows Live" clId="Web-{F2D99F15-6B46-4A66-A768-2F3FD5019D21}" dt="2023-02-15T14:23:45.748" v="269" actId="20577"/>
          <ac:spMkLst>
            <pc:docMk/>
            <pc:sldMk cId="3880391350" sldId="262"/>
            <ac:spMk id="3" creationId="{CC251A8B-3F2C-23EB-850C-DA1F58E3680D}"/>
          </ac:spMkLst>
        </pc:spChg>
        <pc:picChg chg="add mod">
          <ac:chgData name="Hussin Almustafa" userId="4c1c055e7fd1da32" providerId="Windows Live" clId="Web-{F2D99F15-6B46-4A66-A768-2F3FD5019D21}" dt="2023-02-15T14:23:59.592" v="279" actId="1076"/>
          <ac:picMkLst>
            <pc:docMk/>
            <pc:sldMk cId="3880391350" sldId="262"/>
            <ac:picMk id="4" creationId="{4E77F7E5-6B91-0421-E8E1-B990A286AEDA}"/>
          </ac:picMkLst>
        </pc:picChg>
      </pc:sldChg>
      <pc:sldChg chg="addSp modSp new">
        <pc:chgData name="Hussin Almustafa" userId="4c1c055e7fd1da32" providerId="Windows Live" clId="Web-{F2D99F15-6B46-4A66-A768-2F3FD5019D21}" dt="2023-02-15T14:28:47.848" v="306" actId="1076"/>
        <pc:sldMkLst>
          <pc:docMk/>
          <pc:sldMk cId="3152338444" sldId="263"/>
        </pc:sldMkLst>
        <pc:spChg chg="mod">
          <ac:chgData name="Hussin Almustafa" userId="4c1c055e7fd1da32" providerId="Windows Live" clId="Web-{F2D99F15-6B46-4A66-A768-2F3FD5019D21}" dt="2023-02-15T14:24:25.498" v="281" actId="20577"/>
          <ac:spMkLst>
            <pc:docMk/>
            <pc:sldMk cId="3152338444" sldId="263"/>
            <ac:spMk id="2" creationId="{C742B97C-87F9-9472-3B4C-0D2BE4655AEF}"/>
          </ac:spMkLst>
        </pc:spChg>
        <pc:spChg chg="mod">
          <ac:chgData name="Hussin Almustafa" userId="4c1c055e7fd1da32" providerId="Windows Live" clId="Web-{F2D99F15-6B46-4A66-A768-2F3FD5019D21}" dt="2023-02-15T14:27:48.799" v="295" actId="20577"/>
          <ac:spMkLst>
            <pc:docMk/>
            <pc:sldMk cId="3152338444" sldId="263"/>
            <ac:spMk id="3" creationId="{29A3B9DE-EEB2-314C-7582-50AEFBF236A1}"/>
          </ac:spMkLst>
        </pc:spChg>
        <pc:picChg chg="add mod">
          <ac:chgData name="Hussin Almustafa" userId="4c1c055e7fd1da32" providerId="Windows Live" clId="Web-{F2D99F15-6B46-4A66-A768-2F3FD5019D21}" dt="2023-02-15T14:28:02.018" v="302" actId="14100"/>
          <ac:picMkLst>
            <pc:docMk/>
            <pc:sldMk cId="3152338444" sldId="263"/>
            <ac:picMk id="4" creationId="{6E298B22-013D-2A38-46FA-C0379476F2B8}"/>
          </ac:picMkLst>
        </pc:picChg>
        <pc:picChg chg="add mod">
          <ac:chgData name="Hussin Almustafa" userId="4c1c055e7fd1da32" providerId="Windows Live" clId="Web-{F2D99F15-6B46-4A66-A768-2F3FD5019D21}" dt="2023-02-15T14:28:47.848" v="306" actId="1076"/>
          <ac:picMkLst>
            <pc:docMk/>
            <pc:sldMk cId="3152338444" sldId="263"/>
            <ac:picMk id="5" creationId="{97B8F1A4-0792-506D-7716-70737ECA8994}"/>
          </ac:picMkLst>
        </pc:picChg>
      </pc:sldChg>
      <pc:sldChg chg="addSp delSp modSp new mod setBg">
        <pc:chgData name="Hussin Almustafa" userId="4c1c055e7fd1da32" providerId="Windows Live" clId="Web-{F2D99F15-6B46-4A66-A768-2F3FD5019D21}" dt="2023-02-15T14:30:13.099" v="328" actId="14100"/>
        <pc:sldMkLst>
          <pc:docMk/>
          <pc:sldMk cId="2784478293" sldId="264"/>
        </pc:sldMkLst>
        <pc:spChg chg="mod">
          <ac:chgData name="Hussin Almustafa" userId="4c1c055e7fd1da32" providerId="Windows Live" clId="Web-{F2D99F15-6B46-4A66-A768-2F3FD5019D21}" dt="2023-02-15T14:29:41.708" v="315"/>
          <ac:spMkLst>
            <pc:docMk/>
            <pc:sldMk cId="2784478293" sldId="264"/>
            <ac:spMk id="2" creationId="{E2774764-89D1-8A49-02D2-927D01E7ACE9}"/>
          </ac:spMkLst>
        </pc:spChg>
        <pc:spChg chg="mod">
          <ac:chgData name="Hussin Almustafa" userId="4c1c055e7fd1da32" providerId="Windows Live" clId="Web-{F2D99F15-6B46-4A66-A768-2F3FD5019D21}" dt="2023-02-15T14:30:13.099" v="328" actId="14100"/>
          <ac:spMkLst>
            <pc:docMk/>
            <pc:sldMk cId="2784478293" sldId="264"/>
            <ac:spMk id="3" creationId="{2FF317CB-4DFE-248C-7DE8-0A230C79F39A}"/>
          </ac:spMkLst>
        </pc:spChg>
        <pc:spChg chg="add del">
          <ac:chgData name="Hussin Almustafa" userId="4c1c055e7fd1da32" providerId="Windows Live" clId="Web-{F2D99F15-6B46-4A66-A768-2F3FD5019D21}" dt="2023-02-15T14:29:41.708" v="315"/>
          <ac:spMkLst>
            <pc:docMk/>
            <pc:sldMk cId="2784478293" sldId="264"/>
            <ac:spMk id="8" creationId="{E80B86A7-A1EC-475B-9166-88902B033A38}"/>
          </ac:spMkLst>
        </pc:spChg>
        <pc:spChg chg="add del">
          <ac:chgData name="Hussin Almustafa" userId="4c1c055e7fd1da32" providerId="Windows Live" clId="Web-{F2D99F15-6B46-4A66-A768-2F3FD5019D21}" dt="2023-02-15T14:29:41.708" v="315"/>
          <ac:spMkLst>
            <pc:docMk/>
            <pc:sldMk cId="2784478293" sldId="264"/>
            <ac:spMk id="10" creationId="{C2C29CB1-9F74-4879-A6AF-AEA67B6F1F4D}"/>
          </ac:spMkLst>
        </pc:spChg>
        <pc:spChg chg="add del">
          <ac:chgData name="Hussin Almustafa" userId="4c1c055e7fd1da32" providerId="Windows Live" clId="Web-{F2D99F15-6B46-4A66-A768-2F3FD5019D21}" dt="2023-02-15T14:29:41.708" v="315"/>
          <ac:spMkLst>
            <pc:docMk/>
            <pc:sldMk cId="2784478293" sldId="264"/>
            <ac:spMk id="12" creationId="{7E2C7115-5336-410C-AD71-0F0952A2E5A7}"/>
          </ac:spMkLst>
        </pc:spChg>
        <pc:spChg chg="add">
          <ac:chgData name="Hussin Almustafa" userId="4c1c055e7fd1da32" providerId="Windows Live" clId="Web-{F2D99F15-6B46-4A66-A768-2F3FD5019D21}" dt="2023-02-15T14:29:41.708" v="315"/>
          <ac:spMkLst>
            <pc:docMk/>
            <pc:sldMk cId="2784478293" sldId="264"/>
            <ac:spMk id="18" creationId="{EB6743CF-E74B-4A3C-A785-599069DB89DF}"/>
          </ac:spMkLst>
        </pc:spChg>
        <pc:picChg chg="add">
          <ac:chgData name="Hussin Almustafa" userId="4c1c055e7fd1da32" providerId="Windows Live" clId="Web-{F2D99F15-6B46-4A66-A768-2F3FD5019D21}" dt="2023-02-15T14:29:41.708" v="315"/>
          <ac:picMkLst>
            <pc:docMk/>
            <pc:sldMk cId="2784478293" sldId="264"/>
            <ac:picMk id="14" creationId="{2A772D0F-A5F0-C546-1F4E-35227C6A9663}"/>
          </ac:picMkLst>
        </pc:picChg>
      </pc:sldChg>
      <pc:sldChg chg="addSp modSp new mod setBg setClrOvrMap">
        <pc:chgData name="Hussin Almustafa" userId="4c1c055e7fd1da32" providerId="Windows Live" clId="Web-{F2D99F15-6B46-4A66-A768-2F3FD5019D21}" dt="2023-02-15T14:30:39.131" v="332"/>
        <pc:sldMkLst>
          <pc:docMk/>
          <pc:sldMk cId="1342600995" sldId="265"/>
        </pc:sldMkLst>
        <pc:spChg chg="mod">
          <ac:chgData name="Hussin Almustafa" userId="4c1c055e7fd1da32" providerId="Windows Live" clId="Web-{F2D99F15-6B46-4A66-A768-2F3FD5019D21}" dt="2023-02-15T14:30:39.131" v="332"/>
          <ac:spMkLst>
            <pc:docMk/>
            <pc:sldMk cId="1342600995" sldId="265"/>
            <ac:spMk id="2" creationId="{02EE9788-FA81-1EE6-1E53-7EC2DB7EF8EA}"/>
          </ac:spMkLst>
        </pc:spChg>
        <pc:spChg chg="mod">
          <ac:chgData name="Hussin Almustafa" userId="4c1c055e7fd1da32" providerId="Windows Live" clId="Web-{F2D99F15-6B46-4A66-A768-2F3FD5019D21}" dt="2023-02-15T14:30:39.131" v="332"/>
          <ac:spMkLst>
            <pc:docMk/>
            <pc:sldMk cId="1342600995" sldId="265"/>
            <ac:spMk id="3" creationId="{47DDFEB1-713E-EFB6-B025-5C29C4A1D2B5}"/>
          </ac:spMkLst>
        </pc:spChg>
        <pc:spChg chg="add">
          <ac:chgData name="Hussin Almustafa" userId="4c1c055e7fd1da32" providerId="Windows Live" clId="Web-{F2D99F15-6B46-4A66-A768-2F3FD5019D21}" dt="2023-02-15T14:30:39.131" v="332"/>
          <ac:spMkLst>
            <pc:docMk/>
            <pc:sldMk cId="1342600995" sldId="265"/>
            <ac:spMk id="9" creationId="{3BCB5F6A-9EB0-40B0-9D13-3023E9A20508}"/>
          </ac:spMkLst>
        </pc:spChg>
        <pc:picChg chg="add">
          <ac:chgData name="Hussin Almustafa" userId="4c1c055e7fd1da32" providerId="Windows Live" clId="Web-{F2D99F15-6B46-4A66-A768-2F3FD5019D21}" dt="2023-02-15T14:30:39.131" v="332"/>
          <ac:picMkLst>
            <pc:docMk/>
            <pc:sldMk cId="1342600995" sldId="265"/>
            <ac:picMk id="5" creationId="{72E27A36-7A14-25FA-C7C2-BBFC8AD172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27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8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42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42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1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0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0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853200" cy="927435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Casusopdracht Movies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973" y="3547625"/>
            <a:ext cx="7766936" cy="1096899"/>
          </a:xfrm>
        </p:spPr>
        <p:txBody>
          <a:bodyPr/>
          <a:lstStyle/>
          <a:p>
            <a:r>
              <a:rPr lang="en-US" dirty="0"/>
              <a:t>Student : Hussin </a:t>
            </a:r>
            <a:r>
              <a:rPr lang="en-US" dirty="0" err="1"/>
              <a:t>Almoustafa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9788-FA81-1EE6-1E53-7EC2DB7E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 err="1"/>
              <a:t>Vragen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FEB1-713E-EFB6-B025-5C29C4A1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3D-zwarte vraagtekens met één geel vraagteken">
            <a:extLst>
              <a:ext uri="{FF2B5EF4-FFF2-40B4-BE49-F238E27FC236}">
                <a16:creationId xmlns:a16="http://schemas.microsoft.com/office/drawing/2014/main" id="{72E27A36-7A14-25FA-C7C2-BBFC8AD1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5" r="23271" b="-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60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CA9-F970-06C7-2D24-B1991E86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F0AA-C4FA-3641-E091-464B34EE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dirty="0"/>
              <a:t>Bussis understanding </a:t>
            </a:r>
          </a:p>
          <a:p>
            <a:pPr>
              <a:buAutoNum type="arabicPeriod"/>
            </a:pPr>
            <a:r>
              <a:rPr lang="en-US" dirty="0"/>
              <a:t>Data Pre-processing </a:t>
            </a:r>
          </a:p>
          <a:p>
            <a:pPr>
              <a:buAutoNum type="arabicPeriod"/>
            </a:pPr>
            <a:r>
              <a:rPr lang="en-US" dirty="0" err="1">
                <a:ea typeface="+mn-lt"/>
                <a:cs typeface="+mn-lt"/>
              </a:rPr>
              <a:t>Modelleren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AutoNum type="arabicPeriod"/>
            </a:pPr>
            <a:r>
              <a:rPr lang="en-US" dirty="0" err="1">
                <a:ea typeface="+mn-lt"/>
                <a:cs typeface="+mn-lt"/>
              </a:rPr>
              <a:t>Evauleren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34DD-648A-ADC7-9F69-8C40A1F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Bussis understanding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EF8E-07FA-512F-F7E5-F1EEDF25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Als </a:t>
            </a:r>
            <a:r>
              <a:rPr lang="en-US" dirty="0" err="1">
                <a:ea typeface="+mn-lt"/>
                <a:cs typeface="+mn-lt"/>
              </a:rPr>
              <a:t>AI'er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wilden</a:t>
            </a:r>
            <a:r>
              <a:rPr lang="en-US" dirty="0">
                <a:ea typeface="+mn-lt"/>
                <a:cs typeface="+mn-lt"/>
              </a:rPr>
              <a:t> we </a:t>
            </a:r>
            <a:r>
              <a:rPr lang="en-US" dirty="0" err="1">
                <a:ea typeface="+mn-lt"/>
                <a:cs typeface="+mn-lt"/>
              </a:rPr>
              <a:t>dieper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ingaan</a:t>
            </a:r>
            <a:r>
              <a:rPr lang="en-US" dirty="0">
                <a:ea typeface="+mn-lt"/>
                <a:cs typeface="+mn-lt"/>
              </a:rPr>
              <a:t> op de </a:t>
            </a:r>
            <a:r>
              <a:rPr lang="en-US" dirty="0" err="1">
                <a:ea typeface="+mn-lt"/>
                <a:cs typeface="+mn-lt"/>
              </a:rPr>
              <a:t>zakelijke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kant</a:t>
            </a:r>
            <a:r>
              <a:rPr lang="en-US" dirty="0">
                <a:ea typeface="+mn-lt"/>
                <a:cs typeface="+mn-lt"/>
              </a:rPr>
              <a:t> van films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economische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aspecten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onderzoeken</a:t>
            </a:r>
            <a:r>
              <a:rPr lang="en-US" dirty="0">
                <a:ea typeface="+mn-lt"/>
                <a:cs typeface="+mn-lt"/>
              </a:rPr>
              <a:t> achter wat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succesvolle</a:t>
            </a:r>
            <a:r>
              <a:rPr lang="en-US" dirty="0">
                <a:ea typeface="+mn-lt"/>
                <a:cs typeface="+mn-lt"/>
              </a:rPr>
              <a:t> film </a:t>
            </a:r>
            <a:r>
              <a:rPr lang="en-US" dirty="0" err="1">
                <a:ea typeface="+mn-lt"/>
                <a:cs typeface="+mn-lt"/>
              </a:rPr>
              <a:t>maakt</a:t>
            </a:r>
            <a:r>
              <a:rPr lang="en-US" dirty="0">
                <a:ea typeface="+mn-lt"/>
                <a:cs typeface="+mn-lt"/>
              </a:rPr>
              <a:t>.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 </a:t>
            </a:r>
            <a:r>
              <a:rPr lang="en-US" dirty="0" err="1">
                <a:ea typeface="+mn-lt"/>
                <a:cs typeface="+mn-lt"/>
              </a:rPr>
              <a:t>wezen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willen</a:t>
            </a:r>
            <a:r>
              <a:rPr lang="en-US" dirty="0">
                <a:ea typeface="+mn-lt"/>
                <a:cs typeface="+mn-lt"/>
              </a:rPr>
              <a:t> we </a:t>
            </a:r>
            <a:r>
              <a:rPr lang="en-US" dirty="0" err="1">
                <a:ea typeface="+mn-lt"/>
                <a:cs typeface="+mn-lt"/>
              </a:rPr>
              <a:t>bepalen</a:t>
            </a:r>
            <a:r>
              <a:rPr lang="en-US" dirty="0">
                <a:ea typeface="+mn-lt"/>
                <a:cs typeface="+mn-lt"/>
              </a:rPr>
              <a:t> of er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"Hollywood-</a:t>
            </a:r>
            <a:r>
              <a:rPr lang="en-US" dirty="0" err="1">
                <a:ea typeface="+mn-lt"/>
                <a:cs typeface="+mn-lt"/>
              </a:rPr>
              <a:t>formule</a:t>
            </a:r>
            <a:r>
              <a:rPr lang="en-US" dirty="0">
                <a:ea typeface="+mn-lt"/>
                <a:cs typeface="+mn-lt"/>
              </a:rPr>
              <a:t>" is om </a:t>
            </a:r>
            <a:r>
              <a:rPr lang="en-US" dirty="0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succesvolle</a:t>
            </a:r>
            <a:r>
              <a:rPr lang="en-US" dirty="0">
                <a:ea typeface="+mn-lt"/>
                <a:cs typeface="+mn-lt"/>
              </a:rPr>
              <a:t> film </a:t>
            </a:r>
            <a:r>
              <a:rPr lang="en-US" dirty="0" err="1">
                <a:ea typeface="+mn-lt"/>
                <a:cs typeface="+mn-lt"/>
              </a:rPr>
              <a:t>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maken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50BF8A7-92C5-B906-D9ED-DA38EFAAB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5" r="1650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89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410B-24B1-C2D4-2699-C2354B6C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Onderzoeksvragen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FD24-35EF-C5C0-725A-DC88558A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 In </a:t>
            </a:r>
            <a:r>
              <a:rPr lang="en-US" b="1" dirty="0" err="1"/>
              <a:t>hoeverre</a:t>
            </a:r>
            <a:r>
              <a:rPr lang="en-US" b="1" dirty="0"/>
              <a:t> is de budget van de film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verwachten</a:t>
            </a:r>
            <a:r>
              <a:rPr lang="en-US" b="1" dirty="0"/>
              <a:t> op basis van de </a:t>
            </a:r>
            <a:r>
              <a:rPr lang="en-US" b="1" dirty="0" err="1"/>
              <a:t>populariteit</a:t>
            </a:r>
            <a:r>
              <a:rPr lang="en-US" b="1" dirty="0"/>
              <a:t> op Facebook </a:t>
            </a:r>
            <a:r>
              <a:rPr lang="en-US" b="1" dirty="0" err="1"/>
              <a:t>en</a:t>
            </a:r>
            <a:r>
              <a:rPr lang="en-US" b="1" dirty="0"/>
              <a:t> IMDB? ?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 Kunnen we het Profit van films </a:t>
            </a:r>
            <a:r>
              <a:rPr lang="en-US" b="1" dirty="0" err="1"/>
              <a:t>voorspellen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 Kunnen we </a:t>
            </a:r>
            <a:r>
              <a:rPr lang="en-US" b="1" dirty="0" err="1"/>
              <a:t>concluderen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reviews op </a:t>
            </a:r>
            <a:r>
              <a:rPr lang="en-US" b="1" dirty="0" err="1"/>
              <a:t>een</a:t>
            </a:r>
            <a:r>
              <a:rPr lang="en-US" b="1" dirty="0"/>
              <a:t> film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lijden</a:t>
            </a:r>
            <a:r>
              <a:rPr lang="en-US" b="1" dirty="0"/>
              <a:t> tot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hogere</a:t>
            </a:r>
            <a:r>
              <a:rPr lang="en-US" b="1" dirty="0"/>
              <a:t> </a:t>
            </a:r>
            <a:r>
              <a:rPr lang="en-US" b="1" dirty="0" err="1"/>
              <a:t>imdb</a:t>
            </a:r>
            <a:r>
              <a:rPr lang="en-US" b="1" dirty="0"/>
              <a:t>-score?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3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F57B-BBCB-1EE2-CDC1-EA78EFD5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Pre-processing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0C1C-8B78-C10E-6E51-BDD64F123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cleaning (Nan's values , </a:t>
            </a:r>
            <a:r>
              <a:rPr lang="en-US" dirty="0" err="1"/>
              <a:t>overbodige</a:t>
            </a:r>
            <a:r>
              <a:rPr lang="en-US" dirty="0"/>
              <a:t> </a:t>
            </a:r>
            <a:r>
              <a:rPr lang="en-US" dirty="0" err="1"/>
              <a:t>kolomen</a:t>
            </a:r>
            <a:r>
              <a:rPr lang="en-US" dirty="0"/>
              <a:t> ) </a:t>
            </a:r>
          </a:p>
          <a:p>
            <a:r>
              <a:rPr lang="en-US" dirty="0"/>
              <a:t>Z-score </a:t>
            </a:r>
            <a:r>
              <a:rPr lang="en-US" dirty="0" err="1"/>
              <a:t>berkenen</a:t>
            </a:r>
            <a:r>
              <a:rPr lang="en-US" dirty="0"/>
              <a:t> </a:t>
            </a:r>
          </a:p>
          <a:p>
            <a:r>
              <a:rPr lang="en-US" dirty="0" err="1"/>
              <a:t>Normaliseren</a:t>
            </a:r>
            <a:r>
              <a:rPr lang="en-US" dirty="0"/>
              <a:t> </a:t>
            </a:r>
          </a:p>
          <a:p>
            <a:r>
              <a:rPr lang="en-US" dirty="0" err="1"/>
              <a:t>Meetniveau's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aangepast</a:t>
            </a:r>
            <a:r>
              <a:rPr lang="en-US" dirty="0"/>
              <a:t> (Real budget , Real gross </a:t>
            </a:r>
            <a:r>
              <a:rPr lang="en-US" dirty="0" err="1"/>
              <a:t>en</a:t>
            </a:r>
            <a:r>
              <a:rPr lang="en-US" dirty="0"/>
              <a:t> profit )</a:t>
            </a:r>
            <a:endParaRPr lang="en-US" dirty="0" err="1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A6F0-9119-C2C4-23D9-AC34EE00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2" y="-1000432"/>
            <a:ext cx="2938468" cy="5431762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/>
              <a:t>Modelleren 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36DE-0057-ABB3-F8AB-F108292A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In </a:t>
            </a:r>
            <a:r>
              <a:rPr lang="en-US" b="1" dirty="0" err="1"/>
              <a:t>hoeverre</a:t>
            </a:r>
            <a:r>
              <a:rPr lang="en-US" b="1" dirty="0"/>
              <a:t> is de budget van de film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verwachten</a:t>
            </a:r>
            <a:r>
              <a:rPr lang="en-US" b="1" dirty="0"/>
              <a:t> op basis van de </a:t>
            </a:r>
            <a:r>
              <a:rPr lang="en-US" b="1" dirty="0" err="1"/>
              <a:t>populariteit</a:t>
            </a:r>
            <a:r>
              <a:rPr lang="en-US" b="1" dirty="0"/>
              <a:t> op Facebook </a:t>
            </a:r>
            <a:r>
              <a:rPr lang="en-US" b="1" dirty="0" err="1"/>
              <a:t>en</a:t>
            </a:r>
            <a:r>
              <a:rPr lang="en-US" b="1" dirty="0"/>
              <a:t> IMDB?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Linear regression op real budget </a:t>
            </a:r>
            <a:r>
              <a:rPr lang="en-US" b="1" dirty="0"/>
              <a:t> </a:t>
            </a:r>
            <a:endParaRPr lang="en-US" dirty="0"/>
          </a:p>
          <a:p>
            <a:pPr marL="457200" lvl="1" indent="0">
              <a:buNone/>
            </a:pPr>
            <a:br>
              <a:rPr lang="en-US" b="1" dirty="0"/>
            </a:br>
            <a:endParaRPr lang="en-US"/>
          </a:p>
          <a:p>
            <a:pPr lvl="1"/>
            <a:endParaRPr lang="en-US" b="1"/>
          </a:p>
          <a:p>
            <a:pPr lvl="1"/>
            <a:endParaRPr lang="en-US" b="1"/>
          </a:p>
          <a:p>
            <a:pPr marL="457200" lvl="1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8B5C1D1C-2B26-6947-D940-A7CB1CD4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33" y="2694371"/>
            <a:ext cx="7991167" cy="3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0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F358-2C66-1E6E-3399-7015462C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Modelleren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1A8B-3F2C-23EB-850C-DA1F58E3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/>
          </a:p>
          <a:p>
            <a:r>
              <a:rPr lang="en-US" b="1" dirty="0">
                <a:ea typeface="+mn-lt"/>
                <a:cs typeface="+mn-lt"/>
              </a:rPr>
              <a:t>Kunnen we het Profit van films </a:t>
            </a:r>
            <a:r>
              <a:rPr lang="en-US" b="1" dirty="0" err="1">
                <a:ea typeface="+mn-lt"/>
                <a:cs typeface="+mn-lt"/>
              </a:rPr>
              <a:t>voorspellen</a:t>
            </a:r>
            <a:r>
              <a:rPr lang="en-US" b="1" dirty="0"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/>
              <a:t>Het </a:t>
            </a:r>
            <a:r>
              <a:rPr lang="en-US" dirty="0" err="1"/>
              <a:t>uitvoeren</a:t>
            </a:r>
            <a:r>
              <a:rPr lang="en-US" dirty="0"/>
              <a:t> van </a:t>
            </a:r>
            <a:r>
              <a:rPr lang="en-US" dirty="0" err="1"/>
              <a:t>lineaire</a:t>
            </a:r>
            <a:r>
              <a:rPr lang="en-US" dirty="0"/>
              <a:t> </a:t>
            </a:r>
            <a:r>
              <a:rPr lang="en-US" dirty="0" err="1"/>
              <a:t>regressie</a:t>
            </a:r>
            <a:r>
              <a:rPr lang="en-US" dirty="0"/>
              <a:t> op profit </a:t>
            </a:r>
            <a:r>
              <a:rPr lang="en-US" dirty="0" err="1"/>
              <a:t>leverde</a:t>
            </a:r>
            <a:r>
              <a:rPr lang="en-US" dirty="0"/>
              <a:t> minder </a:t>
            </a:r>
            <a:r>
              <a:rPr lang="en-US" dirty="0" err="1"/>
              <a:t>goede</a:t>
            </a:r>
            <a:r>
              <a:rPr lang="en-US" dirty="0"/>
              <a:t> </a:t>
            </a:r>
            <a:r>
              <a:rPr lang="en-US" dirty="0" err="1"/>
              <a:t>resultaten</a:t>
            </a:r>
            <a:r>
              <a:rPr lang="en-US" dirty="0"/>
              <a:t> op.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E77F7E5-6B91-0421-E8E1-B990A286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13" y="3430376"/>
            <a:ext cx="7278328" cy="294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9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B97C-87F9-9472-3B4C-0D2BE465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Modelleren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B9DE-EEB2-314C-7582-50AEFBF2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Kunnen we </a:t>
            </a:r>
            <a:r>
              <a:rPr lang="en-US" b="1" dirty="0" err="1"/>
              <a:t>concluderen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reviews op </a:t>
            </a:r>
            <a:r>
              <a:rPr lang="en-US" b="1" dirty="0" err="1"/>
              <a:t>een</a:t>
            </a:r>
            <a:r>
              <a:rPr lang="en-US" b="1" dirty="0"/>
              <a:t> film </a:t>
            </a:r>
            <a:r>
              <a:rPr lang="en-US" b="1" dirty="0" err="1"/>
              <a:t>kan</a:t>
            </a:r>
            <a:r>
              <a:rPr lang="en-US" b="1" dirty="0"/>
              <a:t> </a:t>
            </a:r>
            <a:r>
              <a:rPr lang="en-US" b="1" dirty="0" err="1"/>
              <a:t>lijden</a:t>
            </a:r>
            <a:r>
              <a:rPr lang="en-US" b="1" dirty="0"/>
              <a:t> tot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hogere</a:t>
            </a:r>
            <a:r>
              <a:rPr lang="en-US" b="1" dirty="0"/>
              <a:t> </a:t>
            </a:r>
            <a:r>
              <a:rPr lang="en-US" b="1" dirty="0" err="1"/>
              <a:t>imdb</a:t>
            </a:r>
            <a:r>
              <a:rPr lang="en-US" b="1" dirty="0"/>
              <a:t>-score?</a:t>
            </a:r>
            <a:endParaRPr lang="en-US" dirty="0"/>
          </a:p>
          <a:p>
            <a:pPr lvl="1"/>
            <a:r>
              <a:rPr lang="en-US" b="1" dirty="0" err="1"/>
              <a:t>Correlatie</a:t>
            </a:r>
            <a:r>
              <a:rPr lang="en-US" b="1" dirty="0"/>
              <a:t> </a:t>
            </a:r>
            <a:r>
              <a:rPr lang="en-US" b="1" dirty="0" err="1"/>
              <a:t>facebook</a:t>
            </a:r>
            <a:r>
              <a:rPr lang="en-US" b="1" dirty="0"/>
              <a:t> likes vs </a:t>
            </a:r>
            <a:r>
              <a:rPr lang="en-US" b="1" dirty="0" err="1"/>
              <a:t>imdb_score</a:t>
            </a: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b="1" dirty="0" err="1"/>
              <a:t>Dessicon</a:t>
            </a:r>
            <a:r>
              <a:rPr lang="en-US" b="1" dirty="0"/>
              <a:t> tree 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E298B22-013D-2A38-46FA-C037947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8" y="3769383"/>
            <a:ext cx="7880554" cy="3092362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7B8F1A4-0792-506D-7716-70737ECA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09" y="3764663"/>
            <a:ext cx="5864941" cy="297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4764-89D1-8A49-02D2-927D01E7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 err="1"/>
              <a:t>Evauleren</a:t>
            </a:r>
            <a:r>
              <a:rPr lang="en-US" dirty="0"/>
              <a:t> </a:t>
            </a:r>
          </a:p>
        </p:txBody>
      </p:sp>
      <p:pic>
        <p:nvPicPr>
          <p:cNvPr id="14" name="Picture 13" descr="Goudkleurig kompas">
            <a:extLst>
              <a:ext uri="{FF2B5EF4-FFF2-40B4-BE49-F238E27FC236}">
                <a16:creationId xmlns:a16="http://schemas.microsoft.com/office/drawing/2014/main" id="{2A772D0F-A5F0-C546-1F4E-35227C6A9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74" r="16103" b="9084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17CB-4DFE-248C-7DE8-0A230C79F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950" y="1410880"/>
            <a:ext cx="7407664" cy="4630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dirty="0" err="1"/>
              <a:t>Conclusie</a:t>
            </a:r>
            <a:r>
              <a:rPr lang="en-US" sz="1100" b="1" dirty="0"/>
              <a:t> </a:t>
            </a:r>
            <a:r>
              <a:rPr lang="en-US" sz="1100" b="1" dirty="0" err="1"/>
              <a:t>onderzoeksvragen</a:t>
            </a:r>
            <a:endParaRPr lang="en-US" sz="1100" dirty="0" err="1"/>
          </a:p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1"/>
                </a:solidFill>
              </a:rPr>
              <a:t>Antwoord op de </a:t>
            </a:r>
            <a:r>
              <a:rPr lang="en-US" sz="1100" b="1" dirty="0" err="1">
                <a:solidFill>
                  <a:schemeClr val="accent1"/>
                </a:solidFill>
              </a:rPr>
              <a:t>eerste</a:t>
            </a:r>
            <a:r>
              <a:rPr lang="en-US" sz="1100" b="1" dirty="0">
                <a:solidFill>
                  <a:schemeClr val="accent1"/>
                </a:solidFill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</a:rPr>
              <a:t>onderzoeksvraag</a:t>
            </a:r>
            <a:endParaRPr lang="en-US" sz="1100" u="sng" dirty="0" err="1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ea typeface="+mn-lt"/>
                <a:cs typeface="+mn-lt"/>
              </a:rPr>
              <a:t>De </a:t>
            </a:r>
            <a:r>
              <a:rPr lang="en-US" sz="1100" dirty="0" err="1">
                <a:ea typeface="+mn-lt"/>
                <a:cs typeface="+mn-lt"/>
              </a:rPr>
              <a:t>voorspelling</a:t>
            </a:r>
            <a:r>
              <a:rPr lang="en-US" sz="1100" dirty="0">
                <a:ea typeface="+mn-lt"/>
                <a:cs typeface="+mn-lt"/>
              </a:rPr>
              <a:t> van de budget door </a:t>
            </a:r>
            <a:r>
              <a:rPr lang="en-US" sz="1100" dirty="0" err="1">
                <a:ea typeface="+mn-lt"/>
                <a:cs typeface="+mn-lt"/>
              </a:rPr>
              <a:t>middel</a:t>
            </a:r>
            <a:r>
              <a:rPr lang="en-US" sz="1100" dirty="0">
                <a:ea typeface="+mn-lt"/>
                <a:cs typeface="+mn-lt"/>
              </a:rPr>
              <a:t> van linear regression is </a:t>
            </a:r>
            <a:r>
              <a:rPr lang="en-US" sz="1100" dirty="0" err="1">
                <a:ea typeface="+mn-lt"/>
                <a:cs typeface="+mn-lt"/>
              </a:rPr>
              <a:t>redelijk</a:t>
            </a:r>
            <a:r>
              <a:rPr lang="en-US" sz="1100" dirty="0">
                <a:ea typeface="+mn-lt"/>
                <a:cs typeface="+mn-lt"/>
              </a:rPr>
              <a:t>. De RSME is </a:t>
            </a:r>
            <a:r>
              <a:rPr lang="en-US" sz="1100" dirty="0" err="1">
                <a:ea typeface="+mn-lt"/>
                <a:cs typeface="+mn-lt"/>
              </a:rPr>
              <a:t>toch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relatief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accuraat</a:t>
            </a:r>
            <a:r>
              <a:rPr lang="en-US" sz="1100" dirty="0">
                <a:ea typeface="+mn-lt"/>
                <a:cs typeface="+mn-lt"/>
              </a:rPr>
              <a:t>. </a:t>
            </a:r>
            <a:r>
              <a:rPr lang="en-US" sz="1100" dirty="0" err="1">
                <a:ea typeface="+mn-lt"/>
                <a:cs typeface="+mn-lt"/>
              </a:rPr>
              <a:t>Mogelijk</a:t>
            </a:r>
            <a:r>
              <a:rPr lang="en-US" sz="1100" dirty="0">
                <a:ea typeface="+mn-lt"/>
                <a:cs typeface="+mn-lt"/>
              </a:rPr>
              <a:t> is </a:t>
            </a:r>
            <a:r>
              <a:rPr lang="en-US" sz="1100" dirty="0" err="1">
                <a:ea typeface="+mn-lt"/>
                <a:cs typeface="+mn-lt"/>
              </a:rPr>
              <a:t>dit</a:t>
            </a:r>
            <a:r>
              <a:rPr lang="en-US" sz="1100" dirty="0">
                <a:ea typeface="+mn-lt"/>
                <a:cs typeface="+mn-lt"/>
              </a:rPr>
              <a:t> model </a:t>
            </a:r>
            <a:r>
              <a:rPr lang="en-US" sz="1100" dirty="0" err="1">
                <a:ea typeface="+mn-lt"/>
                <a:cs typeface="+mn-lt"/>
              </a:rPr>
              <a:t>beter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wanneer</a:t>
            </a:r>
            <a:r>
              <a:rPr lang="en-US" sz="1100" dirty="0">
                <a:ea typeface="+mn-lt"/>
                <a:cs typeface="+mn-lt"/>
              </a:rPr>
              <a:t> er </a:t>
            </a:r>
            <a:r>
              <a:rPr lang="en-US" sz="1100" dirty="0" err="1">
                <a:ea typeface="+mn-lt"/>
                <a:cs typeface="+mn-lt"/>
              </a:rPr>
              <a:t>meer</a:t>
            </a:r>
            <a:r>
              <a:rPr lang="en-US" sz="1100" dirty="0">
                <a:ea typeface="+mn-lt"/>
                <a:cs typeface="+mn-lt"/>
              </a:rPr>
              <a:t> feature </a:t>
            </a:r>
            <a:r>
              <a:rPr lang="en-US" sz="1100" dirty="0" err="1">
                <a:ea typeface="+mn-lt"/>
                <a:cs typeface="+mn-lt"/>
              </a:rPr>
              <a:t>variabelen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worden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toegevoegd</a:t>
            </a:r>
            <a:r>
              <a:rPr lang="en-US" sz="1100" dirty="0">
                <a:ea typeface="+mn-lt"/>
                <a:cs typeface="+mn-lt"/>
              </a:rPr>
              <a:t>. Al </a:t>
            </a:r>
            <a:r>
              <a:rPr lang="en-US" sz="1100" dirty="0" err="1">
                <a:ea typeface="+mn-lt"/>
                <a:cs typeface="+mn-lt"/>
              </a:rPr>
              <a:t>met al</a:t>
            </a:r>
            <a:r>
              <a:rPr lang="en-US" sz="1100" dirty="0">
                <a:ea typeface="+mn-lt"/>
                <a:cs typeface="+mn-lt"/>
              </a:rPr>
              <a:t> is </a:t>
            </a:r>
            <a:r>
              <a:rPr lang="en-US" sz="1100" dirty="0" err="1">
                <a:ea typeface="+mn-lt"/>
                <a:cs typeface="+mn-lt"/>
              </a:rPr>
              <a:t>dit</a:t>
            </a:r>
            <a:r>
              <a:rPr lang="en-US" sz="1100" dirty="0">
                <a:ea typeface="+mn-lt"/>
                <a:cs typeface="+mn-lt"/>
              </a:rPr>
              <a:t> model </a:t>
            </a:r>
            <a:r>
              <a:rPr lang="en-US" sz="1100" dirty="0" err="1">
                <a:ea typeface="+mn-lt"/>
                <a:cs typeface="+mn-lt"/>
              </a:rPr>
              <a:t>succesvol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1"/>
                </a:solidFill>
              </a:rPr>
              <a:t>Antwoord op de </a:t>
            </a:r>
            <a:r>
              <a:rPr lang="en-US" sz="1100" b="1" dirty="0" err="1">
                <a:solidFill>
                  <a:schemeClr val="accent1"/>
                </a:solidFill>
              </a:rPr>
              <a:t>tweede</a:t>
            </a:r>
            <a:r>
              <a:rPr lang="en-US" sz="1100" b="1" dirty="0">
                <a:solidFill>
                  <a:schemeClr val="accent1"/>
                </a:solidFill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</a:rPr>
              <a:t>onderzoeksvraag</a:t>
            </a:r>
            <a:endParaRPr lang="en-US" sz="1100" dirty="0" err="1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ea typeface="+mn-lt"/>
                <a:cs typeface="+mn-lt"/>
              </a:rPr>
              <a:t>Het </a:t>
            </a:r>
            <a:r>
              <a:rPr lang="en-US" sz="1100" dirty="0" err="1">
                <a:ea typeface="+mn-lt"/>
                <a:cs typeface="+mn-lt"/>
              </a:rPr>
              <a:t>uitvoeren</a:t>
            </a:r>
            <a:r>
              <a:rPr lang="en-US" sz="1100" dirty="0">
                <a:ea typeface="+mn-lt"/>
                <a:cs typeface="+mn-lt"/>
              </a:rPr>
              <a:t> van </a:t>
            </a:r>
            <a:r>
              <a:rPr lang="en-US" sz="1100" dirty="0" err="1">
                <a:ea typeface="+mn-lt"/>
                <a:cs typeface="+mn-lt"/>
              </a:rPr>
              <a:t>lineaire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regressie</a:t>
            </a:r>
            <a:r>
              <a:rPr lang="en-US" sz="1100" dirty="0">
                <a:ea typeface="+mn-lt"/>
                <a:cs typeface="+mn-lt"/>
              </a:rPr>
              <a:t> op profit </a:t>
            </a:r>
            <a:r>
              <a:rPr lang="en-US" sz="1100" dirty="0" err="1">
                <a:ea typeface="+mn-lt"/>
                <a:cs typeface="+mn-lt"/>
              </a:rPr>
              <a:t>leverde</a:t>
            </a:r>
            <a:r>
              <a:rPr lang="en-US" sz="1100" dirty="0">
                <a:ea typeface="+mn-lt"/>
                <a:cs typeface="+mn-lt"/>
              </a:rPr>
              <a:t> minder </a:t>
            </a:r>
            <a:r>
              <a:rPr lang="en-US" sz="1100" dirty="0" err="1">
                <a:ea typeface="+mn-lt"/>
                <a:cs typeface="+mn-lt"/>
              </a:rPr>
              <a:t>goede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resultaten</a:t>
            </a:r>
            <a:r>
              <a:rPr lang="en-US" sz="1100" dirty="0">
                <a:ea typeface="+mn-lt"/>
                <a:cs typeface="+mn-lt"/>
              </a:rPr>
              <a:t> op. </a:t>
            </a:r>
            <a:r>
              <a:rPr lang="en-US" sz="1100" dirty="0" err="1">
                <a:ea typeface="+mn-lt"/>
                <a:cs typeface="+mn-lt"/>
              </a:rPr>
              <a:t>Enkele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belangrijke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variabelen</a:t>
            </a:r>
            <a:r>
              <a:rPr lang="en-US" sz="1100" dirty="0">
                <a:ea typeface="+mn-lt"/>
                <a:cs typeface="+mn-lt"/>
              </a:rPr>
              <a:t> die </a:t>
            </a:r>
            <a:r>
              <a:rPr lang="en-US" sz="1100" dirty="0" err="1">
                <a:ea typeface="+mn-lt"/>
                <a:cs typeface="+mn-lt"/>
              </a:rPr>
              <a:t>opvielen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voor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dit</a:t>
            </a:r>
            <a:r>
              <a:rPr lang="en-US" sz="1100" dirty="0">
                <a:ea typeface="+mn-lt"/>
                <a:cs typeface="+mn-lt"/>
              </a:rPr>
              <a:t> model </a:t>
            </a:r>
            <a:r>
              <a:rPr lang="en-US" sz="1100" dirty="0" err="1">
                <a:ea typeface="+mn-lt"/>
                <a:cs typeface="+mn-lt"/>
              </a:rPr>
              <a:t>waren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bijvoorbeeld</a:t>
            </a:r>
            <a:r>
              <a:rPr lang="en-US" sz="1100" dirty="0">
                <a:ea typeface="+mn-lt"/>
                <a:cs typeface="+mn-lt"/>
              </a:rPr>
              <a:t> num_user_for_reviews','imdb_score','num_voted_users','duration'.</a:t>
            </a: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 err="1">
                <a:ea typeface="+mn-lt"/>
                <a:cs typeface="+mn-lt"/>
              </a:rPr>
              <a:t>Concluderend</a:t>
            </a:r>
            <a:r>
              <a:rPr lang="en-US" sz="1100" dirty="0">
                <a:ea typeface="+mn-lt"/>
                <a:cs typeface="+mn-lt"/>
              </a:rPr>
              <a:t>, het </a:t>
            </a:r>
            <a:r>
              <a:rPr lang="en-US" sz="1100" dirty="0" err="1">
                <a:ea typeface="+mn-lt"/>
                <a:cs typeface="+mn-lt"/>
              </a:rPr>
              <a:t>uitvoeren</a:t>
            </a:r>
            <a:r>
              <a:rPr lang="en-US" sz="1100" dirty="0">
                <a:ea typeface="+mn-lt"/>
                <a:cs typeface="+mn-lt"/>
              </a:rPr>
              <a:t> van </a:t>
            </a:r>
            <a:r>
              <a:rPr lang="en-US" sz="1100" dirty="0" err="1">
                <a:ea typeface="+mn-lt"/>
                <a:cs typeface="+mn-lt"/>
              </a:rPr>
              <a:t>lineaire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regressie</a:t>
            </a:r>
            <a:r>
              <a:rPr lang="en-US" sz="1100" dirty="0">
                <a:ea typeface="+mn-lt"/>
                <a:cs typeface="+mn-lt"/>
              </a:rPr>
              <a:t> op profit </a:t>
            </a:r>
            <a:r>
              <a:rPr lang="en-US" sz="1100" dirty="0" err="1">
                <a:ea typeface="+mn-lt"/>
                <a:cs typeface="+mn-lt"/>
              </a:rPr>
              <a:t>leverde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niet</a:t>
            </a:r>
            <a:r>
              <a:rPr lang="en-US" sz="1100" dirty="0">
                <a:ea typeface="+mn-lt"/>
                <a:cs typeface="+mn-lt"/>
              </a:rPr>
              <a:t> de </a:t>
            </a:r>
            <a:r>
              <a:rPr lang="en-US" sz="1100" dirty="0" err="1">
                <a:ea typeface="+mn-lt"/>
                <a:cs typeface="+mn-lt"/>
              </a:rPr>
              <a:t>beste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resultaten</a:t>
            </a:r>
            <a:r>
              <a:rPr lang="en-US" sz="1100" dirty="0">
                <a:ea typeface="+mn-lt"/>
                <a:cs typeface="+mn-lt"/>
              </a:rPr>
              <a:t> op.</a:t>
            </a:r>
            <a:br>
              <a:rPr lang="en-US" sz="1100" dirty="0">
                <a:ea typeface="+mn-lt"/>
                <a:cs typeface="+mn-lt"/>
              </a:rPr>
            </a:br>
            <a:endParaRPr lang="en-US" sz="1100"/>
          </a:p>
          <a:p>
            <a:pPr>
              <a:lnSpc>
                <a:spcPct val="90000"/>
              </a:lnSpc>
            </a:pPr>
            <a:r>
              <a:rPr lang="en-US" sz="1100" b="1" dirty="0">
                <a:solidFill>
                  <a:schemeClr val="accent1"/>
                </a:solidFill>
              </a:rPr>
              <a:t>Antwoord op de </a:t>
            </a:r>
            <a:r>
              <a:rPr lang="en-US" sz="1100" b="1" dirty="0" err="1">
                <a:solidFill>
                  <a:schemeClr val="accent1"/>
                </a:solidFill>
              </a:rPr>
              <a:t>derde</a:t>
            </a:r>
            <a:r>
              <a:rPr lang="en-US" sz="1100" b="1" dirty="0">
                <a:solidFill>
                  <a:schemeClr val="accent1"/>
                </a:solidFill>
              </a:rPr>
              <a:t> </a:t>
            </a:r>
            <a:r>
              <a:rPr lang="en-US" sz="1100" b="1" dirty="0" err="1">
                <a:solidFill>
                  <a:schemeClr val="accent1"/>
                </a:solidFill>
              </a:rPr>
              <a:t>onderzoeksvraag</a:t>
            </a:r>
            <a:endParaRPr lang="en-US" sz="1100" dirty="0" err="1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 dirty="0" err="1">
                <a:ea typeface="+mn-lt"/>
                <a:cs typeface="+mn-lt"/>
              </a:rPr>
              <a:t>Onze</a:t>
            </a:r>
            <a:r>
              <a:rPr lang="en-US" sz="1100" dirty="0">
                <a:ea typeface="+mn-lt"/>
                <a:cs typeface="+mn-lt"/>
              </a:rPr>
              <a:t> Decision Tree Regressor </a:t>
            </a:r>
            <a:r>
              <a:rPr lang="en-US" sz="1100" dirty="0" err="1">
                <a:ea typeface="+mn-lt"/>
                <a:cs typeface="+mn-lt"/>
              </a:rPr>
              <a:t>scoort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niet</a:t>
            </a:r>
            <a:r>
              <a:rPr lang="en-US" sz="1100" dirty="0">
                <a:ea typeface="+mn-lt"/>
                <a:cs typeface="+mn-lt"/>
              </a:rPr>
              <a:t> het </a:t>
            </a:r>
            <a:r>
              <a:rPr lang="en-US" sz="1100" dirty="0" err="1">
                <a:ea typeface="+mn-lt"/>
                <a:cs typeface="+mn-lt"/>
              </a:rPr>
              <a:t>beste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resultaat</a:t>
            </a:r>
            <a:r>
              <a:rPr lang="en-US" sz="1100" dirty="0">
                <a:ea typeface="+mn-lt"/>
                <a:cs typeface="+mn-lt"/>
              </a:rPr>
              <a:t> op, Er </a:t>
            </a:r>
            <a:r>
              <a:rPr lang="en-US" sz="1100" dirty="0" err="1">
                <a:ea typeface="+mn-lt"/>
                <a:cs typeface="+mn-lt"/>
              </a:rPr>
              <a:t>zijn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een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aantal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conclusies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te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trekken</a:t>
            </a:r>
            <a:r>
              <a:rPr lang="en-US" sz="1100" dirty="0">
                <a:ea typeface="+mn-lt"/>
                <a:cs typeface="+mn-lt"/>
              </a:rPr>
              <a:t> op basis van </a:t>
            </a:r>
            <a:r>
              <a:rPr lang="en-US" sz="1100" dirty="0" err="1">
                <a:ea typeface="+mn-lt"/>
                <a:cs typeface="+mn-lt"/>
              </a:rPr>
              <a:t>deze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grafiek</a:t>
            </a:r>
            <a:r>
              <a:rPr lang="en-US" sz="1100" dirty="0">
                <a:ea typeface="+mn-lt"/>
                <a:cs typeface="+mn-lt"/>
              </a:rPr>
              <a:t>. </a:t>
            </a:r>
            <a:r>
              <a:rPr lang="en-US" sz="1100" dirty="0" err="1">
                <a:ea typeface="+mn-lt"/>
                <a:cs typeface="+mn-lt"/>
              </a:rPr>
              <a:t>Zelfs</a:t>
            </a:r>
            <a:r>
              <a:rPr lang="en-US" sz="1100" dirty="0">
                <a:ea typeface="+mn-lt"/>
                <a:cs typeface="+mn-lt"/>
              </a:rPr>
              <a:t> met de </a:t>
            </a:r>
            <a:r>
              <a:rPr lang="en-US" sz="1100" dirty="0" err="1">
                <a:ea typeface="+mn-lt"/>
                <a:cs typeface="+mn-lt"/>
              </a:rPr>
              <a:t>sterke</a:t>
            </a:r>
            <a:r>
              <a:rPr lang="en-US" sz="1100" dirty="0">
                <a:ea typeface="+mn-lt"/>
                <a:cs typeface="+mn-lt"/>
              </a:rPr>
              <a:t> outliers </a:t>
            </a:r>
            <a:r>
              <a:rPr lang="en-US" sz="1100" dirty="0" err="1">
                <a:ea typeface="+mn-lt"/>
                <a:cs typeface="+mn-lt"/>
              </a:rPr>
              <a:t>verwijderd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sz="1100" dirty="0" err="1">
                <a:ea typeface="+mn-lt"/>
                <a:cs typeface="+mn-lt"/>
              </a:rPr>
              <a:t>lijkt</a:t>
            </a:r>
            <a:r>
              <a:rPr lang="en-US" sz="1100" dirty="0">
                <a:ea typeface="+mn-lt"/>
                <a:cs typeface="+mn-lt"/>
              </a:rPr>
              <a:t> er </a:t>
            </a:r>
            <a:r>
              <a:rPr lang="en-US" sz="1100" dirty="0" err="1">
                <a:ea typeface="+mn-lt"/>
                <a:cs typeface="+mn-lt"/>
              </a:rPr>
              <a:t>nog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geen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sterke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correlatie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te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zijn</a:t>
            </a:r>
            <a:r>
              <a:rPr lang="en-US" sz="1100" dirty="0">
                <a:ea typeface="+mn-lt"/>
                <a:cs typeface="+mn-lt"/>
              </a:rPr>
              <a:t> in </a:t>
            </a:r>
            <a:r>
              <a:rPr lang="en-US" sz="1100" dirty="0" err="1">
                <a:ea typeface="+mn-lt"/>
                <a:cs typeface="+mn-lt"/>
              </a:rPr>
              <a:t>deze</a:t>
            </a:r>
            <a:r>
              <a:rPr lang="en-US" sz="1100" dirty="0">
                <a:ea typeface="+mn-lt"/>
                <a:cs typeface="+mn-lt"/>
              </a:rPr>
              <a:t> data. Wat </a:t>
            </a:r>
            <a:r>
              <a:rPr lang="en-US" sz="1100" dirty="0" err="1">
                <a:ea typeface="+mn-lt"/>
                <a:cs typeface="+mn-lt"/>
              </a:rPr>
              <a:t>wel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opvalt</a:t>
            </a:r>
            <a:r>
              <a:rPr lang="en-US" sz="1100" dirty="0">
                <a:ea typeface="+mn-lt"/>
                <a:cs typeface="+mn-lt"/>
              </a:rPr>
              <a:t> is </a:t>
            </a:r>
            <a:r>
              <a:rPr lang="en-US" sz="1100" dirty="0" err="1">
                <a:ea typeface="+mn-lt"/>
                <a:cs typeface="+mn-lt"/>
              </a:rPr>
              <a:t>dat</a:t>
            </a:r>
            <a:r>
              <a:rPr lang="en-US" sz="1100" dirty="0">
                <a:ea typeface="+mn-lt"/>
                <a:cs typeface="+mn-lt"/>
              </a:rPr>
              <a:t> er </a:t>
            </a:r>
            <a:r>
              <a:rPr lang="en-US" sz="1100" dirty="0" err="1">
                <a:ea typeface="+mn-lt"/>
                <a:cs typeface="+mn-lt"/>
              </a:rPr>
              <a:t>een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grote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kluwe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aan</a:t>
            </a:r>
            <a:r>
              <a:rPr lang="en-US" sz="1100" dirty="0">
                <a:ea typeface="+mn-lt"/>
                <a:cs typeface="+mn-lt"/>
              </a:rPr>
              <a:t> films is die </a:t>
            </a:r>
            <a:r>
              <a:rPr lang="en-US" sz="1100" dirty="0" err="1">
                <a:ea typeface="+mn-lt"/>
                <a:cs typeface="+mn-lt"/>
              </a:rPr>
              <a:t>nauwelijks</a:t>
            </a:r>
            <a:r>
              <a:rPr lang="en-US" sz="1100" dirty="0">
                <a:ea typeface="+mn-lt"/>
                <a:cs typeface="+mn-lt"/>
              </a:rPr>
              <a:t> likes </a:t>
            </a:r>
            <a:r>
              <a:rPr lang="en-US" sz="1100" dirty="0" err="1">
                <a:ea typeface="+mn-lt"/>
                <a:cs typeface="+mn-lt"/>
              </a:rPr>
              <a:t>heeft</a:t>
            </a:r>
            <a:r>
              <a:rPr lang="en-US" sz="1100" dirty="0">
                <a:ea typeface="+mn-lt"/>
                <a:cs typeface="+mn-lt"/>
              </a:rPr>
              <a:t> op </a:t>
            </a:r>
            <a:r>
              <a:rPr lang="en-US" sz="1100" dirty="0" err="1">
                <a:ea typeface="+mn-lt"/>
                <a:cs typeface="+mn-lt"/>
              </a:rPr>
              <a:t>facebook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en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hoge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imdb_score</a:t>
            </a:r>
            <a:r>
              <a:rPr lang="en-US" sz="1100" dirty="0">
                <a:ea typeface="+mn-lt"/>
                <a:cs typeface="+mn-lt"/>
              </a:rPr>
              <a:t> </a:t>
            </a:r>
            <a:r>
              <a:rPr lang="en-US" sz="1100" dirty="0" err="1">
                <a:ea typeface="+mn-lt"/>
                <a:cs typeface="+mn-lt"/>
              </a:rPr>
              <a:t>hebben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1100" dirty="0"/>
            </a:b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84478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Casusopdracht Movies </vt:lpstr>
      <vt:lpstr>Agenda </vt:lpstr>
      <vt:lpstr>Bussis understanding  </vt:lpstr>
      <vt:lpstr>Onderzoeksvragen </vt:lpstr>
      <vt:lpstr>Data Pre-processing </vt:lpstr>
      <vt:lpstr>Modelleren  </vt:lpstr>
      <vt:lpstr>Modelleren  </vt:lpstr>
      <vt:lpstr>Modelleren </vt:lpstr>
      <vt:lpstr>Evauleren </vt:lpstr>
      <vt:lpstr>Vragen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lastModifiedBy/>
  <cp:revision>143</cp:revision>
  <dcterms:created xsi:type="dcterms:W3CDTF">2023-02-14T10:18:46Z</dcterms:created>
  <dcterms:modified xsi:type="dcterms:W3CDTF">2023-02-15T14:31:07Z</dcterms:modified>
</cp:coreProperties>
</file>