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53" y="84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3A37A64-9E72-4405-B170-405C54C5774B}" type="datetimeFigureOut">
              <a:rPr lang="en-IN" smtClean="0"/>
              <a:t>31-03-2024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078A6504-6ECE-40AF-99ED-52AC48EFDBF1}" type="slidenum">
              <a:rPr lang="en-IN" smtClean="0"/>
              <a:t>‹#›</a:t>
            </a:fld>
            <a:endParaRPr lang="en-IN"/>
          </a:p>
        </p:txBody>
      </p:sp>
    </p:spTree>
    <p:extLst>
      <p:ext uri="{BB962C8B-B14F-4D97-AF65-F5344CB8AC3E}">
        <p14:creationId xmlns:p14="http://schemas.microsoft.com/office/powerpoint/2010/main" val="158241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8A6504-6ECE-40AF-99ED-52AC48EFDBF1}" type="slidenum">
              <a:rPr lang="en-IN" smtClean="0"/>
              <a:t>2</a:t>
            </a:fld>
            <a:endParaRPr lang="en-IN"/>
          </a:p>
        </p:txBody>
      </p:sp>
    </p:spTree>
    <p:extLst>
      <p:ext uri="{BB962C8B-B14F-4D97-AF65-F5344CB8AC3E}">
        <p14:creationId xmlns:p14="http://schemas.microsoft.com/office/powerpoint/2010/main" val="1401745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VISWANATH</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0" name="TextBox 9"/>
          <p:cNvSpPr txBox="1"/>
          <p:nvPr/>
        </p:nvSpPr>
        <p:spPr>
          <a:xfrm>
            <a:off x="1219200" y="1447800"/>
            <a:ext cx="8224837" cy="1077218"/>
          </a:xfrm>
          <a:prstGeom prst="rect">
            <a:avLst/>
          </a:prstGeom>
          <a:noFill/>
        </p:spPr>
        <p:txBody>
          <a:bodyPr wrap="square" rtlCol="0">
            <a:spAutoFit/>
          </a:bodyPr>
          <a:lstStyle/>
          <a:p>
            <a:pPr algn="just"/>
            <a:r>
              <a:rPr lang="en-US" sz="1600" dirty="0">
                <a:latin typeface="Arial" pitchFamily="34" charset="0"/>
                <a:cs typeface="Arial" pitchFamily="34" charset="0"/>
              </a:rPr>
              <a:t>The result of the project is an RL agent capable of generating interactive stories based on a given prompt. The generated stories are coherent, grammatically correct, and engaging. Users can provide a prompt, and the agent will generate a story following the prompt's context and style.</a:t>
            </a:r>
            <a:endParaRPr lang="en-IN" sz="1600"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326965"/>
          </a:xfrm>
          <a:prstGeom prst="rect">
            <a:avLst/>
          </a:prstGeom>
        </p:spPr>
        <p:txBody>
          <a:bodyPr vert="horz" wrap="square" lIns="0" tIns="460692" rIns="0" bIns="0" rtlCol="0">
            <a:spAutoFit/>
          </a:bodyPr>
          <a:lstStyle/>
          <a:p>
            <a:pPr marL="193675">
              <a:lnSpc>
                <a:spcPct val="100000"/>
              </a:lnSpc>
              <a:spcBef>
                <a:spcPts val="130"/>
              </a:spcBef>
            </a:pPr>
            <a:r>
              <a:rPr lang="en-US" sz="2800" dirty="0"/>
              <a:t>DEVELOP AN AI SYSYTEM CAPABLE OF GENERATING STORY USNG GENAI</a:t>
            </a:r>
            <a:endParaRPr sz="28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1143000" y="2590800"/>
            <a:ext cx="8234426" cy="1477328"/>
          </a:xfrm>
          <a:prstGeom prst="rect">
            <a:avLst/>
          </a:prstGeom>
          <a:noFill/>
        </p:spPr>
        <p:txBody>
          <a:bodyPr wrap="square" rtlCol="0">
            <a:spAutoFit/>
          </a:bodyPr>
          <a:lstStyle/>
          <a:p>
            <a:pPr algn="just"/>
            <a:r>
              <a:rPr lang="en-US" dirty="0">
                <a:latin typeface="Arial" pitchFamily="34" charset="0"/>
                <a:cs typeface="Arial" pitchFamily="34" charset="0"/>
              </a:rPr>
              <a:t>The base idea is to train an RL agent to generate stories by learning from a given prompt and a set of predefined vocabulary. The agent interacts with the environment (the story generation process) by selecting actions (words or phrases) to append to the story based on the context. The goal is to generate coherent and engaging stories that follow the given prompt.</a:t>
            </a:r>
            <a:endParaRPr lang="en-IN"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51" y="-4490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5" name="TextBox 24"/>
          <p:cNvSpPr txBox="1"/>
          <p:nvPr/>
        </p:nvSpPr>
        <p:spPr>
          <a:xfrm>
            <a:off x="1639252" y="1676400"/>
            <a:ext cx="7809548" cy="2031325"/>
          </a:xfrm>
          <a:prstGeom prst="rect">
            <a:avLst/>
          </a:prstGeom>
          <a:noFill/>
        </p:spPr>
        <p:txBody>
          <a:bodyPr wrap="square" rtlCol="0">
            <a:spAutoFit/>
          </a:bodyPr>
          <a:lstStyle/>
          <a:p>
            <a:pPr marL="342900" indent="-342900">
              <a:buAutoNum type="arabicPeriod"/>
            </a:pPr>
            <a:r>
              <a:rPr lang="en-US" dirty="0"/>
              <a:t>Problem Statement</a:t>
            </a:r>
          </a:p>
          <a:p>
            <a:pPr marL="342900" indent="-342900">
              <a:buAutoNum type="arabicPeriod"/>
            </a:pPr>
            <a:r>
              <a:rPr lang="en-US" dirty="0"/>
              <a:t>Project Overview</a:t>
            </a:r>
          </a:p>
          <a:p>
            <a:pPr marL="342900" indent="-342900">
              <a:buAutoNum type="arabicPeriod"/>
            </a:pPr>
            <a:r>
              <a:rPr lang="en-US" dirty="0"/>
              <a:t>Who Are The End Users?</a:t>
            </a:r>
          </a:p>
          <a:p>
            <a:pPr marL="342900" indent="-342900">
              <a:buAutoNum type="arabicPeriod"/>
            </a:pPr>
            <a:r>
              <a:rPr lang="en-US" dirty="0"/>
              <a:t>Your</a:t>
            </a:r>
            <a:r>
              <a:rPr lang="en-US" spc="-95" dirty="0"/>
              <a:t> </a:t>
            </a:r>
            <a:r>
              <a:rPr lang="en-US" spc="-10" dirty="0"/>
              <a:t>Solution </a:t>
            </a:r>
            <a:r>
              <a:rPr lang="en-US" spc="-345" dirty="0"/>
              <a:t> And </a:t>
            </a:r>
            <a:r>
              <a:rPr lang="en-US" spc="-20" dirty="0"/>
              <a:t> </a:t>
            </a:r>
            <a:r>
              <a:rPr lang="en-US" dirty="0"/>
              <a:t>Its </a:t>
            </a:r>
            <a:r>
              <a:rPr lang="en-US" spc="-20" dirty="0"/>
              <a:t>Value</a:t>
            </a:r>
            <a:r>
              <a:rPr lang="en-US" spc="-120" dirty="0"/>
              <a:t> </a:t>
            </a:r>
            <a:r>
              <a:rPr lang="en-US" spc="-10" dirty="0"/>
              <a:t>Proposition</a:t>
            </a:r>
          </a:p>
          <a:p>
            <a:pPr marL="342900" indent="-342900">
              <a:buAutoNum type="arabicPeriod"/>
            </a:pPr>
            <a:r>
              <a:rPr lang="en-US" dirty="0"/>
              <a:t>The Wow In Your Solution</a:t>
            </a:r>
          </a:p>
          <a:p>
            <a:pPr marL="342900" indent="-342900">
              <a:buAutoNum type="arabicPeriod"/>
            </a:pPr>
            <a:r>
              <a:rPr lang="en-US" dirty="0"/>
              <a:t>Modeling</a:t>
            </a:r>
          </a:p>
          <a:p>
            <a:pPr marL="342900" indent="-342900">
              <a:buAutoNum type="arabicPeriod"/>
            </a:pPr>
            <a:r>
              <a:rPr lang="en-US" dirty="0"/>
              <a:t>Result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1292679" y="1828799"/>
            <a:ext cx="8077200" cy="1323439"/>
          </a:xfrm>
          <a:prstGeom prst="rect">
            <a:avLst/>
          </a:prstGeom>
          <a:noFill/>
        </p:spPr>
        <p:txBody>
          <a:bodyPr wrap="square" rtlCol="0">
            <a:spAutoFit/>
          </a:bodyPr>
          <a:lstStyle/>
          <a:p>
            <a:pPr algn="just"/>
            <a:r>
              <a:rPr lang="en-US" sz="1600" dirty="0">
                <a:latin typeface="Arial" pitchFamily="34" charset="0"/>
                <a:cs typeface="Arial" pitchFamily="34" charset="0"/>
              </a:rPr>
              <a:t>The base idea is to train an RL agent to generate stories by learning from a given prompt and a set of predefined vocabulary. The agent interacts with the environment (the story generation process) by selecting actions (words or phrases) to append to the story based on the context. The goal is to generate coherent and engaging stories that follow the given prompt.</a:t>
            </a:r>
            <a:endParaRPr lang="en-IN" sz="16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1219200" y="2019300"/>
            <a:ext cx="8134350" cy="1323439"/>
          </a:xfrm>
          <a:prstGeom prst="rect">
            <a:avLst/>
          </a:prstGeom>
          <a:noFill/>
        </p:spPr>
        <p:txBody>
          <a:bodyPr wrap="square" rtlCol="0">
            <a:spAutoFit/>
          </a:bodyPr>
          <a:lstStyle/>
          <a:p>
            <a:pPr algn="just"/>
            <a:r>
              <a:rPr lang="en-US" sz="1600" dirty="0">
                <a:latin typeface="Arial" pitchFamily="34" charset="0"/>
                <a:cs typeface="Arial" pitchFamily="34" charset="0"/>
              </a:rPr>
              <a:t>The project is about generating interactive stories using Reinforcement Learning (RL). RL is a machine learning technique where an agent learns to make decisions by interacting with an environment to achieve a goal. In this case, the RL agent learns to generate stories interactively by choosing the next action (word or phrase) based on the current state (existing story).</a:t>
            </a:r>
            <a:endParaRPr lang="en-IN" sz="16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1814512" y="2057400"/>
            <a:ext cx="7939088" cy="1077218"/>
          </a:xfrm>
          <a:prstGeom prst="rect">
            <a:avLst/>
          </a:prstGeom>
          <a:noFill/>
        </p:spPr>
        <p:txBody>
          <a:bodyPr wrap="square" rtlCol="0">
            <a:spAutoFit/>
          </a:bodyPr>
          <a:lstStyle/>
          <a:p>
            <a:pPr algn="just"/>
            <a:r>
              <a:rPr lang="en-US" sz="1600" dirty="0">
                <a:latin typeface="Arial" pitchFamily="34" charset="0"/>
                <a:cs typeface="Arial" pitchFamily="34" charset="0"/>
              </a:rPr>
              <a:t>The end users of this project could be writers, educators, or anyone interested in generating stories interactively. Writers could use the tool to overcome writer's block or brainstorm story ideas. Educators could use it as a teaching tool for creative writing or language learning.</a:t>
            </a:r>
            <a:endParaRPr lang="en-IN" sz="16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3276600" y="1828800"/>
            <a:ext cx="6257925" cy="1323439"/>
          </a:xfrm>
          <a:prstGeom prst="rect">
            <a:avLst/>
          </a:prstGeom>
          <a:noFill/>
        </p:spPr>
        <p:txBody>
          <a:bodyPr wrap="square" rtlCol="0">
            <a:spAutoFit/>
          </a:bodyPr>
          <a:lstStyle/>
          <a:p>
            <a:pPr algn="just"/>
            <a:r>
              <a:rPr lang="en-US" sz="1600" dirty="0">
                <a:latin typeface="Arial" pitchFamily="34" charset="0"/>
                <a:cs typeface="Arial" pitchFamily="34" charset="0"/>
              </a:rPr>
              <a:t>My solution involves creating an RL environment where the agent interacts with the story generation process. The agent receives a state representing the current story and selects actions (words or phrases) to append to the story. The environment provides feedback (reward) based on the quality of the generated story.</a:t>
            </a:r>
            <a:endParaRPr lang="en-IN" sz="16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133600" y="1676400"/>
            <a:ext cx="6553200" cy="2339102"/>
          </a:xfrm>
          <a:prstGeom prst="rect">
            <a:avLst/>
          </a:prstGeom>
          <a:noFill/>
        </p:spPr>
        <p:txBody>
          <a:bodyPr wrap="square" rtlCol="0">
            <a:spAutoFit/>
          </a:bodyPr>
          <a:lstStyle/>
          <a:p>
            <a:pPr algn="just"/>
            <a:r>
              <a:rPr lang="en-US" sz="1600" b="1" dirty="0">
                <a:latin typeface="Arial" pitchFamily="34" charset="0"/>
                <a:cs typeface="Arial" pitchFamily="34" charset="0"/>
              </a:rPr>
              <a:t>Adaptability: </a:t>
            </a:r>
            <a:r>
              <a:rPr lang="en-US" sz="1600" dirty="0">
                <a:latin typeface="Arial" pitchFamily="34" charset="0"/>
                <a:cs typeface="Arial" pitchFamily="34" charset="0"/>
              </a:rPr>
              <a:t>The system can adapt its narrative based on user feedback, allowing for personalized storytelling experiences</a:t>
            </a:r>
            <a:r>
              <a:rPr lang="en-US" sz="1600" b="1" dirty="0">
                <a:latin typeface="Arial" pitchFamily="34" charset="0"/>
                <a:cs typeface="Arial" pitchFamily="34" charset="0"/>
              </a:rPr>
              <a:t>.</a:t>
            </a:r>
          </a:p>
          <a:p>
            <a:pPr algn="just"/>
            <a:endParaRPr lang="en-US" sz="1600" b="1" dirty="0">
              <a:latin typeface="Arial" pitchFamily="34" charset="0"/>
              <a:cs typeface="Arial" pitchFamily="34" charset="0"/>
            </a:endParaRPr>
          </a:p>
          <a:p>
            <a:pPr algn="just"/>
            <a:r>
              <a:rPr lang="en-US" sz="1600" b="1" dirty="0">
                <a:latin typeface="Arial" pitchFamily="34" charset="0"/>
                <a:cs typeface="Arial" pitchFamily="34" charset="0"/>
              </a:rPr>
              <a:t>Engagement: </a:t>
            </a:r>
            <a:r>
              <a:rPr lang="en-US" sz="1600" dirty="0">
                <a:latin typeface="Arial" pitchFamily="34" charset="0"/>
                <a:cs typeface="Arial" pitchFamily="34" charset="0"/>
              </a:rPr>
              <a:t>By using RL, the system can learn to generate stories that are more engaging over time, as it learns from user interactions.</a:t>
            </a:r>
          </a:p>
          <a:p>
            <a:pPr algn="just"/>
            <a:endParaRPr lang="en-US" sz="1600" b="1" dirty="0">
              <a:latin typeface="Arial" pitchFamily="34" charset="0"/>
              <a:cs typeface="Arial" pitchFamily="34" charset="0"/>
            </a:endParaRPr>
          </a:p>
          <a:p>
            <a:pPr algn="just"/>
            <a:r>
              <a:rPr lang="en-US" sz="1600" b="1" dirty="0">
                <a:latin typeface="Arial" pitchFamily="34" charset="0"/>
                <a:cs typeface="Arial" pitchFamily="34" charset="0"/>
              </a:rPr>
              <a:t>Scalability: </a:t>
            </a:r>
            <a:r>
              <a:rPr lang="en-US" sz="1600" dirty="0">
                <a:latin typeface="Arial" pitchFamily="34" charset="0"/>
                <a:cs typeface="Arial" pitchFamily="34" charset="0"/>
              </a:rPr>
              <a:t>The system can potentially scale to handle various story genres, lengths, and user preferences</a:t>
            </a:r>
            <a:r>
              <a:rPr lang="en-US" sz="1600" b="1" dirty="0">
                <a:latin typeface="Arial" pitchFamily="34" charset="0"/>
                <a:cs typeface="Arial" pitchFamily="34" charset="0"/>
              </a:rPr>
              <a:t>.</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MODELING</a:t>
            </a:r>
          </a:p>
        </p:txBody>
      </p:sp>
      <p:sp>
        <p:nvSpPr>
          <p:cNvPr id="10" name="TextBox 9"/>
          <p:cNvSpPr txBox="1"/>
          <p:nvPr/>
        </p:nvSpPr>
        <p:spPr>
          <a:xfrm>
            <a:off x="1639252" y="2209800"/>
            <a:ext cx="7162800" cy="2339102"/>
          </a:xfrm>
          <a:prstGeom prst="rect">
            <a:avLst/>
          </a:prstGeom>
          <a:noFill/>
        </p:spPr>
        <p:txBody>
          <a:bodyPr wrap="square" rtlCol="0">
            <a:spAutoFit/>
          </a:bodyPr>
          <a:lstStyle/>
          <a:p>
            <a:pPr algn="just"/>
            <a:r>
              <a:rPr lang="en-US" sz="1600" b="1" dirty="0">
                <a:latin typeface="Arial" pitchFamily="34" charset="0"/>
                <a:cs typeface="Arial" pitchFamily="34" charset="0"/>
              </a:rPr>
              <a:t>Environment:</a:t>
            </a:r>
            <a:r>
              <a:rPr lang="en-US" sz="1600" dirty="0">
                <a:latin typeface="Arial" pitchFamily="34" charset="0"/>
                <a:cs typeface="Arial" pitchFamily="34" charset="0"/>
              </a:rPr>
              <a:t> Defines the story generation process and provides methods for interacting with the agent.</a:t>
            </a:r>
          </a:p>
          <a:p>
            <a:pPr algn="just"/>
            <a:r>
              <a:rPr lang="en-US" sz="1600" b="1" dirty="0">
                <a:latin typeface="Arial" pitchFamily="34" charset="0"/>
                <a:cs typeface="Arial" pitchFamily="34" charset="0"/>
              </a:rPr>
              <a:t>RL Agent: </a:t>
            </a:r>
            <a:r>
              <a:rPr lang="en-US" sz="1600" dirty="0">
                <a:latin typeface="Arial" pitchFamily="34" charset="0"/>
                <a:cs typeface="Arial" pitchFamily="34" charset="0"/>
              </a:rPr>
              <a:t>Implements the RL algorithm for selecting actions based on the current state.</a:t>
            </a:r>
          </a:p>
          <a:p>
            <a:pPr algn="just"/>
            <a:r>
              <a:rPr lang="en-US" sz="1600" b="1" dirty="0">
                <a:latin typeface="Arial" pitchFamily="34" charset="0"/>
                <a:cs typeface="Arial" pitchFamily="34" charset="0"/>
              </a:rPr>
              <a:t>Training:</a:t>
            </a:r>
            <a:r>
              <a:rPr lang="en-US" sz="1600" dirty="0">
                <a:latin typeface="Arial" pitchFamily="34" charset="0"/>
                <a:cs typeface="Arial" pitchFamily="34" charset="0"/>
              </a:rPr>
              <a:t> Trains the RL agent using the environment and updates its parameters to improve performance.</a:t>
            </a:r>
          </a:p>
          <a:p>
            <a:pPr algn="just"/>
            <a:r>
              <a:rPr lang="en-US" sz="1600" b="1" dirty="0">
                <a:latin typeface="Arial" pitchFamily="34" charset="0"/>
                <a:cs typeface="Arial" pitchFamily="34" charset="0"/>
              </a:rPr>
              <a:t>Text Formatting:</a:t>
            </a:r>
            <a:r>
              <a:rPr lang="en-US" sz="1600" dirty="0">
                <a:latin typeface="Arial" pitchFamily="34" charset="0"/>
                <a:cs typeface="Arial" pitchFamily="34" charset="0"/>
              </a:rPr>
              <a:t> Converts numerical indices to words and formats the generated story for readability.</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TotalTime>
  <Words>603</Words>
  <Application>Microsoft Office PowerPoint</Application>
  <PresentationFormat>Widescreen</PresentationFormat>
  <Paragraphs>56</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PowerPoint Presentation</vt:lpstr>
      <vt:lpstr>DEVELOP AN AI SYSYTEM CAPABLE OF GENERATING STORY USNG GENAI</vt:lpstr>
      <vt:lpstr>AGENDA</vt:lpstr>
      <vt:lpstr>PROBLEM STATEMENT</vt:lpstr>
      <vt:lpstr>PROJECT OVERVIEW</vt:lpstr>
      <vt:lpstr>WHO ARE THE END USERS?</vt:lpstr>
      <vt:lpstr>YOUR SOLUTION AND ITS VALUE PROPOSITION</vt:lpstr>
      <vt:lpstr>THE WOW IN YOUR SOLUTION</vt:lpstr>
      <vt:lpstr>MODELING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Yuvaraj Anbusekaran</dc:creator>
  <cp:lastModifiedBy>Yuvaraj Anbusekaran</cp:lastModifiedBy>
  <cp:revision>5</cp:revision>
  <dcterms:created xsi:type="dcterms:W3CDTF">2024-03-28T04:06:34Z</dcterms:created>
  <dcterms:modified xsi:type="dcterms:W3CDTF">2024-03-31T05:44:53Z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y fmtid="{D5CDD505-2E9C-101B-9397-08002B2CF9AE}" pid="4" name="Producer">
    <vt:lpwstr>3-Heights(TM) PDF Security Shell 4.8.25.2 (http://www.pdf-tools.com)</vt:lpwstr>
  </property>
</Properties>
</file>