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g Lưu Thị Thùy" initials="DLTT" lastIdx="1" clrIdx="0">
    <p:extLst>
      <p:ext uri="{19B8F6BF-5375-455C-9EA6-DF929625EA0E}">
        <p15:presenceInfo xmlns:p15="http://schemas.microsoft.com/office/powerpoint/2012/main" userId="d49a645700b5d6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1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0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0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07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553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18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262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631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9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5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25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62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74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00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982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27B4C7-EA7D-41A6-893B-ED8265424CFF}" type="datetimeFigureOut">
              <a:rPr lang="vi-VN" smtClean="0"/>
              <a:t>17/04/2018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D69FA7-7183-43E1-A9BA-24C0F5007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444500"/>
            <a:ext cx="8826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4200" y="1803400"/>
            <a:ext cx="894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</a:p>
          <a:p>
            <a:pPr algn="ctr">
              <a:lnSpc>
                <a:spcPct val="150000"/>
              </a:lnSpc>
            </a:pP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4013200"/>
            <a:ext cx="873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Duyên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CNTT2 - K56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Thị Thùy Dung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CNTT2 - K56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Kiều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CNTT2 - K56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cáº£m Æ¡n tháº§y cÃ´ ÄÃ£ láº¯ng ng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914"/>
            <a:ext cx="12192000" cy="68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700" y="1206500"/>
            <a:ext cx="990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5700" y="42545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7036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(</a:t>
            </a:r>
            <a:r>
              <a:rPr lang="vi-VN" sz="2800" b="1" dirty="0">
                <a:latin typeface="+mj-lt"/>
              </a:rPr>
              <a:t>Model – View – Controller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700" y="2463800"/>
            <a:ext cx="9906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mô hình 3 lớp gồm có: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2800" b="1" dirty="0" smtClean="0">
                <a:latin typeface="+mj-lt"/>
              </a:rPr>
              <a:t>Model</a:t>
            </a:r>
            <a:r>
              <a:rPr lang="vi-VN" sz="2800" dirty="0" smtClean="0">
                <a:latin typeface="+mj-lt"/>
              </a:rPr>
              <a:t>: Là thành phần chịu trách nhiệm xử lý các thao tác trên database và gửi trả kết quả thông qua view.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2800" b="1" dirty="0" smtClean="0">
                <a:latin typeface="+mj-lt"/>
              </a:rPr>
              <a:t>View</a:t>
            </a:r>
            <a:r>
              <a:rPr lang="vi-VN" sz="2800" dirty="0" smtClean="0">
                <a:latin typeface="+mj-lt"/>
              </a:rPr>
              <a:t>: Là phần hiển thị thông tin trên website.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2800" b="1" dirty="0" smtClean="0">
                <a:latin typeface="+mj-lt"/>
              </a:rPr>
              <a:t>Controller</a:t>
            </a:r>
            <a:r>
              <a:rPr lang="vi-VN" sz="2800" dirty="0" smtClean="0">
                <a:latin typeface="+mj-lt"/>
              </a:rPr>
              <a:t>: Là phần điều hướng các yêu cầu tới những tác vụ tương ứng.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400" y="1193800"/>
            <a:ext cx="957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smtClean="0">
                <a:latin typeface="+mj-lt"/>
              </a:rPr>
              <a:t>Phân </a:t>
            </a:r>
            <a:r>
              <a:rPr lang="vi-VN" sz="2800" dirty="0" smtClean="0">
                <a:latin typeface="+mj-lt"/>
              </a:rPr>
              <a:t>tách lớp rõ ràng, dễ dàng trong việc phân chia, phát triển bảo trì và nâng cấp hệ thống.</a:t>
            </a:r>
            <a:endParaRPr lang="vi-V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2726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700" y="12192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5700" y="396240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93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700" y="1257300"/>
            <a:ext cx="99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actor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15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Use case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1920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00" y="698500"/>
            <a:ext cx="7163800" cy="5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5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Use case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14300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82" y="1221720"/>
            <a:ext cx="7806918" cy="50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2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221720"/>
            <a:ext cx="939296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5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100" y="698500"/>
            <a:ext cx="98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Demo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700" y="1193800"/>
            <a:ext cx="9906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55007"/>
            <a:ext cx="742685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0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537</TotalTime>
  <Words>389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Lưu Thị Thùy</dc:creator>
  <cp:lastModifiedBy>Dung Lưu Thị Thùy</cp:lastModifiedBy>
  <cp:revision>23</cp:revision>
  <dcterms:created xsi:type="dcterms:W3CDTF">2018-04-14T00:47:41Z</dcterms:created>
  <dcterms:modified xsi:type="dcterms:W3CDTF">2018-04-17T00:54:27Z</dcterms:modified>
</cp:coreProperties>
</file>