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57" r:id="rId6"/>
    <p:sldId id="262" r:id="rId7"/>
    <p:sldId id="263" r:id="rId8"/>
    <p:sldId id="264" r:id="rId9"/>
    <p:sldId id="265" r:id="rId10"/>
    <p:sldId id="266" r:id="rId11"/>
    <p:sldId id="261" r:id="rId12"/>
  </p:sldIdLst>
  <p:sldSz cx="9144000" cy="5143500" type="screen16x9"/>
  <p:notesSz cx="6858000" cy="9144000"/>
  <p:embeddedFontLst>
    <p:embeddedFont>
      <p:font typeface="Raleway" charset="0"/>
      <p:regular r:id="rId14"/>
      <p:bold r:id="rId15"/>
      <p:italic r:id="rId16"/>
      <p:boldItalic r:id="rId17"/>
    </p:embeddedFont>
    <p:embeddedFont>
      <p:font typeface="Lato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750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322973304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809934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064782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1" y="1191255"/>
            <a:ext cx="745763" cy="45826"/>
            <a:chOff x="4580560" y="2589003"/>
            <a:chExt cx="1064463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pPr lvl="0">
                <a:spcBef>
                  <a:spcPts val="0"/>
                </a:spcBef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1" y="4169130"/>
            <a:ext cx="745763" cy="45826"/>
            <a:chOff x="4580560" y="2589003"/>
            <a:chExt cx="1064463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729450" y="2272887"/>
            <a:ext cx="7688400" cy="1580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en-GB"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pPr lvl="0">
                <a:spcBef>
                  <a:spcPts val="0"/>
                </a:spcBef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1" y="1191255"/>
            <a:ext cx="745763" cy="45826"/>
            <a:chOff x="4580560" y="2589003"/>
            <a:chExt cx="1064463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en-GB"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1" y="1191255"/>
            <a:ext cx="745763" cy="45826"/>
            <a:chOff x="4580560" y="2589003"/>
            <a:chExt cx="1064463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pPr lvl="0">
                <a:spcBef>
                  <a:spcPts val="0"/>
                </a:spcBef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1" y="1191255"/>
            <a:ext cx="745763" cy="45826"/>
            <a:chOff x="4580560" y="2589003"/>
            <a:chExt cx="1064463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643603" y="2078875"/>
            <a:ext cx="3774300" cy="2261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pPr lvl="0">
                <a:spcBef>
                  <a:spcPts val="0"/>
                </a:spcBef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1" y="1191255"/>
            <a:ext cx="745763" cy="45826"/>
            <a:chOff x="4580560" y="2589003"/>
            <a:chExt cx="1064463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pPr lvl="0">
                <a:spcBef>
                  <a:spcPts val="0"/>
                </a:spcBef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1" y="1191255"/>
            <a:ext cx="745763" cy="45826"/>
            <a:chOff x="4580560" y="2589003"/>
            <a:chExt cx="1064463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pPr lvl="0">
                <a:spcBef>
                  <a:spcPts val="0"/>
                </a:spcBef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1" y="4169130"/>
            <a:ext cx="745763" cy="45826"/>
            <a:chOff x="4580560" y="2589003"/>
            <a:chExt cx="1064463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en-GB"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1" y="1191255"/>
            <a:ext cx="745763" cy="45826"/>
            <a:chOff x="4580560" y="2589003"/>
            <a:chExt cx="1064463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pPr lvl="0">
                <a:spcBef>
                  <a:spcPts val="0"/>
                </a:spcBef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pPr lvl="0">
                <a:spcBef>
                  <a:spcPts val="0"/>
                </a:spcBef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SzPct val="1000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SzPct val="1000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SzPct val="1000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SzPct val="1000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SzPct val="1000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SzPct val="1000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SzPct val="1000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SzPct val="1000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-GB"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wipe dir="r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6000" dirty="0"/>
              <a:t>Client Address Book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subTitle" idx="1"/>
          </p:nvPr>
        </p:nvSpPr>
        <p:spPr>
          <a:xfrm>
            <a:off x="729625" y="3265712"/>
            <a:ext cx="7688100" cy="1396722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2400" dirty="0" smtClean="0"/>
              <a:t>By :-</a:t>
            </a:r>
            <a:endParaRPr lang="en-GB" sz="2400" dirty="0"/>
          </a:p>
          <a:p>
            <a:pPr lvl="0">
              <a:spcBef>
                <a:spcPts val="0"/>
              </a:spcBef>
              <a:buNone/>
            </a:pPr>
            <a:r>
              <a:rPr lang="en-GB" sz="2400" dirty="0" err="1"/>
              <a:t>Hasti</a:t>
            </a:r>
            <a:r>
              <a:rPr lang="en-GB" sz="2400" dirty="0"/>
              <a:t> </a:t>
            </a:r>
            <a:r>
              <a:rPr lang="en-GB" sz="2400" dirty="0" smtClean="0"/>
              <a:t>Mehta	(67</a:t>
            </a:r>
            <a:r>
              <a:rPr lang="en-GB" sz="2400" dirty="0"/>
              <a:t>)</a:t>
            </a:r>
          </a:p>
          <a:p>
            <a:pPr lvl="0">
              <a:spcBef>
                <a:spcPts val="0"/>
              </a:spcBef>
              <a:buNone/>
            </a:pPr>
            <a:r>
              <a:rPr lang="en-GB" sz="2400" dirty="0"/>
              <a:t>Rohan </a:t>
            </a:r>
            <a:r>
              <a:rPr lang="en-GB" sz="2400" dirty="0" err="1" smtClean="0"/>
              <a:t>Patil</a:t>
            </a:r>
            <a:r>
              <a:rPr lang="en-GB" sz="2400" dirty="0"/>
              <a:t>	</a:t>
            </a:r>
            <a:r>
              <a:rPr lang="en-GB" sz="2400" dirty="0" smtClean="0"/>
              <a:t>(68</a:t>
            </a:r>
            <a:r>
              <a:rPr lang="en-GB" sz="2400" dirty="0"/>
              <a:t>)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 :-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50" y="2078875"/>
            <a:ext cx="7688700" cy="2804624"/>
          </a:xfrm>
        </p:spPr>
        <p:txBody>
          <a:bodyPr/>
          <a:lstStyle/>
          <a:p>
            <a:pPr marL="285750" indent="-285750">
              <a:buNone/>
            </a:pPr>
            <a:endParaRPr lang="en-US" sz="1400" dirty="0"/>
          </a:p>
        </p:txBody>
      </p:sp>
      <p:pic>
        <p:nvPicPr>
          <p:cNvPr id="5122" name="Picture 2" descr="C:\Users\Mehta\Desktop\WT\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6686" y="2057399"/>
            <a:ext cx="7750628" cy="28629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95207185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9740" y="1925351"/>
            <a:ext cx="7688100" cy="1664700"/>
          </a:xfrm>
        </p:spPr>
        <p:txBody>
          <a:bodyPr/>
          <a:lstStyle/>
          <a:p>
            <a:pPr algn="ctr"/>
            <a:r>
              <a:rPr lang="en-US" sz="8000" dirty="0" smtClean="0"/>
              <a:t>Thank You</a:t>
            </a:r>
            <a:endParaRPr lang="en-US" sz="8000" dirty="0"/>
          </a:p>
        </p:txBody>
      </p:sp>
    </p:spTree>
    <p:extLst>
      <p:ext uri="{BB962C8B-B14F-4D97-AF65-F5344CB8AC3E}">
        <p14:creationId xmlns="" xmlns:p14="http://schemas.microsoft.com/office/powerpoint/2010/main" val="312484079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Client Address Book (CAB)?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50" y="1902372"/>
            <a:ext cx="7688700" cy="2837794"/>
          </a:xfrm>
        </p:spPr>
        <p:txBody>
          <a:bodyPr/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400" dirty="0" smtClean="0"/>
              <a:t>CAB is web based platform for storing clients address details.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 dirty="0"/>
              <a:t>Address book enables you to store recipient information</a:t>
            </a:r>
            <a:r>
              <a:rPr lang="en-US" sz="1400" dirty="0" smtClean="0"/>
              <a:t>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 dirty="0" smtClean="0"/>
              <a:t>This </a:t>
            </a:r>
            <a:r>
              <a:rPr lang="en-US" sz="1400" dirty="0"/>
              <a:t>not only saves you from having to enter </a:t>
            </a:r>
            <a:r>
              <a:rPr lang="en-US" sz="1400" dirty="0" smtClean="0"/>
              <a:t>recipient </a:t>
            </a:r>
            <a:r>
              <a:rPr lang="en-US" sz="1400" dirty="0"/>
              <a:t>information each time you place an order, but also helps to reduce keystroke errors since the entry is </a:t>
            </a:r>
            <a:r>
              <a:rPr lang="en-US" sz="1400" dirty="0" smtClean="0"/>
              <a:t>already </a:t>
            </a:r>
            <a:r>
              <a:rPr lang="en-US" sz="1400" dirty="0"/>
              <a:t>in the system. </a:t>
            </a:r>
            <a:endParaRPr lang="en-US" sz="1400" dirty="0" smtClean="0"/>
          </a:p>
          <a:p>
            <a:pPr marL="285750" indent="-285750">
              <a:buFont typeface="Wingdings" pitchFamily="2" charset="2"/>
              <a:buChar char="q"/>
            </a:pPr>
            <a:r>
              <a:rPr lang="en-US" sz="1400" dirty="0"/>
              <a:t> It's the perfect tool for sales teams, project teams or any small business </a:t>
            </a:r>
            <a:r>
              <a:rPr lang="en-US" sz="1400" dirty="0" smtClean="0"/>
              <a:t>with </a:t>
            </a:r>
            <a:r>
              <a:rPr lang="en-US" sz="1400" dirty="0"/>
              <a:t>real-time contact management requirements. </a:t>
            </a:r>
            <a:endParaRPr lang="en-US" sz="1400" dirty="0" smtClean="0"/>
          </a:p>
          <a:p>
            <a:pPr marL="285750" indent="-285750">
              <a:buFont typeface="Wingdings" pitchFamily="2" charset="2"/>
              <a:buChar char="q"/>
            </a:pPr>
            <a:r>
              <a:rPr lang="en-US" sz="1400" dirty="0" smtClean="0"/>
              <a:t>It is a responsive website</a:t>
            </a:r>
          </a:p>
        </p:txBody>
      </p:sp>
    </p:spTree>
    <p:extLst>
      <p:ext uri="{BB962C8B-B14F-4D97-AF65-F5344CB8AC3E}">
        <p14:creationId xmlns="" xmlns:p14="http://schemas.microsoft.com/office/powerpoint/2010/main" val="295138665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:-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smtClean="0"/>
              <a:t>Ability to add , edit or delete contacts.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smtClean="0"/>
              <a:t>Online Address Book.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smtClean="0"/>
              <a:t>Centralize Contact Management.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smtClean="0"/>
              <a:t>Secure Contact Manager.</a:t>
            </a:r>
            <a:endParaRPr 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76513019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:-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50" y="2078875"/>
            <a:ext cx="7688700" cy="2804624"/>
          </a:xfrm>
        </p:spPr>
        <p:txBody>
          <a:bodyPr/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400" dirty="0" smtClean="0"/>
              <a:t>HTML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 dirty="0" smtClean="0"/>
              <a:t>CSS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 dirty="0" smtClean="0"/>
              <a:t>PHP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 dirty="0" smtClean="0"/>
              <a:t>MySQL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 dirty="0" smtClean="0"/>
              <a:t>Apache Server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 dirty="0" smtClean="0"/>
              <a:t>Bootstrap</a:t>
            </a:r>
            <a:endParaRPr 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95207185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Why using PHP ?</a:t>
            </a:r>
            <a:endParaRPr dirty="0"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729450" y="1853851"/>
            <a:ext cx="7688700" cy="283376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 smtClean="0"/>
              <a:t>Advantages :-</a:t>
            </a: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400" dirty="0" smtClean="0"/>
              <a:t>Simple &amp; Easy to Grab</a:t>
            </a: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400" dirty="0" smtClean="0"/>
              <a:t>Quality Support</a:t>
            </a: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400" dirty="0" smtClean="0"/>
              <a:t>Flexibility &amp; Freedom</a:t>
            </a: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400" dirty="0" smtClean="0"/>
              <a:t>Integration</a:t>
            </a: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400" dirty="0" smtClean="0"/>
              <a:t>Scalability</a:t>
            </a: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400" dirty="0" smtClean="0"/>
              <a:t>Customized Development</a:t>
            </a:r>
            <a:endParaRPr sz="14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 :-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50" y="2078875"/>
            <a:ext cx="7688700" cy="2804624"/>
          </a:xfrm>
        </p:spPr>
        <p:txBody>
          <a:bodyPr/>
          <a:lstStyle/>
          <a:p>
            <a:pPr marL="285750" indent="-285750">
              <a:buNone/>
            </a:pPr>
            <a:endParaRPr lang="en-US" sz="1400" dirty="0"/>
          </a:p>
        </p:txBody>
      </p:sp>
      <p:pic>
        <p:nvPicPr>
          <p:cNvPr id="1026" name="Picture 2" descr="C:\Users\Mehta\Desktop\WT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214" y="2070538"/>
            <a:ext cx="7704083" cy="28483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95207185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 :-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50" y="2078875"/>
            <a:ext cx="7688700" cy="2804624"/>
          </a:xfrm>
        </p:spPr>
        <p:txBody>
          <a:bodyPr/>
          <a:lstStyle/>
          <a:p>
            <a:pPr marL="285750" indent="-285750">
              <a:buNone/>
            </a:pPr>
            <a:endParaRPr lang="en-US" sz="1400" dirty="0"/>
          </a:p>
        </p:txBody>
      </p:sp>
      <p:pic>
        <p:nvPicPr>
          <p:cNvPr id="2050" name="Picture 2" descr="C:\Users\Mehta\Desktop\WT\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214" y="2070539"/>
            <a:ext cx="7693571" cy="28062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95207185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 :-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50" y="2078875"/>
            <a:ext cx="7688700" cy="2804624"/>
          </a:xfrm>
        </p:spPr>
        <p:txBody>
          <a:bodyPr/>
          <a:lstStyle/>
          <a:p>
            <a:pPr marL="285750" indent="-285750">
              <a:buNone/>
            </a:pPr>
            <a:endParaRPr lang="en-US" sz="1400" dirty="0"/>
          </a:p>
        </p:txBody>
      </p:sp>
      <p:pic>
        <p:nvPicPr>
          <p:cNvPr id="3074" name="Picture 2" descr="C:\Users\Mehta\Desktop\WT\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9343" y="2074431"/>
            <a:ext cx="7710464" cy="27813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95207185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 :-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50" y="2078875"/>
            <a:ext cx="7688700" cy="2804624"/>
          </a:xfrm>
        </p:spPr>
        <p:txBody>
          <a:bodyPr/>
          <a:lstStyle/>
          <a:p>
            <a:pPr marL="285750" indent="-285750">
              <a:buNone/>
            </a:pPr>
            <a:endParaRPr lang="en-US" sz="1400" dirty="0"/>
          </a:p>
        </p:txBody>
      </p:sp>
      <p:pic>
        <p:nvPicPr>
          <p:cNvPr id="4098" name="Picture 2" descr="C:\Users\Mehta\Desktop\WT\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9449" y="2070538"/>
            <a:ext cx="7730357" cy="28272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95207185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159</Words>
  <Application>Microsoft Office PowerPoint</Application>
  <PresentationFormat>On-screen Show (16:9)</PresentationFormat>
  <Paragraphs>36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Raleway</vt:lpstr>
      <vt:lpstr>Lato</vt:lpstr>
      <vt:lpstr>Wingdings</vt:lpstr>
      <vt:lpstr>Streamline</vt:lpstr>
      <vt:lpstr>Client Address Book</vt:lpstr>
      <vt:lpstr>What is Client Address Book (CAB)?</vt:lpstr>
      <vt:lpstr>Features :-</vt:lpstr>
      <vt:lpstr>Technology :-</vt:lpstr>
      <vt:lpstr>Why using PHP ?</vt:lpstr>
      <vt:lpstr>Screenshots :-</vt:lpstr>
      <vt:lpstr>Screenshots :-</vt:lpstr>
      <vt:lpstr>Screenshots :-</vt:lpstr>
      <vt:lpstr>Screenshots :-</vt:lpstr>
      <vt:lpstr>Screenshots :-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 Address Book</dc:title>
  <cp:lastModifiedBy>Mehta</cp:lastModifiedBy>
  <cp:revision>22</cp:revision>
  <dcterms:modified xsi:type="dcterms:W3CDTF">2017-09-25T08:36:19Z</dcterms:modified>
</cp:coreProperties>
</file>