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7" r:id="rId4"/>
    <p:sldId id="261" r:id="rId5"/>
    <p:sldId id="26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713CAF-0224-4DF1-9750-B745387CF1CE}">
          <p14:sldIdLst>
            <p14:sldId id="256"/>
            <p14:sldId id="273"/>
            <p14:sldId id="257"/>
          </p14:sldIdLst>
        </p14:section>
        <p14:section name="Preprocessing" id="{555FC1A2-7C1F-4F66-BB16-8DC88905ED1D}">
          <p14:sldIdLst>
            <p14:sldId id="261"/>
            <p14:sldId id="269"/>
            <p14:sldId id="262"/>
            <p14:sldId id="263"/>
            <p14:sldId id="264"/>
            <p14:sldId id="265"/>
            <p14:sldId id="266"/>
          </p14:sldIdLst>
        </p14:section>
        <p14:section name="Feature Extraction" id="{89ABE642-14FB-4CCC-BECA-2DAEC7C7E383}">
          <p14:sldIdLst>
            <p14:sldId id="267"/>
            <p14:sldId id="268"/>
            <p14:sldId id="270"/>
            <p14:sldId id="272"/>
          </p14:sldIdLst>
        </p14:section>
        <p14:section name="WorkFlow" id="{4C75FCE6-0D6F-4546-858C-EE4F29804D7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DDEF7-4DDD-44AB-B58E-C07DB9B9D0DF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7640-24BD-44CD-90DB-3D45C71F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57640-24BD-44CD-90DB-3D45C71F1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57640-24BD-44CD-90DB-3D45C71F1F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8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20F4-8F28-441E-9DA2-A9509D4B71D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B675-6619-4A42-BBD6-30A7A846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" TargetMode="External"/><Relationship Id="rId2" Type="http://schemas.openxmlformats.org/officeDocument/2006/relationships/hyperlink" Target="http://spark.apache.org/docs/latest/mllib-guid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corenlp.s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software/tokenizer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IR-book/html/htmledition/stemming-and-lemmatization-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Learning: Text Mining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b="1" dirty="0" smtClean="0"/>
              <a:t>Feature Extraction”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CS5543: Tutorial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6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Lemmatization 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sz="2400" b="1" i="1" dirty="0" smtClean="0"/>
              <a:t>edu.umkc.preprocessing.text.Tokenizing.java</a:t>
            </a:r>
            <a:r>
              <a:rPr lang="en-US" dirty="0" smtClean="0"/>
              <a:t> in the tutorial package for the implementation</a:t>
            </a:r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We use pipeline approach similar to Sentiment Analysis discussed in previous tutorials</a:t>
            </a:r>
          </a:p>
          <a:p>
            <a:pPr lvl="1"/>
            <a:r>
              <a:rPr lang="en-US" dirty="0" smtClean="0"/>
              <a:t>We use “tokenize, </a:t>
            </a:r>
            <a:r>
              <a:rPr lang="en-US" dirty="0" err="1" smtClean="0"/>
              <a:t>ssplit</a:t>
            </a:r>
            <a:r>
              <a:rPr lang="en-US" dirty="0" smtClean="0"/>
              <a:t>, </a:t>
            </a:r>
            <a:r>
              <a:rPr lang="en-US" dirty="0" err="1" smtClean="0"/>
              <a:t>pos</a:t>
            </a:r>
            <a:r>
              <a:rPr lang="en-US" dirty="0" smtClean="0"/>
              <a:t>, lemma” in the pipeline. Our last step is lemma, since lemma is dependent on the data retrieved from previous steps</a:t>
            </a:r>
          </a:p>
          <a:p>
            <a:pPr lvl="2"/>
            <a:r>
              <a:rPr lang="en-US" dirty="0" smtClean="0"/>
              <a:t>Tokenize -&gt; Tokenization into tokens</a:t>
            </a:r>
          </a:p>
          <a:p>
            <a:pPr lvl="2"/>
            <a:r>
              <a:rPr lang="en-US" dirty="0" err="1" smtClean="0"/>
              <a:t>Ssplit</a:t>
            </a:r>
            <a:r>
              <a:rPr lang="en-US" dirty="0" smtClean="0"/>
              <a:t> -&gt; </a:t>
            </a:r>
            <a:r>
              <a:rPr lang="en-US" dirty="0"/>
              <a:t>aggregates a sequence of tokens into </a:t>
            </a:r>
            <a:r>
              <a:rPr lang="en-US" dirty="0" smtClean="0"/>
              <a:t>sentences</a:t>
            </a:r>
          </a:p>
          <a:p>
            <a:pPr lvl="2"/>
            <a:r>
              <a:rPr lang="en-US" dirty="0" smtClean="0"/>
              <a:t>POS -&gt; Parts of speech for the tokens</a:t>
            </a:r>
          </a:p>
          <a:p>
            <a:pPr lvl="2"/>
            <a:r>
              <a:rPr lang="en-US" dirty="0" smtClean="0"/>
              <a:t>Lemma -&gt; Lemmatization</a:t>
            </a:r>
          </a:p>
        </p:txBody>
      </p:sp>
    </p:spTree>
    <p:extLst>
      <p:ext uri="{BB962C8B-B14F-4D97-AF65-F5344CB8AC3E}">
        <p14:creationId xmlns:p14="http://schemas.microsoft.com/office/powerpoint/2010/main" val="132608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TF-IDF (ranking </a:t>
            </a:r>
            <a:r>
              <a:rPr lang="en-US" dirty="0" smtClean="0"/>
              <a:t>terms)</a:t>
            </a:r>
          </a:p>
        </p:txBody>
      </p:sp>
    </p:spTree>
    <p:extLst>
      <p:ext uri="{BB962C8B-B14F-4D97-AF65-F5344CB8AC3E}">
        <p14:creationId xmlns:p14="http://schemas.microsoft.com/office/powerpoint/2010/main" val="285502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(Ranking Terms)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tf</a:t>
            </a:r>
            <a:r>
              <a:rPr lang="en-US" dirty="0"/>
              <a:t>–</a:t>
            </a:r>
            <a:r>
              <a:rPr lang="en-US" dirty="0" err="1"/>
              <a:t>idf</a:t>
            </a:r>
            <a:r>
              <a:rPr lang="en-US" dirty="0"/>
              <a:t>, short for term frequency–inverse document frequency, is a numerical statistic that is intended to reflect how important a word is to a document in a </a:t>
            </a:r>
            <a:r>
              <a:rPr lang="en-US" dirty="0" smtClean="0"/>
              <a:t>collection </a:t>
            </a:r>
            <a:r>
              <a:rPr lang="en-US" dirty="0"/>
              <a:t>or corpus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implementing in two different ways</a:t>
            </a:r>
          </a:p>
          <a:p>
            <a:pPr lvl="1"/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spark.apache.org/docs/latest/mllib-guide.html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Weka (</a:t>
            </a:r>
            <a:r>
              <a:rPr lang="en-US" dirty="0">
                <a:hlinkClick r:id="rId3"/>
              </a:rPr>
              <a:t>http://www.cs.waikato.ac.nz/ml/weka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221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(Spark </a:t>
            </a:r>
            <a:r>
              <a:rPr lang="en-US" dirty="0" err="1" smtClean="0"/>
              <a:t>MLlib</a:t>
            </a:r>
            <a:r>
              <a:rPr lang="en-US" dirty="0" smtClean="0"/>
              <a:t>)- Dependencies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585798"/>
            <a:ext cx="1087669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"org.apache.spark"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%%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"spark-core"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"1.5.0"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"provided"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"org.apache.spark"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%%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"spark-mllib"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"1.5.0"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2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7809" t="41013" r="17932" b="18461"/>
          <a:stretch/>
        </p:blipFill>
        <p:spPr>
          <a:xfrm>
            <a:off x="838200" y="1825625"/>
            <a:ext cx="6385140" cy="2541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 (Spark – </a:t>
            </a:r>
            <a:r>
              <a:rPr lang="en-US" dirty="0" err="1" smtClean="0"/>
              <a:t>MLlib</a:t>
            </a:r>
            <a:r>
              <a:rPr lang="en-US" dirty="0" smtClean="0"/>
              <a:t>) :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For implementing in Spark </a:t>
            </a:r>
            <a:r>
              <a:rPr lang="en-US" dirty="0" err="1" smtClean="0"/>
              <a:t>MLlib</a:t>
            </a:r>
            <a:r>
              <a:rPr lang="en-US" dirty="0" smtClean="0"/>
              <a:t>; we use </a:t>
            </a:r>
            <a:r>
              <a:rPr lang="en-US" dirty="0" err="1" smtClean="0"/>
              <a:t>HashingTF</a:t>
            </a:r>
            <a:r>
              <a:rPr lang="en-US" dirty="0" smtClean="0"/>
              <a:t> and IDF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01952" y="4052502"/>
            <a:ext cx="9089136" cy="23574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1952" y="1737360"/>
            <a:ext cx="9089136" cy="2080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Workflow: Text Classification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7888" y="3506372"/>
            <a:ext cx="1806526" cy="8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Data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717" y="4392636"/>
            <a:ext cx="1806526" cy="8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Tokenizing and </a:t>
            </a:r>
            <a:r>
              <a:rPr lang="en-US" dirty="0" smtClean="0">
                <a:solidFill>
                  <a:schemeClr val="tx1"/>
                </a:solidFill>
              </a:rPr>
              <a:t>Stemming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717" y="2620108"/>
            <a:ext cx="1806526" cy="8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Tokenizing and Stemming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9453" y="4392635"/>
            <a:ext cx="1806526" cy="8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Classifying the test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25546" y="4392636"/>
            <a:ext cx="1806526" cy="8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TF-IDF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9453" y="2620108"/>
            <a:ext cx="1806526" cy="8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Naïve Bayes Model Creation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3878" y="2620108"/>
            <a:ext cx="1806526" cy="88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TF-IDF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 flipV="1">
            <a:off x="2434414" y="3063240"/>
            <a:ext cx="842303" cy="8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2434414" y="3949504"/>
            <a:ext cx="842303" cy="88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>
            <a:off x="5083243" y="3063240"/>
            <a:ext cx="98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5083243" y="4835768"/>
            <a:ext cx="842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9" idx="1"/>
          </p:cNvCxnSpPr>
          <p:nvPr/>
        </p:nvCxnSpPr>
        <p:spPr>
          <a:xfrm>
            <a:off x="7870404" y="3063240"/>
            <a:ext cx="599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7" idx="1"/>
          </p:cNvCxnSpPr>
          <p:nvPr/>
        </p:nvCxnSpPr>
        <p:spPr>
          <a:xfrm flipV="1">
            <a:off x="7732072" y="4835767"/>
            <a:ext cx="737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12383" y="2957732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12383" y="4392635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9" idx="2"/>
            <a:endCxn id="7" idx="0"/>
          </p:cNvCxnSpPr>
          <p:nvPr/>
        </p:nvCxnSpPr>
        <p:spPr>
          <a:xfrm>
            <a:off x="9372716" y="3506372"/>
            <a:ext cx="0" cy="88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8741" y="2411602"/>
            <a:ext cx="258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createLabeledDocument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4600" y="4933408"/>
            <a:ext cx="288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createLabeledDocumentTest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63878" y="2201310"/>
            <a:ext cx="21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tfidfTransformerTest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883928" y="5352699"/>
            <a:ext cx="216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tfidfTransformer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51865" y="2241535"/>
            <a:ext cx="211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tokenizeAndStem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27102" y="5278899"/>
            <a:ext cx="211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tokenizeAndStem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333" y="1724908"/>
            <a:ext cx="250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Training (Learning)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4333" y="5845153"/>
            <a:ext cx="279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Testing (Recognition)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10275979" y="4835767"/>
            <a:ext cx="107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35728" y="465110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7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 smtClean="0"/>
              <a:t>Preprocessing </a:t>
            </a:r>
            <a:r>
              <a:rPr lang="en-US" dirty="0"/>
              <a:t>– NLP</a:t>
            </a:r>
          </a:p>
          <a:p>
            <a:pPr marL="0" lvl="0" indent="0">
              <a:buNone/>
            </a:pPr>
            <a:r>
              <a:rPr lang="en-US" dirty="0"/>
              <a:t>Feature Extraction – TF-IDF (ranking </a:t>
            </a:r>
            <a:r>
              <a:rPr lang="en-US" dirty="0" smtClean="0"/>
              <a:t>terms)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7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: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Stanford Core NLP : </a:t>
            </a:r>
            <a:r>
              <a:rPr lang="en-US" dirty="0" smtClean="0">
                <a:hlinkClick r:id="rId2"/>
              </a:rPr>
              <a:t>http://nlp.stanford.edu/software/corenlp.shtml</a:t>
            </a:r>
            <a:endParaRPr lang="en-US" dirty="0" smtClean="0"/>
          </a:p>
          <a:p>
            <a:r>
              <a:rPr lang="en-US" dirty="0" smtClean="0"/>
              <a:t>Two main NLP techniques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Stemming</a:t>
            </a:r>
          </a:p>
        </p:txBody>
      </p:sp>
    </p:spTree>
    <p:extLst>
      <p:ext uri="{BB962C8B-B14F-4D97-AF65-F5344CB8AC3E}">
        <p14:creationId xmlns:p14="http://schemas.microsoft.com/office/powerpoint/2010/main" val="113605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- Dependencies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3647353"/>
            <a:ext cx="1095684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edu.stanford.nlp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stanford-corenlp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"3.5.2"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edu.stanford.nlp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stanford-corenlp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"3.5.2"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classifier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"models"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4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tokenizer divides text into a sequence of </a:t>
            </a:r>
            <a:r>
              <a:rPr lang="en-US" dirty="0" smtClean="0"/>
              <a:t>tokens or a group of sentences.</a:t>
            </a:r>
          </a:p>
          <a:p>
            <a:r>
              <a:rPr lang="en-US" dirty="0" smtClean="0"/>
              <a:t>It ignores punctuations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http://nlp.stanford.edu/software/tokenizer.shtml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6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sz="2400" b="1" i="1" dirty="0" smtClean="0"/>
              <a:t>edu.umkc.preprocessing.text.Tokenizing.java</a:t>
            </a:r>
            <a:r>
              <a:rPr lang="en-US" dirty="0" smtClean="0"/>
              <a:t> in the tutorial package for the implementation</a:t>
            </a:r>
          </a:p>
          <a:p>
            <a:r>
              <a:rPr lang="en-US" dirty="0" smtClean="0"/>
              <a:t>Details</a:t>
            </a:r>
          </a:p>
          <a:p>
            <a:pPr lvl="1"/>
            <a:r>
              <a:rPr lang="en-US" dirty="0" err="1" smtClean="0"/>
              <a:t>toSentences</a:t>
            </a:r>
            <a:r>
              <a:rPr lang="en-US" dirty="0" smtClean="0"/>
              <a:t> : This uses </a:t>
            </a:r>
            <a:r>
              <a:rPr lang="en-US" dirty="0" err="1" smtClean="0"/>
              <a:t>DocumentPreprocessor</a:t>
            </a:r>
            <a:r>
              <a:rPr lang="en-US" dirty="0" smtClean="0"/>
              <a:t> from </a:t>
            </a:r>
            <a:r>
              <a:rPr lang="en-US" dirty="0" err="1" smtClean="0"/>
              <a:t>CoreNLP</a:t>
            </a:r>
            <a:r>
              <a:rPr lang="en-US" dirty="0" smtClean="0"/>
              <a:t> to tokenize paragraph into sentences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 smtClean="0"/>
              <a:t>toTokens</a:t>
            </a:r>
            <a:r>
              <a:rPr lang="en-US" dirty="0" smtClean="0"/>
              <a:t> : This uses </a:t>
            </a:r>
            <a:r>
              <a:rPr lang="en-US" dirty="0" err="1" smtClean="0"/>
              <a:t>PTBTokenizer</a:t>
            </a:r>
            <a:r>
              <a:rPr lang="en-US" dirty="0" smtClean="0"/>
              <a:t> (Core NLP implementation of Penn Treebank tokenization) to tokenize sentences into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2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the process for reducing inflected (or sometimes derived) words to their word stem, base or root </a:t>
            </a:r>
            <a:r>
              <a:rPr lang="en-US" dirty="0" smtClean="0"/>
              <a:t>form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example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Reducing </a:t>
            </a:r>
            <a:r>
              <a:rPr lang="en-US" dirty="0" smtClean="0">
                <a:sym typeface="Wingdings" panose="05000000000000000000" pitchFamily="2" charset="2"/>
              </a:rPr>
              <a:t> Reduce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Inflected 	Inflect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Lemmatization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Stemming</a:t>
            </a:r>
            <a:r>
              <a:rPr lang="en-US" dirty="0"/>
              <a:t> usually refers to a crude heuristic process that chops off the ends of words in the hope of achieving this goal correctly most of the time, and often includes the removal of derivational affixes. </a:t>
            </a:r>
            <a:endParaRPr lang="en-US" dirty="0" smtClean="0"/>
          </a:p>
          <a:p>
            <a:r>
              <a:rPr lang="en-US" i="1" dirty="0" smtClean="0"/>
              <a:t>Lemmatization</a:t>
            </a:r>
            <a:r>
              <a:rPr lang="en-US" dirty="0"/>
              <a:t> usually refers to doing things properly with the use of a vocabulary and morphological analysis of words, normally aiming to remove inflectional endings only and to return the base or dictionary form of a word, which is known as the </a:t>
            </a:r>
            <a:r>
              <a:rPr lang="en-US" i="1" dirty="0"/>
              <a:t>lemma</a:t>
            </a:r>
            <a:r>
              <a:rPr lang="en-US" dirty="0"/>
              <a:t> 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:  	Stemming	:	saw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	Lemmatization: 	saw (verb)  see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saw (noun) saw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Source :</a:t>
            </a:r>
            <a:r>
              <a:rPr lang="en-US" sz="2200" dirty="0" smtClean="0">
                <a:hlinkClick r:id="rId2"/>
              </a:rPr>
              <a:t> http://nlp.stanford.edu/IR-book/html/htmledition/stemming-and-lemmatization-1.html</a:t>
            </a:r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690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337</Words>
  <Application>Microsoft Office PowerPoint</Application>
  <PresentationFormat>Widescreen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Machine Learning: Text Mining “Feature Extraction”</vt:lpstr>
      <vt:lpstr>Workflow: Text Classification</vt:lpstr>
      <vt:lpstr>Steps</vt:lpstr>
      <vt:lpstr>Preprocessing : NLP</vt:lpstr>
      <vt:lpstr>Preprocessing - Dependencies</vt:lpstr>
      <vt:lpstr>Tokenization </vt:lpstr>
      <vt:lpstr>Tokenization : Implementation</vt:lpstr>
      <vt:lpstr>Stemming</vt:lpstr>
      <vt:lpstr>Lemmatization</vt:lpstr>
      <vt:lpstr>Lemmatization : Implementation</vt:lpstr>
      <vt:lpstr>Feature Extraction</vt:lpstr>
      <vt:lpstr>TF-IDF (Ranking Terms)</vt:lpstr>
      <vt:lpstr>TF-IDF (Spark MLlib)- Dependencies</vt:lpstr>
      <vt:lpstr>TF-IDF (Spark – MLlib) :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</dc:title>
  <dc:creator>Chandra Shekar, Mayanka (UMKC-Student)</dc:creator>
  <cp:lastModifiedBy>Lee, Yugyung</cp:lastModifiedBy>
  <cp:revision>28</cp:revision>
  <dcterms:created xsi:type="dcterms:W3CDTF">2015-10-11T01:42:09Z</dcterms:created>
  <dcterms:modified xsi:type="dcterms:W3CDTF">2015-10-16T16:11:02Z</dcterms:modified>
</cp:coreProperties>
</file>