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2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4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E2DA-BC77-4D80-9E29-2313A2B607C5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9D82-E871-47DA-A385-4DC0A67E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41" y="365125"/>
            <a:ext cx="6575338" cy="5572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184" y="3907988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+PDNN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84980" y="3825551"/>
            <a:ext cx="2425959" cy="550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6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97" y="830425"/>
            <a:ext cx="8004597" cy="46547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1197" y="1825625"/>
            <a:ext cx="7840632" cy="550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1196" y="4469298"/>
            <a:ext cx="8004597" cy="1015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hcjung</dc:creator>
  <cp:lastModifiedBy>hcjung</cp:lastModifiedBy>
  <cp:revision>2</cp:revision>
  <dcterms:created xsi:type="dcterms:W3CDTF">2015-09-15T14:21:57Z</dcterms:created>
  <dcterms:modified xsi:type="dcterms:W3CDTF">2015-09-16T14:47:43Z</dcterms:modified>
</cp:coreProperties>
</file>