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1" r:id="rId1"/>
  </p:sldMasterIdLst>
  <p:notesMasterIdLst>
    <p:notesMasterId r:id="rId28"/>
  </p:notesMasterIdLst>
  <p:handoutMasterIdLst>
    <p:handoutMasterId r:id="rId29"/>
  </p:handoutMasterIdLst>
  <p:sldIdLst>
    <p:sldId id="261" r:id="rId2"/>
    <p:sldId id="267" r:id="rId3"/>
    <p:sldId id="283" r:id="rId4"/>
    <p:sldId id="285" r:id="rId5"/>
    <p:sldId id="284" r:id="rId6"/>
    <p:sldId id="286" r:id="rId7"/>
    <p:sldId id="287" r:id="rId8"/>
    <p:sldId id="288" r:id="rId9"/>
    <p:sldId id="289" r:id="rId10"/>
    <p:sldId id="290" r:id="rId11"/>
    <p:sldId id="292" r:id="rId12"/>
    <p:sldId id="293" r:id="rId13"/>
    <p:sldId id="296" r:id="rId14"/>
    <p:sldId id="295" r:id="rId15"/>
    <p:sldId id="297" r:id="rId16"/>
    <p:sldId id="298" r:id="rId17"/>
    <p:sldId id="299" r:id="rId18"/>
    <p:sldId id="301" r:id="rId19"/>
    <p:sldId id="302" r:id="rId20"/>
    <p:sldId id="262" r:id="rId21"/>
    <p:sldId id="303" r:id="rId22"/>
    <p:sldId id="306" r:id="rId23"/>
    <p:sldId id="305" r:id="rId24"/>
    <p:sldId id="307" r:id="rId25"/>
    <p:sldId id="308" r:id="rId26"/>
    <p:sldId id="309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73" autoAdjust="0"/>
    <p:restoredTop sz="94660"/>
  </p:normalViewPr>
  <p:slideViewPr>
    <p:cSldViewPr snapToGrid="0">
      <p:cViewPr>
        <p:scale>
          <a:sx n="100" d="100"/>
          <a:sy n="100" d="100"/>
        </p:scale>
        <p:origin x="1190" y="-3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95B53F-681E-4579-ACC7-FA5F2160611B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2EA81F-4F25-4674-9525-BDA42DAF1D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105975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7DD87A-CC6C-4232-A110-D6DF086C88E5}" type="datetimeFigureOut">
              <a:rPr lang="en-ID" smtClean="0"/>
              <a:t>20/07/2023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A610A9-4C9C-493D-97DA-A5DE74B4024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1920607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A610A9-4C9C-493D-97DA-A5DE74B4024E}" type="slidenum">
              <a:rPr lang="en-ID" smtClean="0"/>
              <a:t>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043225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A610A9-4C9C-493D-97DA-A5DE74B4024E}" type="slidenum">
              <a:rPr lang="en-ID" smtClean="0"/>
              <a:t>17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069589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A610A9-4C9C-493D-97DA-A5DE74B4024E}" type="slidenum">
              <a:rPr lang="en-ID" smtClean="0"/>
              <a:t>19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643081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A610A9-4C9C-493D-97DA-A5DE74B4024E}" type="slidenum">
              <a:rPr lang="en-ID" smtClean="0"/>
              <a:t>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014832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A610A9-4C9C-493D-97DA-A5DE74B4024E}" type="slidenum">
              <a:rPr lang="en-ID" smtClean="0"/>
              <a:t>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366649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A610A9-4C9C-493D-97DA-A5DE74B4024E}" type="slidenum">
              <a:rPr lang="en-ID" smtClean="0"/>
              <a:t>24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940953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A610A9-4C9C-493D-97DA-A5DE74B4024E}" type="slidenum">
              <a:rPr lang="en-ID" smtClean="0"/>
              <a:t>26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753966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A610A9-4C9C-493D-97DA-A5DE74B4024E}" type="slidenum">
              <a:rPr lang="en-ID" smtClean="0"/>
              <a:t>5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223829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A610A9-4C9C-493D-97DA-A5DE74B4024E}" type="slidenum">
              <a:rPr lang="en-ID" smtClean="0"/>
              <a:t>7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583549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A610A9-4C9C-493D-97DA-A5DE74B4024E}" type="slidenum">
              <a:rPr lang="en-ID" smtClean="0"/>
              <a:t>9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66604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A610A9-4C9C-493D-97DA-A5DE74B4024E}" type="slidenum">
              <a:rPr lang="en-ID" smtClean="0"/>
              <a:t>11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372096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A610A9-4C9C-493D-97DA-A5DE74B4024E}" type="slidenum">
              <a:rPr lang="en-ID" smtClean="0"/>
              <a:t>13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96224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A610A9-4C9C-493D-97DA-A5DE74B4024E}" type="slidenum">
              <a:rPr lang="en-ID" smtClean="0"/>
              <a:t>14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361085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A610A9-4C9C-493D-97DA-A5DE74B4024E}" type="slidenum">
              <a:rPr lang="en-ID" smtClean="0"/>
              <a:t>15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028038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A610A9-4C9C-493D-97DA-A5DE74B4024E}" type="slidenum">
              <a:rPr lang="en-ID" smtClean="0"/>
              <a:t>16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652189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48F50-C4F5-442E-A5A1-9C03C6681031}" type="datetime1">
              <a:rPr lang="en-US" smtClean="0"/>
              <a:t>7/20/2023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6th Geomatics International Conference - page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E8D13-AE47-4759-AF96-BC3E380443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47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A11BF-97A9-4437-8ACE-9E863E95851E}" type="datetime1">
              <a:rPr lang="en-US" smtClean="0"/>
              <a:t>7/20/2023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6th Geomatics International Conference - page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E8D13-AE47-4759-AF96-BC3E380443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3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BBE3C-D696-46B5-A619-0A68FD6B00A6}" type="datetime1">
              <a:rPr lang="en-US" smtClean="0"/>
              <a:t>7/20/2023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6th Geomatics International Conference - page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E8D13-AE47-4759-AF96-BC3E380443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853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79D36-A4D4-4EE8-97F8-367A0DE2308C}" type="datetime1">
              <a:rPr lang="en-US" smtClean="0"/>
              <a:t>7/20/2023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6th Geomatics International Conference - page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E8D13-AE47-4759-AF96-BC3E380443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587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8154D-546F-4291-A3CC-6586792B6A67}" type="datetime1">
              <a:rPr lang="en-US" smtClean="0"/>
              <a:t>7/20/2023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6th Geomatics International Conference - page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E8D13-AE47-4759-AF96-BC3E380443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067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462E9-AD00-42A1-A600-B0DC9C9BB498}" type="datetime1">
              <a:rPr lang="en-US" smtClean="0"/>
              <a:t>7/20/2023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6th Geomatics International Conference - page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E8D13-AE47-4759-AF96-BC3E380443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427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50876-0C10-4788-A109-B0FF7BA7A7EE}" type="datetime1">
              <a:rPr lang="en-US" smtClean="0"/>
              <a:t>7/20/2023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6th Geomatics International Conference - page 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E8D13-AE47-4759-AF96-BC3E380443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120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34D20-7242-4B81-8D63-B7F228F358F0}" type="datetime1">
              <a:rPr lang="en-US" smtClean="0"/>
              <a:t>7/20/2023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6th Geomatics International Conference - page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E8D13-AE47-4759-AF96-BC3E380443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327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3C56E-D7E3-44D0-A0C6-ADC6544F357B}" type="datetime1">
              <a:rPr lang="en-US" smtClean="0"/>
              <a:t>7/20/2023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6th Geomatics International Conference - page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E8D13-AE47-4759-AF96-BC3E380443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689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5630E-EA9F-4195-AFBE-CCE3213E7A4C}" type="datetime1">
              <a:rPr lang="en-US" smtClean="0"/>
              <a:t>7/20/2023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6th Geomatics International Conference - page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E8D13-AE47-4759-AF96-BC3E380443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481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103CB-E846-4A60-9381-9BA2F4A7F598}" type="datetime1">
              <a:rPr lang="en-US" smtClean="0"/>
              <a:t>7/20/2023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6th Geomatics International Conference - page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E8D13-AE47-4759-AF96-BC3E380443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880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7A13BE-FD63-4B93-91B7-A0C0DA86867D}" type="datetime1">
              <a:rPr lang="en-US" smtClean="0"/>
              <a:t>7/20/2023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The 6th Geomatics International Conference - page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FE8D13-AE47-4759-AF96-BC3E380443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682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9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9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9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9.png"/><Relationship Id="rId9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3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9.png"/><Relationship Id="rId9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9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14.pn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9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9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9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9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19.png"/><Relationship Id="rId18" Type="http://schemas.openxmlformats.org/officeDocument/2006/relationships/image" Target="../media/image24.png"/><Relationship Id="rId3" Type="http://schemas.openxmlformats.org/officeDocument/2006/relationships/image" Target="../media/image9.png"/><Relationship Id="rId21" Type="http://schemas.openxmlformats.org/officeDocument/2006/relationships/image" Target="../media/image27.png"/><Relationship Id="rId7" Type="http://schemas.openxmlformats.org/officeDocument/2006/relationships/image" Target="../media/image7.png"/><Relationship Id="rId12" Type="http://schemas.openxmlformats.org/officeDocument/2006/relationships/image" Target="../media/image18.png"/><Relationship Id="rId17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6" Type="http://schemas.openxmlformats.org/officeDocument/2006/relationships/image" Target="../media/image22.png"/><Relationship Id="rId20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7.png"/><Relationship Id="rId5" Type="http://schemas.openxmlformats.org/officeDocument/2006/relationships/image" Target="../media/image5.png"/><Relationship Id="rId15" Type="http://schemas.openxmlformats.org/officeDocument/2006/relationships/image" Target="../media/image21.png"/><Relationship Id="rId10" Type="http://schemas.openxmlformats.org/officeDocument/2006/relationships/image" Target="../media/image16.png"/><Relationship Id="rId19" Type="http://schemas.openxmlformats.org/officeDocument/2006/relationships/image" Target="../media/image25.png"/><Relationship Id="rId4" Type="http://schemas.openxmlformats.org/officeDocument/2006/relationships/image" Target="../media/image4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9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9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9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9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998338" y="1913102"/>
            <a:ext cx="47634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SzPts val="1400"/>
            </a:pPr>
            <a:r>
              <a:rPr lang="en-US" b="1" dirty="0">
                <a:solidFill>
                  <a:schemeClr val="bg2">
                    <a:lumMod val="2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Satellite-based Mangrove species </a:t>
            </a:r>
            <a:r>
              <a:rPr lang="en-US" b="1" dirty="0" smtClean="0">
                <a:solidFill>
                  <a:schemeClr val="bg2">
                    <a:lumMod val="2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abundance estimate using 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Machine Learning ensemble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bg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7237" y="2617453"/>
            <a:ext cx="2265317" cy="265477"/>
          </a:xfrm>
          <a:prstGeom prst="rect">
            <a:avLst/>
          </a:prstGeom>
        </p:spPr>
      </p:pic>
      <p:sp>
        <p:nvSpPr>
          <p:cNvPr id="8" name="Google Shape;163;p1">
            <a:extLst>
              <a:ext uri="{FF2B5EF4-FFF2-40B4-BE49-F238E27FC236}">
                <a16:creationId xmlns="" xmlns:a16="http://schemas.microsoft.com/office/drawing/2014/main" id="{339678BB-6316-43F2-84F6-F4619D7527D4}"/>
              </a:ext>
            </a:extLst>
          </p:cNvPr>
          <p:cNvSpPr txBox="1">
            <a:spLocks/>
          </p:cNvSpPr>
          <p:nvPr/>
        </p:nvSpPr>
        <p:spPr>
          <a:xfrm>
            <a:off x="4037236" y="2901556"/>
            <a:ext cx="4800036" cy="116221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8569" tIns="68569" rIns="68569" bIns="68569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SzPts val="1400"/>
              <a:buNone/>
            </a:pPr>
            <a:r>
              <a:rPr lang="en-US" sz="1350" b="1" dirty="0">
                <a:solidFill>
                  <a:schemeClr val="bg2">
                    <a:lumMod val="2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Hastuadi Harsa, </a:t>
            </a:r>
            <a:r>
              <a:rPr lang="en-US" sz="1350" b="1" dirty="0" err="1">
                <a:solidFill>
                  <a:schemeClr val="bg2">
                    <a:lumMod val="2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Gathot</a:t>
            </a:r>
            <a:r>
              <a:rPr lang="en-US" sz="1350" b="1" dirty="0">
                <a:solidFill>
                  <a:schemeClr val="bg2">
                    <a:lumMod val="2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350" b="1" dirty="0" err="1">
                <a:solidFill>
                  <a:schemeClr val="bg2">
                    <a:lumMod val="2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Winarso</a:t>
            </a:r>
            <a:r>
              <a:rPr lang="en-US" sz="1350" b="1" dirty="0">
                <a:solidFill>
                  <a:schemeClr val="bg2">
                    <a:lumMod val="2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350" b="1" dirty="0" err="1">
                <a:solidFill>
                  <a:schemeClr val="bg2">
                    <a:lumMod val="2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Kuncoro</a:t>
            </a:r>
            <a:r>
              <a:rPr lang="en-US" sz="1350" b="1" dirty="0">
                <a:solidFill>
                  <a:schemeClr val="bg2">
                    <a:lumMod val="2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350" b="1" dirty="0" err="1">
                <a:solidFill>
                  <a:schemeClr val="bg2">
                    <a:lumMod val="2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Teguh</a:t>
            </a:r>
            <a:r>
              <a:rPr lang="en-US" sz="1350" b="1" dirty="0">
                <a:solidFill>
                  <a:schemeClr val="bg2">
                    <a:lumMod val="2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350" b="1" dirty="0" err="1">
                <a:solidFill>
                  <a:schemeClr val="bg2">
                    <a:lumMod val="2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Setiawan</a:t>
            </a:r>
            <a:r>
              <a:rPr lang="en-US" sz="1350" b="1" dirty="0">
                <a:solidFill>
                  <a:schemeClr val="bg2">
                    <a:lumMod val="2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350" b="1" dirty="0" smtClean="0">
                <a:solidFill>
                  <a:schemeClr val="bg2">
                    <a:lumMod val="2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lang="en-US" sz="1350" b="1" dirty="0" err="1" smtClean="0">
                <a:solidFill>
                  <a:schemeClr val="bg2">
                    <a:lumMod val="2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Wikanti</a:t>
            </a:r>
            <a:r>
              <a:rPr lang="en-US" sz="1350" b="1" dirty="0" smtClean="0">
                <a:solidFill>
                  <a:schemeClr val="bg2">
                    <a:lumMod val="2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350" b="1" dirty="0" err="1" smtClean="0">
                <a:solidFill>
                  <a:schemeClr val="bg2">
                    <a:lumMod val="2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Asriningrum</a:t>
            </a:r>
            <a:endParaRPr lang="en-US" sz="1350" b="1" dirty="0" smtClean="0">
              <a:solidFill>
                <a:schemeClr val="bg2">
                  <a:lumMod val="25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SzPts val="1400"/>
              <a:buNone/>
            </a:pPr>
            <a:endParaRPr lang="en-US" sz="135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SzPts val="1400"/>
              <a:buNone/>
            </a:pPr>
            <a:r>
              <a:rPr lang="en-US" sz="1350" b="1" dirty="0">
                <a:solidFill>
                  <a:schemeClr val="bg2">
                    <a:lumMod val="2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Remote Sensing Research Center - Research Organization for Aeronautics and Space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SzPts val="1400"/>
              <a:buNone/>
            </a:pPr>
            <a:r>
              <a:rPr lang="en-US" sz="1350" b="1" dirty="0">
                <a:solidFill>
                  <a:schemeClr val="bg2">
                    <a:lumMod val="2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Indonesia National Research and Innovation Agency</a:t>
            </a:r>
          </a:p>
        </p:txBody>
      </p:sp>
      <p:pic>
        <p:nvPicPr>
          <p:cNvPr id="10" name="Picture 9" descr="A globe with a map&#10;&#10;Description automatically generated">
            <a:extLst>
              <a:ext uri="{FF2B5EF4-FFF2-40B4-BE49-F238E27FC236}">
                <a16:creationId xmlns="" xmlns:a16="http://schemas.microsoft.com/office/drawing/2014/main" id="{1B82B49A-7674-DD49-C02A-76778C2A675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157028">
            <a:off x="369740" y="1452281"/>
            <a:ext cx="3163059" cy="3163059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230EE976-3734-7745-93BD-6EBD02E1F164}"/>
              </a:ext>
            </a:extLst>
          </p:cNvPr>
          <p:cNvSpPr/>
          <p:nvPr/>
        </p:nvSpPr>
        <p:spPr>
          <a:xfrm>
            <a:off x="4073838" y="2807971"/>
            <a:ext cx="2123129" cy="7429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625F3954-1EF7-1AD2-792C-7CA1642CAB7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47" r="7623" b="65065"/>
          <a:stretch/>
        </p:blipFill>
        <p:spPr>
          <a:xfrm>
            <a:off x="-200948" y="6096000"/>
            <a:ext cx="9468465" cy="845154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="" xmlns:a16="http://schemas.microsoft.com/office/drawing/2014/main" id="{BBAE12F1-0C8B-665E-CE70-EB65FAA3821D}"/>
              </a:ext>
            </a:extLst>
          </p:cNvPr>
          <p:cNvGrpSpPr/>
          <p:nvPr/>
        </p:nvGrpSpPr>
        <p:grpSpPr>
          <a:xfrm>
            <a:off x="6302554" y="52507"/>
            <a:ext cx="2841447" cy="638941"/>
            <a:chOff x="507369" y="3237189"/>
            <a:chExt cx="6101155" cy="1312875"/>
          </a:xfrm>
        </p:grpSpPr>
        <p:sp>
          <p:nvSpPr>
            <p:cNvPr id="3" name="Rectangle: Rounded Corners 2">
              <a:extLst>
                <a:ext uri="{FF2B5EF4-FFF2-40B4-BE49-F238E27FC236}">
                  <a16:creationId xmlns="" xmlns:a16="http://schemas.microsoft.com/office/drawing/2014/main" id="{C1DE8095-7324-7480-389E-9653C6B14DD0}"/>
                </a:ext>
              </a:extLst>
            </p:cNvPr>
            <p:cNvSpPr/>
            <p:nvPr/>
          </p:nvSpPr>
          <p:spPr>
            <a:xfrm>
              <a:off x="507369" y="3333750"/>
              <a:ext cx="6017256" cy="1068111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pic>
          <p:nvPicPr>
            <p:cNvPr id="4" name="Picture 3" descr="A black and white logo&#10;&#10;Description automatically generated">
              <a:extLst>
                <a:ext uri="{FF2B5EF4-FFF2-40B4-BE49-F238E27FC236}">
                  <a16:creationId xmlns="" xmlns:a16="http://schemas.microsoft.com/office/drawing/2014/main" id="{53917058-A775-DD75-59A9-4A4B36F16EE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230" t="9383" r="26230" b="60139"/>
            <a:stretch/>
          </p:blipFill>
          <p:spPr>
            <a:xfrm>
              <a:off x="2688857" y="3443886"/>
              <a:ext cx="1871280" cy="899479"/>
            </a:xfrm>
            <a:prstGeom prst="rect">
              <a:avLst/>
            </a:prstGeom>
          </p:spPr>
        </p:pic>
        <p:pic>
          <p:nvPicPr>
            <p:cNvPr id="5" name="Picture 4" descr="A blue and white logo&#10;&#10;Description automatically generated">
              <a:extLst>
                <a:ext uri="{FF2B5EF4-FFF2-40B4-BE49-F238E27FC236}">
                  <a16:creationId xmlns="" xmlns:a16="http://schemas.microsoft.com/office/drawing/2014/main" id="{87327382-54B3-50CA-7B44-6922D000DFA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8469" y="3382029"/>
              <a:ext cx="2170388" cy="971550"/>
            </a:xfrm>
            <a:prstGeom prst="rect">
              <a:avLst/>
            </a:prstGeom>
          </p:spPr>
        </p:pic>
        <p:pic>
          <p:nvPicPr>
            <p:cNvPr id="11" name="Picture 10" descr="A blue circle with a cross&#10;&#10;Description automatically generated">
              <a:extLst>
                <a:ext uri="{FF2B5EF4-FFF2-40B4-BE49-F238E27FC236}">
                  <a16:creationId xmlns="" xmlns:a16="http://schemas.microsoft.com/office/drawing/2014/main" id="{771F4437-1932-77CD-F4C8-F23C43FB83A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95649" y="3237189"/>
              <a:ext cx="1312875" cy="1312875"/>
            </a:xfrm>
            <a:prstGeom prst="rect">
              <a:avLst/>
            </a:prstGeom>
          </p:spPr>
        </p:pic>
        <p:pic>
          <p:nvPicPr>
            <p:cNvPr id="12" name="Picture 11" descr="A logo with a globe in the middle&#10;&#10;Description automatically generated">
              <a:extLst>
                <a:ext uri="{FF2B5EF4-FFF2-40B4-BE49-F238E27FC236}">
                  <a16:creationId xmlns="" xmlns:a16="http://schemas.microsoft.com/office/drawing/2014/main" id="{321CE42C-D6E9-F163-B191-AC822E0A1B2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880" t="30633" r="23674" b="28588"/>
            <a:stretch/>
          </p:blipFill>
          <p:spPr>
            <a:xfrm>
              <a:off x="4644036" y="3415560"/>
              <a:ext cx="853931" cy="904489"/>
            </a:xfrm>
            <a:prstGeom prst="rect">
              <a:avLst/>
            </a:prstGeom>
          </p:spPr>
        </p:pic>
      </p:grpSp>
      <p:pic>
        <p:nvPicPr>
          <p:cNvPr id="13" name="Picture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998338" y="4572606"/>
            <a:ext cx="1656958" cy="947867"/>
          </a:xfrm>
          <a:prstGeom prst="rect">
            <a:avLst/>
          </a:prstGeom>
        </p:spPr>
      </p:pic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The 6th </a:t>
            </a:r>
            <a:r>
              <a:rPr lang="en-US" dirty="0" err="1" smtClean="0"/>
              <a:t>Geomatics</a:t>
            </a:r>
            <a:r>
              <a:rPr lang="en-US" dirty="0" smtClean="0"/>
              <a:t> International Conference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9547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200;p3">
            <a:extLst>
              <a:ext uri="{FF2B5EF4-FFF2-40B4-BE49-F238E27FC236}">
                <a16:creationId xmlns="" xmlns:a16="http://schemas.microsoft.com/office/drawing/2014/main" id="{BE7E78CB-A543-4089-980A-11DD3966C85F}"/>
              </a:ext>
            </a:extLst>
          </p:cNvPr>
          <p:cNvSpPr/>
          <p:nvPr/>
        </p:nvSpPr>
        <p:spPr>
          <a:xfrm>
            <a:off x="4291196" y="2125268"/>
            <a:ext cx="1151814" cy="1023131"/>
          </a:xfrm>
          <a:custGeom>
            <a:avLst/>
            <a:gdLst/>
            <a:ahLst/>
            <a:cxnLst/>
            <a:rect l="l" t="t" r="r" b="b"/>
            <a:pathLst>
              <a:path w="181531" h="161250" extrusionOk="0">
                <a:moveTo>
                  <a:pt x="107644" y="2969"/>
                </a:moveTo>
                <a:cubicBezTo>
                  <a:pt x="108212" y="2969"/>
                  <a:pt x="108845" y="2969"/>
                  <a:pt x="109679" y="3002"/>
                </a:cubicBezTo>
                <a:cubicBezTo>
                  <a:pt x="109175" y="3507"/>
                  <a:pt x="108916" y="3774"/>
                  <a:pt x="108656" y="3774"/>
                </a:cubicBezTo>
                <a:cubicBezTo>
                  <a:pt x="108399" y="3774"/>
                  <a:pt x="108141" y="3515"/>
                  <a:pt x="107644" y="2969"/>
                </a:cubicBezTo>
                <a:close/>
                <a:moveTo>
                  <a:pt x="118319" y="5604"/>
                </a:moveTo>
                <a:lnTo>
                  <a:pt x="118319" y="5604"/>
                </a:lnTo>
                <a:cubicBezTo>
                  <a:pt x="119019" y="5671"/>
                  <a:pt x="119420" y="5738"/>
                  <a:pt x="119987" y="5771"/>
                </a:cubicBezTo>
                <a:cubicBezTo>
                  <a:pt x="119753" y="6338"/>
                  <a:pt x="119553" y="6839"/>
                  <a:pt x="119386" y="7339"/>
                </a:cubicBezTo>
                <a:cubicBezTo>
                  <a:pt x="119186" y="7339"/>
                  <a:pt x="119019" y="7406"/>
                  <a:pt x="118819" y="7406"/>
                </a:cubicBezTo>
                <a:cubicBezTo>
                  <a:pt x="118652" y="6839"/>
                  <a:pt x="118519" y="6305"/>
                  <a:pt x="118319" y="5604"/>
                </a:cubicBezTo>
                <a:close/>
                <a:moveTo>
                  <a:pt x="136532" y="14844"/>
                </a:moveTo>
                <a:lnTo>
                  <a:pt x="136532" y="14844"/>
                </a:lnTo>
                <a:cubicBezTo>
                  <a:pt x="137766" y="15144"/>
                  <a:pt x="138567" y="15311"/>
                  <a:pt x="139534" y="15511"/>
                </a:cubicBezTo>
                <a:cubicBezTo>
                  <a:pt x="138933" y="16712"/>
                  <a:pt x="138433" y="17713"/>
                  <a:pt x="137899" y="18714"/>
                </a:cubicBezTo>
                <a:lnTo>
                  <a:pt x="137199" y="18714"/>
                </a:lnTo>
                <a:cubicBezTo>
                  <a:pt x="136999" y="17613"/>
                  <a:pt x="136832" y="16445"/>
                  <a:pt x="136532" y="14844"/>
                </a:cubicBezTo>
                <a:close/>
                <a:moveTo>
                  <a:pt x="155363" y="32438"/>
                </a:moveTo>
                <a:cubicBezTo>
                  <a:pt x="155538" y="32438"/>
                  <a:pt x="155658" y="32456"/>
                  <a:pt x="155712" y="32524"/>
                </a:cubicBezTo>
                <a:cubicBezTo>
                  <a:pt x="157547" y="35492"/>
                  <a:pt x="161483" y="36293"/>
                  <a:pt x="162884" y="39695"/>
                </a:cubicBezTo>
                <a:cubicBezTo>
                  <a:pt x="162455" y="39816"/>
                  <a:pt x="162045" y="39878"/>
                  <a:pt x="161649" y="39878"/>
                </a:cubicBezTo>
                <a:cubicBezTo>
                  <a:pt x="160626" y="39878"/>
                  <a:pt x="159695" y="39469"/>
                  <a:pt x="158781" y="38628"/>
                </a:cubicBezTo>
                <a:cubicBezTo>
                  <a:pt x="157780" y="37694"/>
                  <a:pt x="156513" y="37127"/>
                  <a:pt x="155012" y="36193"/>
                </a:cubicBezTo>
                <a:cubicBezTo>
                  <a:pt x="154778" y="35192"/>
                  <a:pt x="154545" y="33925"/>
                  <a:pt x="154278" y="32457"/>
                </a:cubicBezTo>
                <a:lnTo>
                  <a:pt x="154278" y="32457"/>
                </a:lnTo>
                <a:cubicBezTo>
                  <a:pt x="154370" y="32461"/>
                  <a:pt x="154459" y="32462"/>
                  <a:pt x="154544" y="32462"/>
                </a:cubicBezTo>
                <a:cubicBezTo>
                  <a:pt x="154880" y="32462"/>
                  <a:pt x="155159" y="32438"/>
                  <a:pt x="155363" y="32438"/>
                </a:cubicBezTo>
                <a:close/>
                <a:moveTo>
                  <a:pt x="165853" y="47167"/>
                </a:moveTo>
                <a:cubicBezTo>
                  <a:pt x="166086" y="47701"/>
                  <a:pt x="166353" y="48201"/>
                  <a:pt x="166553" y="48735"/>
                </a:cubicBezTo>
                <a:cubicBezTo>
                  <a:pt x="166353" y="48835"/>
                  <a:pt x="166120" y="48902"/>
                  <a:pt x="165919" y="49035"/>
                </a:cubicBezTo>
                <a:cubicBezTo>
                  <a:pt x="165653" y="48502"/>
                  <a:pt x="165452" y="48001"/>
                  <a:pt x="165219" y="47468"/>
                </a:cubicBezTo>
                <a:cubicBezTo>
                  <a:pt x="165419" y="47368"/>
                  <a:pt x="165619" y="47267"/>
                  <a:pt x="165853" y="47167"/>
                </a:cubicBezTo>
                <a:close/>
                <a:moveTo>
                  <a:pt x="15512" y="115583"/>
                </a:moveTo>
                <a:cubicBezTo>
                  <a:pt x="15779" y="116117"/>
                  <a:pt x="15979" y="116617"/>
                  <a:pt x="16246" y="117184"/>
                </a:cubicBezTo>
                <a:cubicBezTo>
                  <a:pt x="15979" y="117251"/>
                  <a:pt x="15779" y="117384"/>
                  <a:pt x="15579" y="117451"/>
                </a:cubicBezTo>
                <a:cubicBezTo>
                  <a:pt x="15312" y="116917"/>
                  <a:pt x="15045" y="116417"/>
                  <a:pt x="14845" y="115883"/>
                </a:cubicBezTo>
                <a:cubicBezTo>
                  <a:pt x="15045" y="115783"/>
                  <a:pt x="15312" y="115683"/>
                  <a:pt x="15512" y="115583"/>
                </a:cubicBezTo>
                <a:close/>
                <a:moveTo>
                  <a:pt x="61974" y="154974"/>
                </a:moveTo>
                <a:cubicBezTo>
                  <a:pt x="62470" y="154974"/>
                  <a:pt x="62869" y="155488"/>
                  <a:pt x="63713" y="156612"/>
                </a:cubicBezTo>
                <a:cubicBezTo>
                  <a:pt x="62646" y="156479"/>
                  <a:pt x="61512" y="156379"/>
                  <a:pt x="60010" y="156145"/>
                </a:cubicBezTo>
                <a:cubicBezTo>
                  <a:pt x="61005" y="155388"/>
                  <a:pt x="61528" y="154974"/>
                  <a:pt x="61974" y="154974"/>
                </a:cubicBezTo>
                <a:close/>
                <a:moveTo>
                  <a:pt x="86196" y="0"/>
                </a:moveTo>
                <a:cubicBezTo>
                  <a:pt x="85629" y="1435"/>
                  <a:pt x="85195" y="2435"/>
                  <a:pt x="84728" y="3503"/>
                </a:cubicBezTo>
                <a:cubicBezTo>
                  <a:pt x="84061" y="3503"/>
                  <a:pt x="83461" y="3536"/>
                  <a:pt x="82960" y="3536"/>
                </a:cubicBezTo>
                <a:cubicBezTo>
                  <a:pt x="82560" y="4003"/>
                  <a:pt x="82293" y="4470"/>
                  <a:pt x="81993" y="4904"/>
                </a:cubicBezTo>
                <a:lnTo>
                  <a:pt x="80625" y="4770"/>
                </a:lnTo>
                <a:cubicBezTo>
                  <a:pt x="77723" y="4504"/>
                  <a:pt x="74821" y="4270"/>
                  <a:pt x="72619" y="4103"/>
                </a:cubicBezTo>
                <a:cubicBezTo>
                  <a:pt x="70985" y="5671"/>
                  <a:pt x="70018" y="7306"/>
                  <a:pt x="68550" y="7939"/>
                </a:cubicBezTo>
                <a:cubicBezTo>
                  <a:pt x="67361" y="8459"/>
                  <a:pt x="65915" y="8685"/>
                  <a:pt x="64499" y="8685"/>
                </a:cubicBezTo>
                <a:cubicBezTo>
                  <a:pt x="64007" y="8685"/>
                  <a:pt x="63519" y="8658"/>
                  <a:pt x="63046" y="8606"/>
                </a:cubicBezTo>
                <a:cubicBezTo>
                  <a:pt x="62742" y="8567"/>
                  <a:pt x="62459" y="8546"/>
                  <a:pt x="62194" y="8546"/>
                </a:cubicBezTo>
                <a:cubicBezTo>
                  <a:pt x="60683" y="8546"/>
                  <a:pt x="59778" y="9214"/>
                  <a:pt x="59210" y="10775"/>
                </a:cubicBezTo>
                <a:cubicBezTo>
                  <a:pt x="58676" y="12342"/>
                  <a:pt x="57609" y="13443"/>
                  <a:pt x="55974" y="13677"/>
                </a:cubicBezTo>
                <a:cubicBezTo>
                  <a:pt x="54340" y="13944"/>
                  <a:pt x="52839" y="14411"/>
                  <a:pt x="51504" y="15111"/>
                </a:cubicBezTo>
                <a:cubicBezTo>
                  <a:pt x="51137" y="14978"/>
                  <a:pt x="50704" y="14911"/>
                  <a:pt x="50203" y="14844"/>
                </a:cubicBezTo>
                <a:cubicBezTo>
                  <a:pt x="50103" y="15311"/>
                  <a:pt x="50037" y="15678"/>
                  <a:pt x="50003" y="16078"/>
                </a:cubicBezTo>
                <a:cubicBezTo>
                  <a:pt x="49203" y="16612"/>
                  <a:pt x="48502" y="17279"/>
                  <a:pt x="47802" y="18013"/>
                </a:cubicBezTo>
                <a:cubicBezTo>
                  <a:pt x="47368" y="18480"/>
                  <a:pt x="46668" y="18814"/>
                  <a:pt x="46034" y="18981"/>
                </a:cubicBezTo>
                <a:cubicBezTo>
                  <a:pt x="36460" y="21416"/>
                  <a:pt x="27854" y="25685"/>
                  <a:pt x="20449" y="32090"/>
                </a:cubicBezTo>
                <a:cubicBezTo>
                  <a:pt x="19248" y="31923"/>
                  <a:pt x="18114" y="31756"/>
                  <a:pt x="17013" y="31590"/>
                </a:cubicBezTo>
                <a:cubicBezTo>
                  <a:pt x="16413" y="33324"/>
                  <a:pt x="15012" y="34525"/>
                  <a:pt x="16413" y="36326"/>
                </a:cubicBezTo>
                <a:cubicBezTo>
                  <a:pt x="16780" y="36827"/>
                  <a:pt x="16446" y="38495"/>
                  <a:pt x="15846" y="38928"/>
                </a:cubicBezTo>
                <a:cubicBezTo>
                  <a:pt x="14078" y="40296"/>
                  <a:pt x="14912" y="41730"/>
                  <a:pt x="15579" y="43498"/>
                </a:cubicBezTo>
                <a:cubicBezTo>
                  <a:pt x="14578" y="43365"/>
                  <a:pt x="13944" y="43265"/>
                  <a:pt x="13644" y="43198"/>
                </a:cubicBezTo>
                <a:cubicBezTo>
                  <a:pt x="11676" y="45199"/>
                  <a:pt x="10642" y="47468"/>
                  <a:pt x="10575" y="50069"/>
                </a:cubicBezTo>
                <a:cubicBezTo>
                  <a:pt x="10508" y="51704"/>
                  <a:pt x="9675" y="52705"/>
                  <a:pt x="8407" y="52972"/>
                </a:cubicBezTo>
                <a:cubicBezTo>
                  <a:pt x="7440" y="55540"/>
                  <a:pt x="10008" y="54906"/>
                  <a:pt x="10675" y="55807"/>
                </a:cubicBezTo>
                <a:cubicBezTo>
                  <a:pt x="8407" y="58509"/>
                  <a:pt x="9241" y="61711"/>
                  <a:pt x="8440" y="64547"/>
                </a:cubicBezTo>
                <a:cubicBezTo>
                  <a:pt x="7573" y="65047"/>
                  <a:pt x="6672" y="65547"/>
                  <a:pt x="6072" y="65914"/>
                </a:cubicBezTo>
                <a:cubicBezTo>
                  <a:pt x="5638" y="68583"/>
                  <a:pt x="5605" y="70984"/>
                  <a:pt x="4904" y="73186"/>
                </a:cubicBezTo>
                <a:cubicBezTo>
                  <a:pt x="2936" y="79224"/>
                  <a:pt x="2770" y="85495"/>
                  <a:pt x="2469" y="91733"/>
                </a:cubicBezTo>
                <a:cubicBezTo>
                  <a:pt x="2169" y="97604"/>
                  <a:pt x="1235" y="96536"/>
                  <a:pt x="7006" y="99338"/>
                </a:cubicBezTo>
                <a:cubicBezTo>
                  <a:pt x="7222" y="99400"/>
                  <a:pt x="7380" y="99575"/>
                  <a:pt x="7324" y="99575"/>
                </a:cubicBezTo>
                <a:cubicBezTo>
                  <a:pt x="7320" y="99575"/>
                  <a:pt x="7314" y="99574"/>
                  <a:pt x="7306" y="99572"/>
                </a:cubicBezTo>
                <a:lnTo>
                  <a:pt x="7306" y="99572"/>
                </a:lnTo>
                <a:cubicBezTo>
                  <a:pt x="7606" y="102674"/>
                  <a:pt x="7840" y="105543"/>
                  <a:pt x="8107" y="108511"/>
                </a:cubicBezTo>
                <a:cubicBezTo>
                  <a:pt x="7406" y="108445"/>
                  <a:pt x="6739" y="108411"/>
                  <a:pt x="5939" y="108378"/>
                </a:cubicBezTo>
                <a:lnTo>
                  <a:pt x="5939" y="108378"/>
                </a:lnTo>
                <a:cubicBezTo>
                  <a:pt x="6339" y="110713"/>
                  <a:pt x="10175" y="109946"/>
                  <a:pt x="9675" y="112781"/>
                </a:cubicBezTo>
                <a:cubicBezTo>
                  <a:pt x="9333" y="113170"/>
                  <a:pt x="9019" y="113314"/>
                  <a:pt x="8728" y="113314"/>
                </a:cubicBezTo>
                <a:cubicBezTo>
                  <a:pt x="7917" y="113314"/>
                  <a:pt x="7277" y="112201"/>
                  <a:pt x="6671" y="112201"/>
                </a:cubicBezTo>
                <a:cubicBezTo>
                  <a:pt x="6582" y="112201"/>
                  <a:pt x="6494" y="112225"/>
                  <a:pt x="6406" y="112281"/>
                </a:cubicBezTo>
                <a:cubicBezTo>
                  <a:pt x="5672" y="112745"/>
                  <a:pt x="5028" y="113300"/>
                  <a:pt x="4211" y="113300"/>
                </a:cubicBezTo>
                <a:cubicBezTo>
                  <a:pt x="3913" y="113300"/>
                  <a:pt x="3593" y="113226"/>
                  <a:pt x="3237" y="113048"/>
                </a:cubicBezTo>
                <a:lnTo>
                  <a:pt x="3237" y="113048"/>
                </a:lnTo>
                <a:cubicBezTo>
                  <a:pt x="3270" y="113415"/>
                  <a:pt x="3337" y="113748"/>
                  <a:pt x="3403" y="114049"/>
                </a:cubicBezTo>
                <a:cubicBezTo>
                  <a:pt x="3270" y="114015"/>
                  <a:pt x="3137" y="114015"/>
                  <a:pt x="2970" y="113949"/>
                </a:cubicBezTo>
                <a:cubicBezTo>
                  <a:pt x="2916" y="113945"/>
                  <a:pt x="2863" y="113943"/>
                  <a:pt x="2809" y="113943"/>
                </a:cubicBezTo>
                <a:cubicBezTo>
                  <a:pt x="1492" y="113943"/>
                  <a:pt x="165" y="115103"/>
                  <a:pt x="101" y="116417"/>
                </a:cubicBezTo>
                <a:cubicBezTo>
                  <a:pt x="1" y="117685"/>
                  <a:pt x="1002" y="118885"/>
                  <a:pt x="2236" y="118919"/>
                </a:cubicBezTo>
                <a:cubicBezTo>
                  <a:pt x="2292" y="118924"/>
                  <a:pt x="2348" y="118926"/>
                  <a:pt x="2405" y="118926"/>
                </a:cubicBezTo>
                <a:cubicBezTo>
                  <a:pt x="3454" y="118926"/>
                  <a:pt x="4526" y="118062"/>
                  <a:pt x="4938" y="117017"/>
                </a:cubicBezTo>
                <a:cubicBezTo>
                  <a:pt x="5572" y="117251"/>
                  <a:pt x="6439" y="117384"/>
                  <a:pt x="7807" y="117584"/>
                </a:cubicBezTo>
                <a:cubicBezTo>
                  <a:pt x="10075" y="117951"/>
                  <a:pt x="12510" y="118285"/>
                  <a:pt x="14144" y="120553"/>
                </a:cubicBezTo>
                <a:cubicBezTo>
                  <a:pt x="15312" y="122188"/>
                  <a:pt x="16980" y="123455"/>
                  <a:pt x="18414" y="124890"/>
                </a:cubicBezTo>
                <a:cubicBezTo>
                  <a:pt x="17914" y="124956"/>
                  <a:pt x="17447" y="125057"/>
                  <a:pt x="16746" y="125123"/>
                </a:cubicBezTo>
                <a:cubicBezTo>
                  <a:pt x="17680" y="127358"/>
                  <a:pt x="18481" y="129260"/>
                  <a:pt x="19315" y="131194"/>
                </a:cubicBezTo>
                <a:cubicBezTo>
                  <a:pt x="19982" y="131861"/>
                  <a:pt x="20449" y="132562"/>
                  <a:pt x="21683" y="132729"/>
                </a:cubicBezTo>
                <a:cubicBezTo>
                  <a:pt x="23418" y="132962"/>
                  <a:pt x="25519" y="133062"/>
                  <a:pt x="26520" y="135230"/>
                </a:cubicBezTo>
                <a:cubicBezTo>
                  <a:pt x="25986" y="136365"/>
                  <a:pt x="25419" y="137532"/>
                  <a:pt x="24819" y="138633"/>
                </a:cubicBezTo>
                <a:cubicBezTo>
                  <a:pt x="24420" y="139431"/>
                  <a:pt x="23945" y="139796"/>
                  <a:pt x="23382" y="139796"/>
                </a:cubicBezTo>
                <a:cubicBezTo>
                  <a:pt x="22957" y="139796"/>
                  <a:pt x="22481" y="139588"/>
                  <a:pt x="21950" y="139200"/>
                </a:cubicBezTo>
                <a:cubicBezTo>
                  <a:pt x="20816" y="138366"/>
                  <a:pt x="19582" y="137699"/>
                  <a:pt x="18281" y="136932"/>
                </a:cubicBezTo>
                <a:lnTo>
                  <a:pt x="18281" y="136932"/>
                </a:lnTo>
                <a:cubicBezTo>
                  <a:pt x="17413" y="138966"/>
                  <a:pt x="18814" y="139433"/>
                  <a:pt x="19582" y="140201"/>
                </a:cubicBezTo>
                <a:cubicBezTo>
                  <a:pt x="20416" y="140968"/>
                  <a:pt x="21350" y="141635"/>
                  <a:pt x="22183" y="142302"/>
                </a:cubicBezTo>
                <a:cubicBezTo>
                  <a:pt x="21283" y="147873"/>
                  <a:pt x="22517" y="149674"/>
                  <a:pt x="27787" y="150608"/>
                </a:cubicBezTo>
                <a:cubicBezTo>
                  <a:pt x="28288" y="150708"/>
                  <a:pt x="28988" y="151042"/>
                  <a:pt x="29155" y="151442"/>
                </a:cubicBezTo>
                <a:cubicBezTo>
                  <a:pt x="30233" y="154288"/>
                  <a:pt x="32549" y="155143"/>
                  <a:pt x="35015" y="155143"/>
                </a:cubicBezTo>
                <a:cubicBezTo>
                  <a:pt x="35295" y="155143"/>
                  <a:pt x="35577" y="155132"/>
                  <a:pt x="35860" y="155111"/>
                </a:cubicBezTo>
                <a:cubicBezTo>
                  <a:pt x="35956" y="155104"/>
                  <a:pt x="36053" y="155100"/>
                  <a:pt x="36150" y="155100"/>
                </a:cubicBezTo>
                <a:cubicBezTo>
                  <a:pt x="37253" y="155100"/>
                  <a:pt x="38410" y="155552"/>
                  <a:pt x="39523" y="155552"/>
                </a:cubicBezTo>
                <a:cubicBezTo>
                  <a:pt x="40453" y="155552"/>
                  <a:pt x="41353" y="155237"/>
                  <a:pt x="42164" y="154077"/>
                </a:cubicBezTo>
                <a:cubicBezTo>
                  <a:pt x="43132" y="156012"/>
                  <a:pt x="45200" y="154911"/>
                  <a:pt x="45867" y="155545"/>
                </a:cubicBezTo>
                <a:cubicBezTo>
                  <a:pt x="46254" y="155919"/>
                  <a:pt x="46588" y="156063"/>
                  <a:pt x="46886" y="156063"/>
                </a:cubicBezTo>
                <a:cubicBezTo>
                  <a:pt x="47862" y="156063"/>
                  <a:pt x="48462" y="154532"/>
                  <a:pt x="49337" y="154532"/>
                </a:cubicBezTo>
                <a:cubicBezTo>
                  <a:pt x="49578" y="154532"/>
                  <a:pt x="49840" y="154648"/>
                  <a:pt x="50137" y="154945"/>
                </a:cubicBezTo>
                <a:cubicBezTo>
                  <a:pt x="49803" y="155645"/>
                  <a:pt x="49436" y="156446"/>
                  <a:pt x="49036" y="157213"/>
                </a:cubicBezTo>
                <a:cubicBezTo>
                  <a:pt x="49837" y="157213"/>
                  <a:pt x="50304" y="156946"/>
                  <a:pt x="50704" y="156612"/>
                </a:cubicBezTo>
                <a:cubicBezTo>
                  <a:pt x="51535" y="155936"/>
                  <a:pt x="52265" y="155439"/>
                  <a:pt x="53109" y="155439"/>
                </a:cubicBezTo>
                <a:cubicBezTo>
                  <a:pt x="53722" y="155439"/>
                  <a:pt x="54393" y="155700"/>
                  <a:pt x="55207" y="156346"/>
                </a:cubicBezTo>
                <a:cubicBezTo>
                  <a:pt x="56397" y="157271"/>
                  <a:pt x="57775" y="157501"/>
                  <a:pt x="59212" y="157501"/>
                </a:cubicBezTo>
                <a:cubicBezTo>
                  <a:pt x="60625" y="157501"/>
                  <a:pt x="62095" y="157279"/>
                  <a:pt x="63498" y="157279"/>
                </a:cubicBezTo>
                <a:cubicBezTo>
                  <a:pt x="63547" y="157279"/>
                  <a:pt x="63597" y="157279"/>
                  <a:pt x="63646" y="157280"/>
                </a:cubicBezTo>
                <a:cubicBezTo>
                  <a:pt x="63780" y="157280"/>
                  <a:pt x="63847" y="156913"/>
                  <a:pt x="63980" y="156713"/>
                </a:cubicBezTo>
                <a:lnTo>
                  <a:pt x="63947" y="156713"/>
                </a:lnTo>
                <a:cubicBezTo>
                  <a:pt x="64180" y="156045"/>
                  <a:pt x="64480" y="155378"/>
                  <a:pt x="64781" y="154678"/>
                </a:cubicBezTo>
                <a:lnTo>
                  <a:pt x="65314" y="154678"/>
                </a:lnTo>
                <a:cubicBezTo>
                  <a:pt x="65448" y="154945"/>
                  <a:pt x="65681" y="155345"/>
                  <a:pt x="65948" y="155378"/>
                </a:cubicBezTo>
                <a:cubicBezTo>
                  <a:pt x="65957" y="155380"/>
                  <a:pt x="65965" y="155380"/>
                  <a:pt x="65974" y="155380"/>
                </a:cubicBezTo>
                <a:cubicBezTo>
                  <a:pt x="66174" y="155380"/>
                  <a:pt x="66458" y="155037"/>
                  <a:pt x="66682" y="154878"/>
                </a:cubicBezTo>
                <a:lnTo>
                  <a:pt x="66482" y="154678"/>
                </a:lnTo>
                <a:lnTo>
                  <a:pt x="68883" y="154678"/>
                </a:lnTo>
                <a:cubicBezTo>
                  <a:pt x="70117" y="154706"/>
                  <a:pt x="70455" y="156688"/>
                  <a:pt x="71758" y="156688"/>
                </a:cubicBezTo>
                <a:cubicBezTo>
                  <a:pt x="72006" y="156688"/>
                  <a:pt x="72289" y="156616"/>
                  <a:pt x="72619" y="156446"/>
                </a:cubicBezTo>
                <a:cubicBezTo>
                  <a:pt x="72353" y="155745"/>
                  <a:pt x="72152" y="155111"/>
                  <a:pt x="71886" y="154511"/>
                </a:cubicBezTo>
                <a:cubicBezTo>
                  <a:pt x="73020" y="154244"/>
                  <a:pt x="73820" y="154077"/>
                  <a:pt x="74387" y="154044"/>
                </a:cubicBezTo>
                <a:lnTo>
                  <a:pt x="74387" y="154044"/>
                </a:lnTo>
                <a:cubicBezTo>
                  <a:pt x="74321" y="154177"/>
                  <a:pt x="74321" y="154277"/>
                  <a:pt x="74321" y="154377"/>
                </a:cubicBezTo>
                <a:cubicBezTo>
                  <a:pt x="74387" y="154611"/>
                  <a:pt x="74788" y="154778"/>
                  <a:pt x="75021" y="155011"/>
                </a:cubicBezTo>
                <a:cubicBezTo>
                  <a:pt x="75221" y="154744"/>
                  <a:pt x="75622" y="154511"/>
                  <a:pt x="75555" y="154244"/>
                </a:cubicBezTo>
                <a:lnTo>
                  <a:pt x="75555" y="154244"/>
                </a:lnTo>
                <a:cubicBezTo>
                  <a:pt x="76155" y="154611"/>
                  <a:pt x="76522" y="155412"/>
                  <a:pt x="77223" y="156879"/>
                </a:cubicBezTo>
                <a:cubicBezTo>
                  <a:pt x="79858" y="157280"/>
                  <a:pt x="82360" y="157680"/>
                  <a:pt x="84895" y="158047"/>
                </a:cubicBezTo>
                <a:cubicBezTo>
                  <a:pt x="84895" y="158781"/>
                  <a:pt x="84962" y="159515"/>
                  <a:pt x="85128" y="160115"/>
                </a:cubicBezTo>
                <a:cubicBezTo>
                  <a:pt x="86196" y="159915"/>
                  <a:pt x="87330" y="159781"/>
                  <a:pt x="88464" y="159781"/>
                </a:cubicBezTo>
                <a:cubicBezTo>
                  <a:pt x="90799" y="159781"/>
                  <a:pt x="92967" y="160248"/>
                  <a:pt x="94969" y="161082"/>
                </a:cubicBezTo>
                <a:cubicBezTo>
                  <a:pt x="95569" y="161082"/>
                  <a:pt x="96203" y="161182"/>
                  <a:pt x="96803" y="161249"/>
                </a:cubicBezTo>
                <a:cubicBezTo>
                  <a:pt x="96837" y="161182"/>
                  <a:pt x="96837" y="161116"/>
                  <a:pt x="96870" y="161049"/>
                </a:cubicBezTo>
                <a:cubicBezTo>
                  <a:pt x="96370" y="160782"/>
                  <a:pt x="95969" y="160549"/>
                  <a:pt x="95536" y="160449"/>
                </a:cubicBezTo>
                <a:cubicBezTo>
                  <a:pt x="94735" y="160282"/>
                  <a:pt x="93801" y="160082"/>
                  <a:pt x="93701" y="159348"/>
                </a:cubicBezTo>
                <a:lnTo>
                  <a:pt x="93701" y="159348"/>
                </a:lnTo>
                <a:cubicBezTo>
                  <a:pt x="96136" y="159548"/>
                  <a:pt x="98571" y="159748"/>
                  <a:pt x="101006" y="159915"/>
                </a:cubicBezTo>
                <a:cubicBezTo>
                  <a:pt x="103875" y="160182"/>
                  <a:pt x="106811" y="160415"/>
                  <a:pt x="109012" y="160582"/>
                </a:cubicBezTo>
                <a:cubicBezTo>
                  <a:pt x="110647" y="159014"/>
                  <a:pt x="111581" y="157380"/>
                  <a:pt x="113048" y="156746"/>
                </a:cubicBezTo>
                <a:cubicBezTo>
                  <a:pt x="114262" y="156226"/>
                  <a:pt x="115696" y="156000"/>
                  <a:pt x="117105" y="156000"/>
                </a:cubicBezTo>
                <a:cubicBezTo>
                  <a:pt x="117594" y="156000"/>
                  <a:pt x="118080" y="156027"/>
                  <a:pt x="118552" y="156079"/>
                </a:cubicBezTo>
                <a:cubicBezTo>
                  <a:pt x="118856" y="156119"/>
                  <a:pt x="119139" y="156139"/>
                  <a:pt x="119404" y="156139"/>
                </a:cubicBezTo>
                <a:cubicBezTo>
                  <a:pt x="120915" y="156139"/>
                  <a:pt x="121821" y="155472"/>
                  <a:pt x="122388" y="153910"/>
                </a:cubicBezTo>
                <a:cubicBezTo>
                  <a:pt x="122922" y="152343"/>
                  <a:pt x="124023" y="151242"/>
                  <a:pt x="125657" y="151008"/>
                </a:cubicBezTo>
                <a:cubicBezTo>
                  <a:pt x="127258" y="150742"/>
                  <a:pt x="128760" y="150275"/>
                  <a:pt x="130094" y="149574"/>
                </a:cubicBezTo>
                <a:cubicBezTo>
                  <a:pt x="130494" y="149707"/>
                  <a:pt x="130894" y="149774"/>
                  <a:pt x="131395" y="149841"/>
                </a:cubicBezTo>
                <a:cubicBezTo>
                  <a:pt x="131528" y="149374"/>
                  <a:pt x="131562" y="149007"/>
                  <a:pt x="131595" y="148607"/>
                </a:cubicBezTo>
                <a:cubicBezTo>
                  <a:pt x="132395" y="148073"/>
                  <a:pt x="133096" y="147406"/>
                  <a:pt x="133830" y="146672"/>
                </a:cubicBezTo>
                <a:cubicBezTo>
                  <a:pt x="134230" y="146205"/>
                  <a:pt x="134931" y="145871"/>
                  <a:pt x="135564" y="145705"/>
                </a:cubicBezTo>
                <a:cubicBezTo>
                  <a:pt x="145171" y="143270"/>
                  <a:pt x="153744" y="139000"/>
                  <a:pt x="161183" y="132595"/>
                </a:cubicBezTo>
                <a:cubicBezTo>
                  <a:pt x="162384" y="132762"/>
                  <a:pt x="163518" y="132929"/>
                  <a:pt x="164585" y="133096"/>
                </a:cubicBezTo>
                <a:cubicBezTo>
                  <a:pt x="165219" y="131361"/>
                  <a:pt x="166587" y="130160"/>
                  <a:pt x="165219" y="128359"/>
                </a:cubicBezTo>
                <a:cubicBezTo>
                  <a:pt x="164852" y="127859"/>
                  <a:pt x="165186" y="126191"/>
                  <a:pt x="165753" y="125757"/>
                </a:cubicBezTo>
                <a:cubicBezTo>
                  <a:pt x="167554" y="124389"/>
                  <a:pt x="166720" y="122922"/>
                  <a:pt x="166053" y="121187"/>
                </a:cubicBezTo>
                <a:lnTo>
                  <a:pt x="166053" y="121187"/>
                </a:lnTo>
                <a:cubicBezTo>
                  <a:pt x="167054" y="121320"/>
                  <a:pt x="167687" y="121421"/>
                  <a:pt x="167954" y="121487"/>
                </a:cubicBezTo>
                <a:cubicBezTo>
                  <a:pt x="169922" y="119486"/>
                  <a:pt x="170956" y="117218"/>
                  <a:pt x="171056" y="114582"/>
                </a:cubicBezTo>
                <a:cubicBezTo>
                  <a:pt x="171090" y="112981"/>
                  <a:pt x="171924" y="111980"/>
                  <a:pt x="173225" y="111714"/>
                </a:cubicBezTo>
                <a:cubicBezTo>
                  <a:pt x="174192" y="109145"/>
                  <a:pt x="171590" y="109746"/>
                  <a:pt x="170923" y="108878"/>
                </a:cubicBezTo>
                <a:cubicBezTo>
                  <a:pt x="173225" y="106176"/>
                  <a:pt x="172391" y="102974"/>
                  <a:pt x="173191" y="100139"/>
                </a:cubicBezTo>
                <a:cubicBezTo>
                  <a:pt x="174059" y="99638"/>
                  <a:pt x="174926" y="99138"/>
                  <a:pt x="175560" y="98738"/>
                </a:cubicBezTo>
                <a:cubicBezTo>
                  <a:pt x="175960" y="96069"/>
                  <a:pt x="176027" y="93701"/>
                  <a:pt x="176727" y="91499"/>
                </a:cubicBezTo>
                <a:cubicBezTo>
                  <a:pt x="178695" y="85461"/>
                  <a:pt x="178862" y="79190"/>
                  <a:pt x="179129" y="72953"/>
                </a:cubicBezTo>
                <a:cubicBezTo>
                  <a:pt x="179429" y="67048"/>
                  <a:pt x="180396" y="68149"/>
                  <a:pt x="174592" y="65347"/>
                </a:cubicBezTo>
                <a:cubicBezTo>
                  <a:pt x="174417" y="65289"/>
                  <a:pt x="174267" y="65102"/>
                  <a:pt x="174278" y="65102"/>
                </a:cubicBezTo>
                <a:lnTo>
                  <a:pt x="174278" y="65102"/>
                </a:lnTo>
                <a:cubicBezTo>
                  <a:pt x="174279" y="65102"/>
                  <a:pt x="174284" y="65105"/>
                  <a:pt x="174292" y="65114"/>
                </a:cubicBezTo>
                <a:cubicBezTo>
                  <a:pt x="174025" y="62011"/>
                  <a:pt x="173758" y="59143"/>
                  <a:pt x="173525" y="56174"/>
                </a:cubicBezTo>
                <a:lnTo>
                  <a:pt x="173525" y="56174"/>
                </a:lnTo>
                <a:cubicBezTo>
                  <a:pt x="174225" y="56207"/>
                  <a:pt x="174892" y="56274"/>
                  <a:pt x="175693" y="56307"/>
                </a:cubicBezTo>
                <a:cubicBezTo>
                  <a:pt x="175259" y="53972"/>
                  <a:pt x="171423" y="54706"/>
                  <a:pt x="171924" y="51871"/>
                </a:cubicBezTo>
                <a:cubicBezTo>
                  <a:pt x="172268" y="51495"/>
                  <a:pt x="172582" y="51356"/>
                  <a:pt x="172871" y="51356"/>
                </a:cubicBezTo>
                <a:cubicBezTo>
                  <a:pt x="173689" y="51356"/>
                  <a:pt x="174319" y="52460"/>
                  <a:pt x="174937" y="52460"/>
                </a:cubicBezTo>
                <a:cubicBezTo>
                  <a:pt x="175034" y="52460"/>
                  <a:pt x="175130" y="52433"/>
                  <a:pt x="175226" y="52371"/>
                </a:cubicBezTo>
                <a:cubicBezTo>
                  <a:pt x="175958" y="51932"/>
                  <a:pt x="176602" y="51385"/>
                  <a:pt x="177417" y="51385"/>
                </a:cubicBezTo>
                <a:cubicBezTo>
                  <a:pt x="177715" y="51385"/>
                  <a:pt x="178037" y="51458"/>
                  <a:pt x="178395" y="51637"/>
                </a:cubicBezTo>
                <a:cubicBezTo>
                  <a:pt x="178362" y="51270"/>
                  <a:pt x="178262" y="50937"/>
                  <a:pt x="178228" y="50637"/>
                </a:cubicBezTo>
                <a:lnTo>
                  <a:pt x="178228" y="50637"/>
                </a:lnTo>
                <a:cubicBezTo>
                  <a:pt x="178362" y="50670"/>
                  <a:pt x="178462" y="50670"/>
                  <a:pt x="178628" y="50703"/>
                </a:cubicBezTo>
                <a:cubicBezTo>
                  <a:pt x="178700" y="50710"/>
                  <a:pt x="178772" y="50713"/>
                  <a:pt x="178843" y="50713"/>
                </a:cubicBezTo>
                <a:cubicBezTo>
                  <a:pt x="180169" y="50713"/>
                  <a:pt x="181436" y="49566"/>
                  <a:pt x="181531" y="48268"/>
                </a:cubicBezTo>
                <a:cubicBezTo>
                  <a:pt x="181397" y="47034"/>
                  <a:pt x="180363" y="45833"/>
                  <a:pt x="179196" y="45766"/>
                </a:cubicBezTo>
                <a:cubicBezTo>
                  <a:pt x="179136" y="45761"/>
                  <a:pt x="179076" y="45759"/>
                  <a:pt x="179016" y="45759"/>
                </a:cubicBezTo>
                <a:cubicBezTo>
                  <a:pt x="177940" y="45759"/>
                  <a:pt x="176871" y="46593"/>
                  <a:pt x="176460" y="47668"/>
                </a:cubicBezTo>
                <a:cubicBezTo>
                  <a:pt x="175860" y="47434"/>
                  <a:pt x="174959" y="47301"/>
                  <a:pt x="173592" y="47101"/>
                </a:cubicBezTo>
                <a:cubicBezTo>
                  <a:pt x="171357" y="46700"/>
                  <a:pt x="168888" y="46367"/>
                  <a:pt x="167254" y="44132"/>
                </a:cubicBezTo>
                <a:cubicBezTo>
                  <a:pt x="166086" y="42497"/>
                  <a:pt x="164418" y="41196"/>
                  <a:pt x="163017" y="39795"/>
                </a:cubicBezTo>
                <a:cubicBezTo>
                  <a:pt x="163518" y="39695"/>
                  <a:pt x="163951" y="39629"/>
                  <a:pt x="164685" y="39529"/>
                </a:cubicBezTo>
                <a:cubicBezTo>
                  <a:pt x="163718" y="37327"/>
                  <a:pt x="162917" y="35426"/>
                  <a:pt x="162083" y="33491"/>
                </a:cubicBezTo>
                <a:cubicBezTo>
                  <a:pt x="161416" y="32824"/>
                  <a:pt x="160949" y="32123"/>
                  <a:pt x="159715" y="31957"/>
                </a:cubicBezTo>
                <a:cubicBezTo>
                  <a:pt x="158014" y="31690"/>
                  <a:pt x="155879" y="31623"/>
                  <a:pt x="154878" y="29455"/>
                </a:cubicBezTo>
                <a:cubicBezTo>
                  <a:pt x="155412" y="28321"/>
                  <a:pt x="156012" y="27153"/>
                  <a:pt x="156579" y="26019"/>
                </a:cubicBezTo>
                <a:cubicBezTo>
                  <a:pt x="156978" y="25240"/>
                  <a:pt x="157453" y="24873"/>
                  <a:pt x="158015" y="24873"/>
                </a:cubicBezTo>
                <a:cubicBezTo>
                  <a:pt x="158441" y="24873"/>
                  <a:pt x="158917" y="25083"/>
                  <a:pt x="159448" y="25485"/>
                </a:cubicBezTo>
                <a:cubicBezTo>
                  <a:pt x="160582" y="26319"/>
                  <a:pt x="161850" y="26986"/>
                  <a:pt x="163117" y="27720"/>
                </a:cubicBezTo>
                <a:cubicBezTo>
                  <a:pt x="164018" y="25685"/>
                  <a:pt x="162584" y="25218"/>
                  <a:pt x="161850" y="24485"/>
                </a:cubicBezTo>
                <a:cubicBezTo>
                  <a:pt x="161016" y="23684"/>
                  <a:pt x="160049" y="23017"/>
                  <a:pt x="159215" y="22350"/>
                </a:cubicBezTo>
                <a:cubicBezTo>
                  <a:pt x="160115" y="16812"/>
                  <a:pt x="158881" y="15011"/>
                  <a:pt x="153611" y="14077"/>
                </a:cubicBezTo>
                <a:cubicBezTo>
                  <a:pt x="153110" y="13977"/>
                  <a:pt x="152410" y="13643"/>
                  <a:pt x="152243" y="13243"/>
                </a:cubicBezTo>
                <a:cubicBezTo>
                  <a:pt x="151179" y="10406"/>
                  <a:pt x="148937" y="9533"/>
                  <a:pt x="146491" y="9533"/>
                </a:cubicBezTo>
                <a:cubicBezTo>
                  <a:pt x="146176" y="9533"/>
                  <a:pt x="145858" y="9547"/>
                  <a:pt x="145538" y="9574"/>
                </a:cubicBezTo>
                <a:cubicBezTo>
                  <a:pt x="145442" y="9581"/>
                  <a:pt x="145345" y="9585"/>
                  <a:pt x="145248" y="9585"/>
                </a:cubicBezTo>
                <a:cubicBezTo>
                  <a:pt x="144145" y="9585"/>
                  <a:pt x="142988" y="9133"/>
                  <a:pt x="141875" y="9133"/>
                </a:cubicBezTo>
                <a:cubicBezTo>
                  <a:pt x="140945" y="9133"/>
                  <a:pt x="140045" y="9449"/>
                  <a:pt x="139234" y="10608"/>
                </a:cubicBezTo>
                <a:cubicBezTo>
                  <a:pt x="138266" y="8673"/>
                  <a:pt x="136198" y="9774"/>
                  <a:pt x="135531" y="9140"/>
                </a:cubicBezTo>
                <a:cubicBezTo>
                  <a:pt x="135146" y="8756"/>
                  <a:pt x="134816" y="8609"/>
                  <a:pt x="134520" y="8609"/>
                </a:cubicBezTo>
                <a:cubicBezTo>
                  <a:pt x="133944" y="8609"/>
                  <a:pt x="133504" y="9166"/>
                  <a:pt x="133063" y="9607"/>
                </a:cubicBezTo>
                <a:cubicBezTo>
                  <a:pt x="132929" y="9507"/>
                  <a:pt x="132762" y="9440"/>
                  <a:pt x="132662" y="9307"/>
                </a:cubicBezTo>
                <a:cubicBezTo>
                  <a:pt x="132395" y="9107"/>
                  <a:pt x="132095" y="8940"/>
                  <a:pt x="131828" y="8740"/>
                </a:cubicBezTo>
                <a:lnTo>
                  <a:pt x="132429" y="7472"/>
                </a:lnTo>
                <a:cubicBezTo>
                  <a:pt x="131862" y="7472"/>
                  <a:pt x="131495" y="7606"/>
                  <a:pt x="131161" y="7806"/>
                </a:cubicBezTo>
                <a:cubicBezTo>
                  <a:pt x="131195" y="5137"/>
                  <a:pt x="130361" y="4337"/>
                  <a:pt x="127592" y="4137"/>
                </a:cubicBezTo>
                <a:cubicBezTo>
                  <a:pt x="127325" y="4137"/>
                  <a:pt x="126925" y="3970"/>
                  <a:pt x="126825" y="3770"/>
                </a:cubicBezTo>
                <a:cubicBezTo>
                  <a:pt x="126182" y="2484"/>
                  <a:pt x="125104" y="2071"/>
                  <a:pt x="123956" y="2071"/>
                </a:cubicBezTo>
                <a:cubicBezTo>
                  <a:pt x="123614" y="2071"/>
                  <a:pt x="123266" y="2107"/>
                  <a:pt x="122922" y="2169"/>
                </a:cubicBezTo>
                <a:cubicBezTo>
                  <a:pt x="122765" y="2202"/>
                  <a:pt x="122603" y="2213"/>
                  <a:pt x="122436" y="2213"/>
                </a:cubicBezTo>
                <a:cubicBezTo>
                  <a:pt x="122050" y="2213"/>
                  <a:pt x="121643" y="2151"/>
                  <a:pt x="121246" y="2151"/>
                </a:cubicBezTo>
                <a:cubicBezTo>
                  <a:pt x="120615" y="2151"/>
                  <a:pt x="120010" y="2310"/>
                  <a:pt x="119553" y="3136"/>
                </a:cubicBezTo>
                <a:cubicBezTo>
                  <a:pt x="119270" y="2704"/>
                  <a:pt x="118900" y="2611"/>
                  <a:pt x="118539" y="2611"/>
                </a:cubicBezTo>
                <a:cubicBezTo>
                  <a:pt x="118268" y="2611"/>
                  <a:pt x="118002" y="2663"/>
                  <a:pt x="117780" y="2663"/>
                </a:cubicBezTo>
                <a:cubicBezTo>
                  <a:pt x="117637" y="2663"/>
                  <a:pt x="117513" y="2641"/>
                  <a:pt x="117418" y="2569"/>
                </a:cubicBezTo>
                <a:cubicBezTo>
                  <a:pt x="117208" y="2400"/>
                  <a:pt x="117034" y="2332"/>
                  <a:pt x="116883" y="2332"/>
                </a:cubicBezTo>
                <a:cubicBezTo>
                  <a:pt x="116309" y="2332"/>
                  <a:pt x="116090" y="3317"/>
                  <a:pt x="115586" y="3317"/>
                </a:cubicBezTo>
                <a:cubicBezTo>
                  <a:pt x="115470" y="3317"/>
                  <a:pt x="115338" y="3265"/>
                  <a:pt x="115183" y="3136"/>
                </a:cubicBezTo>
                <a:cubicBezTo>
                  <a:pt x="115350" y="2736"/>
                  <a:pt x="115450" y="2302"/>
                  <a:pt x="115650" y="1835"/>
                </a:cubicBezTo>
                <a:lnTo>
                  <a:pt x="115650" y="1835"/>
                </a:lnTo>
                <a:cubicBezTo>
                  <a:pt x="115217" y="1902"/>
                  <a:pt x="114983" y="2068"/>
                  <a:pt x="114750" y="2269"/>
                </a:cubicBezTo>
                <a:cubicBezTo>
                  <a:pt x="114305" y="2713"/>
                  <a:pt x="113901" y="3050"/>
                  <a:pt x="113385" y="3050"/>
                </a:cubicBezTo>
                <a:cubicBezTo>
                  <a:pt x="113086" y="3050"/>
                  <a:pt x="112751" y="2937"/>
                  <a:pt x="112348" y="2669"/>
                </a:cubicBezTo>
                <a:cubicBezTo>
                  <a:pt x="111822" y="2351"/>
                  <a:pt x="111264" y="2244"/>
                  <a:pt x="110694" y="2244"/>
                </a:cubicBezTo>
                <a:cubicBezTo>
                  <a:pt x="109708" y="2244"/>
                  <a:pt x="108683" y="2563"/>
                  <a:pt x="107711" y="2669"/>
                </a:cubicBezTo>
                <a:cubicBezTo>
                  <a:pt x="107678" y="2669"/>
                  <a:pt x="107611" y="2902"/>
                  <a:pt x="107578" y="3002"/>
                </a:cubicBezTo>
                <a:lnTo>
                  <a:pt x="107611" y="3002"/>
                </a:lnTo>
                <a:cubicBezTo>
                  <a:pt x="107511" y="3369"/>
                  <a:pt x="107411" y="3770"/>
                  <a:pt x="107278" y="4170"/>
                </a:cubicBezTo>
                <a:cubicBezTo>
                  <a:pt x="107211" y="4170"/>
                  <a:pt x="107077" y="4203"/>
                  <a:pt x="107011" y="4203"/>
                </a:cubicBezTo>
                <a:cubicBezTo>
                  <a:pt x="106911" y="4103"/>
                  <a:pt x="106744" y="3903"/>
                  <a:pt x="106644" y="3903"/>
                </a:cubicBezTo>
                <a:cubicBezTo>
                  <a:pt x="106510" y="3903"/>
                  <a:pt x="106377" y="4103"/>
                  <a:pt x="106243" y="4203"/>
                </a:cubicBezTo>
                <a:cubicBezTo>
                  <a:pt x="106310" y="4270"/>
                  <a:pt x="106344" y="4270"/>
                  <a:pt x="106377" y="4303"/>
                </a:cubicBezTo>
                <a:cubicBezTo>
                  <a:pt x="105910" y="4337"/>
                  <a:pt x="105510" y="4403"/>
                  <a:pt x="105043" y="4437"/>
                </a:cubicBezTo>
                <a:cubicBezTo>
                  <a:pt x="105034" y="4437"/>
                  <a:pt x="105025" y="4437"/>
                  <a:pt x="105016" y="4437"/>
                </a:cubicBezTo>
                <a:cubicBezTo>
                  <a:pt x="104386" y="4437"/>
                  <a:pt x="104087" y="3483"/>
                  <a:pt x="103438" y="3483"/>
                </a:cubicBezTo>
                <a:cubicBezTo>
                  <a:pt x="103284" y="3483"/>
                  <a:pt x="103110" y="3537"/>
                  <a:pt x="102908" y="3670"/>
                </a:cubicBezTo>
                <a:cubicBezTo>
                  <a:pt x="103075" y="4070"/>
                  <a:pt x="103241" y="4403"/>
                  <a:pt x="103408" y="4737"/>
                </a:cubicBezTo>
                <a:cubicBezTo>
                  <a:pt x="102841" y="4937"/>
                  <a:pt x="102407" y="5037"/>
                  <a:pt x="102074" y="5137"/>
                </a:cubicBezTo>
                <a:cubicBezTo>
                  <a:pt x="102141" y="5037"/>
                  <a:pt x="102141" y="5004"/>
                  <a:pt x="102074" y="4937"/>
                </a:cubicBezTo>
                <a:cubicBezTo>
                  <a:pt x="102040" y="4804"/>
                  <a:pt x="101807" y="4737"/>
                  <a:pt x="101674" y="4637"/>
                </a:cubicBezTo>
                <a:cubicBezTo>
                  <a:pt x="101573" y="4804"/>
                  <a:pt x="101373" y="4971"/>
                  <a:pt x="101407" y="5104"/>
                </a:cubicBezTo>
                <a:cubicBezTo>
                  <a:pt x="101073" y="4937"/>
                  <a:pt x="100840" y="4504"/>
                  <a:pt x="100339" y="3770"/>
                </a:cubicBezTo>
                <a:cubicBezTo>
                  <a:pt x="98872" y="3670"/>
                  <a:pt x="97504" y="3636"/>
                  <a:pt x="96136" y="3536"/>
                </a:cubicBezTo>
                <a:cubicBezTo>
                  <a:pt x="95969" y="2169"/>
                  <a:pt x="95536" y="1034"/>
                  <a:pt x="94235" y="801"/>
                </a:cubicBezTo>
                <a:cubicBezTo>
                  <a:pt x="92867" y="534"/>
                  <a:pt x="91500" y="634"/>
                  <a:pt x="90065" y="534"/>
                </a:cubicBezTo>
                <a:cubicBezTo>
                  <a:pt x="88798" y="367"/>
                  <a:pt x="87497" y="200"/>
                  <a:pt x="86196" y="0"/>
                </a:cubicBez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0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201;p3">
            <a:extLst>
              <a:ext uri="{FF2B5EF4-FFF2-40B4-BE49-F238E27FC236}">
                <a16:creationId xmlns="" xmlns:a16="http://schemas.microsoft.com/office/drawing/2014/main" id="{E2E88641-7FAE-45F4-81F6-B42C3E0DA9BD}"/>
              </a:ext>
            </a:extLst>
          </p:cNvPr>
          <p:cNvSpPr txBox="1">
            <a:spLocks/>
          </p:cNvSpPr>
          <p:nvPr/>
        </p:nvSpPr>
        <p:spPr>
          <a:xfrm>
            <a:off x="3472327" y="3220904"/>
            <a:ext cx="2789550" cy="70425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68569" rIns="0" bIns="68569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  <a:buSzPts val="4200"/>
            </a:pPr>
            <a:r>
              <a:rPr lang="en-ID" sz="2700" dirty="0" smtClean="0">
                <a:solidFill>
                  <a:schemeClr val="bg2">
                    <a:lumMod val="2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Method </a:t>
            </a:r>
            <a:endParaRPr lang="en-ID" sz="2700" dirty="0">
              <a:solidFill>
                <a:schemeClr val="bg2">
                  <a:lumMod val="25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203;p3">
            <a:extLst>
              <a:ext uri="{FF2B5EF4-FFF2-40B4-BE49-F238E27FC236}">
                <a16:creationId xmlns="" xmlns:a16="http://schemas.microsoft.com/office/drawing/2014/main" id="{01AAE513-1195-4DB3-8E50-E8EA3A75612B}"/>
              </a:ext>
            </a:extLst>
          </p:cNvPr>
          <p:cNvSpPr txBox="1">
            <a:spLocks/>
          </p:cNvSpPr>
          <p:nvPr/>
        </p:nvSpPr>
        <p:spPr>
          <a:xfrm>
            <a:off x="4390102" y="2307949"/>
            <a:ext cx="110565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8569" rIns="137156" bIns="68569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  <a:spcBef>
                <a:spcPts val="0"/>
              </a:spcBef>
              <a:buSzPts val="12000"/>
            </a:pPr>
            <a:r>
              <a:rPr lang="en" sz="4500" dirty="0" smtClean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05</a:t>
            </a:r>
            <a:endParaRPr lang="en" sz="4500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5B50CCD9-11F0-3B63-E6CF-B8B4F961C4E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47" r="7623" b="65065"/>
          <a:stretch/>
        </p:blipFill>
        <p:spPr>
          <a:xfrm rot="5400000">
            <a:off x="-3203801" y="2915571"/>
            <a:ext cx="7124704" cy="96971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E1814A49-B10D-4313-42C9-4E1FF463C3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2312" y="6308615"/>
            <a:ext cx="2071688" cy="460375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="" xmlns:a16="http://schemas.microsoft.com/office/drawing/2014/main" id="{C97ED349-9676-876B-4FC9-52B692383269}"/>
              </a:ext>
            </a:extLst>
          </p:cNvPr>
          <p:cNvGrpSpPr/>
          <p:nvPr/>
        </p:nvGrpSpPr>
        <p:grpSpPr>
          <a:xfrm>
            <a:off x="6302553" y="111971"/>
            <a:ext cx="2841447" cy="638941"/>
            <a:chOff x="507369" y="3237189"/>
            <a:chExt cx="6101155" cy="1312875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="" xmlns:a16="http://schemas.microsoft.com/office/drawing/2014/main" id="{3C88C06C-43D4-2613-041A-298D12A3E79F}"/>
                </a:ext>
              </a:extLst>
            </p:cNvPr>
            <p:cNvSpPr/>
            <p:nvPr/>
          </p:nvSpPr>
          <p:spPr>
            <a:xfrm>
              <a:off x="507369" y="3333750"/>
              <a:ext cx="6017256" cy="1068111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pic>
          <p:nvPicPr>
            <p:cNvPr id="19" name="Picture 18" descr="A black and white logo&#10;&#10;Description automatically generated">
              <a:extLst>
                <a:ext uri="{FF2B5EF4-FFF2-40B4-BE49-F238E27FC236}">
                  <a16:creationId xmlns="" xmlns:a16="http://schemas.microsoft.com/office/drawing/2014/main" id="{1AC850E9-7802-2D4A-6F48-472B1874643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230" t="9383" r="26230" b="60139"/>
            <a:stretch/>
          </p:blipFill>
          <p:spPr>
            <a:xfrm>
              <a:off x="2688857" y="3443886"/>
              <a:ext cx="1871280" cy="899479"/>
            </a:xfrm>
            <a:prstGeom prst="rect">
              <a:avLst/>
            </a:prstGeom>
          </p:spPr>
        </p:pic>
        <p:pic>
          <p:nvPicPr>
            <p:cNvPr id="20" name="Picture 19" descr="A blue and white logo&#10;&#10;Description automatically generated">
              <a:extLst>
                <a:ext uri="{FF2B5EF4-FFF2-40B4-BE49-F238E27FC236}">
                  <a16:creationId xmlns="" xmlns:a16="http://schemas.microsoft.com/office/drawing/2014/main" id="{0B898990-FA7E-AC37-294B-FCD52380636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8469" y="3382029"/>
              <a:ext cx="2170388" cy="971550"/>
            </a:xfrm>
            <a:prstGeom prst="rect">
              <a:avLst/>
            </a:prstGeom>
          </p:spPr>
        </p:pic>
        <p:pic>
          <p:nvPicPr>
            <p:cNvPr id="21" name="Picture 20" descr="A blue circle with a cross&#10;&#10;Description automatically generated">
              <a:extLst>
                <a:ext uri="{FF2B5EF4-FFF2-40B4-BE49-F238E27FC236}">
                  <a16:creationId xmlns="" xmlns:a16="http://schemas.microsoft.com/office/drawing/2014/main" id="{B2774015-7717-D2B0-0694-E4F5C0BDB5C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95649" y="3237189"/>
              <a:ext cx="1312875" cy="1312875"/>
            </a:xfrm>
            <a:prstGeom prst="rect">
              <a:avLst/>
            </a:prstGeom>
          </p:spPr>
        </p:pic>
        <p:pic>
          <p:nvPicPr>
            <p:cNvPr id="22" name="Picture 21" descr="A logo with a globe in the middle&#10;&#10;Description automatically generated">
              <a:extLst>
                <a:ext uri="{FF2B5EF4-FFF2-40B4-BE49-F238E27FC236}">
                  <a16:creationId xmlns="" xmlns:a16="http://schemas.microsoft.com/office/drawing/2014/main" id="{38CB6046-7AEB-6680-4697-99DD286FF29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880" t="30633" r="23674" b="28588"/>
            <a:stretch/>
          </p:blipFill>
          <p:spPr>
            <a:xfrm>
              <a:off x="4644036" y="3415560"/>
              <a:ext cx="853931" cy="904489"/>
            </a:xfrm>
            <a:prstGeom prst="rect">
              <a:avLst/>
            </a:prstGeom>
          </p:spPr>
        </p:pic>
      </p:grp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The 6th </a:t>
            </a:r>
            <a:r>
              <a:rPr lang="en-US" dirty="0" err="1" smtClean="0"/>
              <a:t>Geomatics</a:t>
            </a:r>
            <a:r>
              <a:rPr lang="en-US" dirty="0" smtClean="0"/>
              <a:t> International Conference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4455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CA765052-0C20-6B42-C273-6FF6E1E268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2312" y="5489563"/>
            <a:ext cx="2071688" cy="460375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="" xmlns:a16="http://schemas.microsoft.com/office/drawing/2014/main" id="{C5CC6C94-3A71-2071-6ED7-43D8CC415C21}"/>
              </a:ext>
            </a:extLst>
          </p:cNvPr>
          <p:cNvGrpSpPr/>
          <p:nvPr/>
        </p:nvGrpSpPr>
        <p:grpSpPr>
          <a:xfrm>
            <a:off x="6302554" y="861247"/>
            <a:ext cx="2841447" cy="638941"/>
            <a:chOff x="507369" y="3237189"/>
            <a:chExt cx="6101155" cy="1312875"/>
          </a:xfrm>
        </p:grpSpPr>
        <p:sp>
          <p:nvSpPr>
            <p:cNvPr id="3" name="Rectangle: Rounded Corners 2">
              <a:extLst>
                <a:ext uri="{FF2B5EF4-FFF2-40B4-BE49-F238E27FC236}">
                  <a16:creationId xmlns="" xmlns:a16="http://schemas.microsoft.com/office/drawing/2014/main" id="{BE9CBDB1-FFDD-09E9-A20A-05D808676D85}"/>
                </a:ext>
              </a:extLst>
            </p:cNvPr>
            <p:cNvSpPr/>
            <p:nvPr/>
          </p:nvSpPr>
          <p:spPr>
            <a:xfrm>
              <a:off x="507369" y="3333750"/>
              <a:ext cx="6017256" cy="1068111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pic>
          <p:nvPicPr>
            <p:cNvPr id="4" name="Picture 3" descr="A black and white logo&#10;&#10;Description automatically generated">
              <a:extLst>
                <a:ext uri="{FF2B5EF4-FFF2-40B4-BE49-F238E27FC236}">
                  <a16:creationId xmlns="" xmlns:a16="http://schemas.microsoft.com/office/drawing/2014/main" id="{EF72B8CF-F3EE-CDE2-6DF0-656F8F63C25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230" t="9383" r="26230" b="60139"/>
            <a:stretch/>
          </p:blipFill>
          <p:spPr>
            <a:xfrm>
              <a:off x="2688857" y="3443886"/>
              <a:ext cx="1871280" cy="899479"/>
            </a:xfrm>
            <a:prstGeom prst="rect">
              <a:avLst/>
            </a:prstGeom>
          </p:spPr>
        </p:pic>
        <p:pic>
          <p:nvPicPr>
            <p:cNvPr id="5" name="Picture 4" descr="A blue and white logo&#10;&#10;Description automatically generated">
              <a:extLst>
                <a:ext uri="{FF2B5EF4-FFF2-40B4-BE49-F238E27FC236}">
                  <a16:creationId xmlns="" xmlns:a16="http://schemas.microsoft.com/office/drawing/2014/main" id="{C0E00884-592A-4CBC-DB4C-9F94E9019D1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8469" y="3382029"/>
              <a:ext cx="2170388" cy="971550"/>
            </a:xfrm>
            <a:prstGeom prst="rect">
              <a:avLst/>
            </a:prstGeom>
          </p:spPr>
        </p:pic>
        <p:pic>
          <p:nvPicPr>
            <p:cNvPr id="6" name="Picture 5" descr="A blue circle with a cross&#10;&#10;Description automatically generated">
              <a:extLst>
                <a:ext uri="{FF2B5EF4-FFF2-40B4-BE49-F238E27FC236}">
                  <a16:creationId xmlns="" xmlns:a16="http://schemas.microsoft.com/office/drawing/2014/main" id="{66661663-CABD-E074-0AAD-B7734BA03C5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95649" y="3237189"/>
              <a:ext cx="1312875" cy="1312875"/>
            </a:xfrm>
            <a:prstGeom prst="rect">
              <a:avLst/>
            </a:prstGeom>
          </p:spPr>
        </p:pic>
        <p:pic>
          <p:nvPicPr>
            <p:cNvPr id="10" name="Picture 9" descr="A logo with a globe in the middle&#10;&#10;Description automatically generated">
              <a:extLst>
                <a:ext uri="{FF2B5EF4-FFF2-40B4-BE49-F238E27FC236}">
                  <a16:creationId xmlns="" xmlns:a16="http://schemas.microsoft.com/office/drawing/2014/main" id="{0DE91F62-8F54-8B72-40B3-D19E4C9FCAC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880" t="30633" r="23674" b="28588"/>
            <a:stretch/>
          </p:blipFill>
          <p:spPr>
            <a:xfrm>
              <a:off x="4644036" y="3415560"/>
              <a:ext cx="853931" cy="904489"/>
            </a:xfrm>
            <a:prstGeom prst="rect">
              <a:avLst/>
            </a:prstGeom>
          </p:spPr>
        </p:pic>
      </p:grpSp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FD39D024-0C93-AB29-942A-BB4BB87C1C75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47" r="7623" b="65065"/>
          <a:stretch/>
        </p:blipFill>
        <p:spPr>
          <a:xfrm rot="5400000">
            <a:off x="-3203801" y="2915571"/>
            <a:ext cx="7124704" cy="969710"/>
          </a:xfrm>
          <a:prstGeom prst="rect">
            <a:avLst/>
          </a:prstGeom>
        </p:spPr>
      </p:pic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The 6th </a:t>
            </a:r>
            <a:r>
              <a:rPr lang="en-US" dirty="0" err="1" smtClean="0"/>
              <a:t>Geomatics</a:t>
            </a:r>
            <a:r>
              <a:rPr lang="en-US" dirty="0" smtClean="0"/>
              <a:t> International Conference - page </a:t>
            </a:r>
            <a:fld id="{156612A4-F911-4383-8189-E9AE2AC779B7}" type="slidenum">
              <a:rPr lang="en-US" smtClean="0"/>
              <a:t>11</a:t>
            </a:fld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1204404" y="955543"/>
            <a:ext cx="8035628" cy="1003846"/>
            <a:chOff x="1204404" y="955543"/>
            <a:chExt cx="8035628" cy="1003846"/>
          </a:xfrm>
        </p:grpSpPr>
        <p:sp>
          <p:nvSpPr>
            <p:cNvPr id="8" name="TextBox 7"/>
            <p:cNvSpPr txBox="1"/>
            <p:nvPr/>
          </p:nvSpPr>
          <p:spPr>
            <a:xfrm>
              <a:off x="1661734" y="1451558"/>
              <a:ext cx="7578298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14308" indent="-214308">
                <a:buFont typeface="Arial" panose="020B0604020202020204" pitchFamily="34" charset="0"/>
                <a:buChar char="•"/>
              </a:pPr>
              <a:r>
                <a:rPr lang="en-US" sz="1350" dirty="0" smtClean="0">
                  <a:solidFill>
                    <a:schemeClr val="bg2">
                      <a:lumMod val="25000"/>
                    </a:schemeClr>
                  </a:solidFill>
                  <a:latin typeface="MADE TOMMY" panose="02000503000000020004" pitchFamily="50" charset="0"/>
                </a:rPr>
                <a:t>Radiometric correction of satellite data.</a:t>
              </a:r>
            </a:p>
            <a:p>
              <a:pPr marL="214308" indent="-214308">
                <a:buFont typeface="Arial" panose="020B0604020202020204" pitchFamily="34" charset="0"/>
                <a:buChar char="•"/>
              </a:pPr>
              <a:r>
                <a:rPr lang="en-US" sz="1350" dirty="0" smtClean="0">
                  <a:solidFill>
                    <a:schemeClr val="bg2">
                      <a:lumMod val="25000"/>
                    </a:schemeClr>
                  </a:solidFill>
                  <a:latin typeface="MADE TOMMY" panose="02000503000000020004" pitchFamily="50" charset="0"/>
                </a:rPr>
                <a:t>Standardization.</a:t>
              </a: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1204404" y="955543"/>
              <a:ext cx="8014413" cy="523220"/>
              <a:chOff x="1221182" y="655658"/>
              <a:chExt cx="8014413" cy="523220"/>
            </a:xfrm>
          </p:grpSpPr>
          <p:grpSp>
            <p:nvGrpSpPr>
              <p:cNvPr id="14" name="Google Shape;382;p16"/>
              <p:cNvGrpSpPr/>
              <p:nvPr/>
            </p:nvGrpSpPr>
            <p:grpSpPr>
              <a:xfrm>
                <a:off x="1221182" y="692917"/>
                <a:ext cx="448701" cy="448701"/>
                <a:chOff x="1049375" y="2680675"/>
                <a:chExt cx="297725" cy="297725"/>
              </a:xfrm>
              <a:solidFill>
                <a:schemeClr val="tx1"/>
              </a:solidFill>
            </p:grpSpPr>
            <p:sp>
              <p:nvSpPr>
                <p:cNvPr id="15" name="Google Shape;383;p16"/>
                <p:cNvSpPr/>
                <p:nvPr/>
              </p:nvSpPr>
              <p:spPr>
                <a:xfrm>
                  <a:off x="1113175" y="2752350"/>
                  <a:ext cx="161475" cy="155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59" h="6239" extrusionOk="0">
                      <a:moveTo>
                        <a:pt x="3403" y="2079"/>
                      </a:moveTo>
                      <a:cubicBezTo>
                        <a:pt x="3781" y="2079"/>
                        <a:pt x="4096" y="2394"/>
                        <a:pt x="4096" y="2773"/>
                      </a:cubicBezTo>
                      <a:cubicBezTo>
                        <a:pt x="4096" y="3182"/>
                        <a:pt x="3781" y="3497"/>
                        <a:pt x="3403" y="3497"/>
                      </a:cubicBezTo>
                      <a:cubicBezTo>
                        <a:pt x="2993" y="3434"/>
                        <a:pt x="2678" y="3119"/>
                        <a:pt x="2678" y="2773"/>
                      </a:cubicBezTo>
                      <a:cubicBezTo>
                        <a:pt x="2678" y="2394"/>
                        <a:pt x="2993" y="2079"/>
                        <a:pt x="3403" y="2079"/>
                      </a:cubicBezTo>
                      <a:close/>
                      <a:moveTo>
                        <a:pt x="3371" y="693"/>
                      </a:moveTo>
                      <a:cubicBezTo>
                        <a:pt x="4694" y="693"/>
                        <a:pt x="5765" y="1796"/>
                        <a:pt x="5765" y="3119"/>
                      </a:cubicBezTo>
                      <a:cubicBezTo>
                        <a:pt x="5765" y="3686"/>
                        <a:pt x="5545" y="4222"/>
                        <a:pt x="5198" y="4663"/>
                      </a:cubicBezTo>
                      <a:cubicBezTo>
                        <a:pt x="5072" y="4442"/>
                        <a:pt x="4915" y="4190"/>
                        <a:pt x="4694" y="4001"/>
                      </a:cubicBezTo>
                      <a:cubicBezTo>
                        <a:pt x="4568" y="3907"/>
                        <a:pt x="4442" y="3812"/>
                        <a:pt x="4348" y="3749"/>
                      </a:cubicBezTo>
                      <a:cubicBezTo>
                        <a:pt x="4568" y="3529"/>
                        <a:pt x="4726" y="3182"/>
                        <a:pt x="4726" y="2804"/>
                      </a:cubicBezTo>
                      <a:cubicBezTo>
                        <a:pt x="4726" y="2079"/>
                        <a:pt x="4096" y="1449"/>
                        <a:pt x="3340" y="1449"/>
                      </a:cubicBezTo>
                      <a:cubicBezTo>
                        <a:pt x="2615" y="1449"/>
                        <a:pt x="1985" y="2079"/>
                        <a:pt x="1985" y="2804"/>
                      </a:cubicBezTo>
                      <a:cubicBezTo>
                        <a:pt x="1985" y="3182"/>
                        <a:pt x="2142" y="3529"/>
                        <a:pt x="2363" y="3749"/>
                      </a:cubicBezTo>
                      <a:lnTo>
                        <a:pt x="2016" y="4001"/>
                      </a:lnTo>
                      <a:cubicBezTo>
                        <a:pt x="1827" y="4190"/>
                        <a:pt x="1607" y="4442"/>
                        <a:pt x="1512" y="4663"/>
                      </a:cubicBezTo>
                      <a:cubicBezTo>
                        <a:pt x="1040" y="4064"/>
                        <a:pt x="882" y="3434"/>
                        <a:pt x="945" y="2773"/>
                      </a:cubicBezTo>
                      <a:cubicBezTo>
                        <a:pt x="1103" y="1670"/>
                        <a:pt x="2111" y="693"/>
                        <a:pt x="3371" y="693"/>
                      </a:cubicBezTo>
                      <a:close/>
                      <a:moveTo>
                        <a:pt x="3371" y="4159"/>
                      </a:moveTo>
                      <a:cubicBezTo>
                        <a:pt x="4001" y="4159"/>
                        <a:pt x="4505" y="4600"/>
                        <a:pt x="4694" y="5135"/>
                      </a:cubicBezTo>
                      <a:cubicBezTo>
                        <a:pt x="4316" y="5387"/>
                        <a:pt x="3875" y="5545"/>
                        <a:pt x="3371" y="5545"/>
                      </a:cubicBezTo>
                      <a:cubicBezTo>
                        <a:pt x="2898" y="5545"/>
                        <a:pt x="2426" y="5387"/>
                        <a:pt x="2016" y="5135"/>
                      </a:cubicBezTo>
                      <a:cubicBezTo>
                        <a:pt x="2174" y="4537"/>
                        <a:pt x="2741" y="4159"/>
                        <a:pt x="3371" y="4159"/>
                      </a:cubicBezTo>
                      <a:close/>
                      <a:moveTo>
                        <a:pt x="3308" y="0"/>
                      </a:moveTo>
                      <a:cubicBezTo>
                        <a:pt x="1701" y="0"/>
                        <a:pt x="441" y="1229"/>
                        <a:pt x="252" y="2710"/>
                      </a:cubicBezTo>
                      <a:cubicBezTo>
                        <a:pt x="0" y="4600"/>
                        <a:pt x="1512" y="6238"/>
                        <a:pt x="3371" y="6238"/>
                      </a:cubicBezTo>
                      <a:cubicBezTo>
                        <a:pt x="5104" y="6238"/>
                        <a:pt x="6459" y="4820"/>
                        <a:pt x="6459" y="3119"/>
                      </a:cubicBezTo>
                      <a:cubicBezTo>
                        <a:pt x="6459" y="1386"/>
                        <a:pt x="5041" y="0"/>
                        <a:pt x="330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SzPts val="1400"/>
                  </a:pPr>
                  <a:endParaRPr sz="14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" name="Google Shape;384;p16"/>
                <p:cNvSpPr/>
                <p:nvPr/>
              </p:nvSpPr>
              <p:spPr>
                <a:xfrm>
                  <a:off x="1049375" y="2680675"/>
                  <a:ext cx="297725" cy="297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09" h="11909" extrusionOk="0">
                      <a:moveTo>
                        <a:pt x="6270" y="1512"/>
                      </a:moveTo>
                      <a:cubicBezTo>
                        <a:pt x="8475" y="1670"/>
                        <a:pt x="10239" y="3434"/>
                        <a:pt x="10397" y="5640"/>
                      </a:cubicBezTo>
                      <a:lnTo>
                        <a:pt x="10082" y="5640"/>
                      </a:lnTo>
                      <a:cubicBezTo>
                        <a:pt x="9893" y="5640"/>
                        <a:pt x="9735" y="5797"/>
                        <a:pt x="9735" y="5986"/>
                      </a:cubicBezTo>
                      <a:cubicBezTo>
                        <a:pt x="9735" y="6207"/>
                        <a:pt x="9893" y="6364"/>
                        <a:pt x="10082" y="6364"/>
                      </a:cubicBezTo>
                      <a:lnTo>
                        <a:pt x="10397" y="6364"/>
                      </a:lnTo>
                      <a:cubicBezTo>
                        <a:pt x="10239" y="8569"/>
                        <a:pt x="8475" y="10334"/>
                        <a:pt x="6270" y="10491"/>
                      </a:cubicBezTo>
                      <a:lnTo>
                        <a:pt x="6270" y="10176"/>
                      </a:lnTo>
                      <a:cubicBezTo>
                        <a:pt x="6270" y="9987"/>
                        <a:pt x="6112" y="9830"/>
                        <a:pt x="5923" y="9830"/>
                      </a:cubicBezTo>
                      <a:cubicBezTo>
                        <a:pt x="5703" y="9830"/>
                        <a:pt x="5545" y="9987"/>
                        <a:pt x="5545" y="10176"/>
                      </a:cubicBezTo>
                      <a:lnTo>
                        <a:pt x="5545" y="10491"/>
                      </a:lnTo>
                      <a:cubicBezTo>
                        <a:pt x="3340" y="10334"/>
                        <a:pt x="1575" y="8569"/>
                        <a:pt x="1418" y="6364"/>
                      </a:cubicBezTo>
                      <a:lnTo>
                        <a:pt x="1733" y="6364"/>
                      </a:lnTo>
                      <a:cubicBezTo>
                        <a:pt x="1922" y="6364"/>
                        <a:pt x="2079" y="6207"/>
                        <a:pt x="2079" y="5986"/>
                      </a:cubicBezTo>
                      <a:cubicBezTo>
                        <a:pt x="2142" y="5797"/>
                        <a:pt x="1985" y="5640"/>
                        <a:pt x="1764" y="5640"/>
                      </a:cubicBezTo>
                      <a:lnTo>
                        <a:pt x="1418" y="5640"/>
                      </a:lnTo>
                      <a:cubicBezTo>
                        <a:pt x="1575" y="3434"/>
                        <a:pt x="3340" y="1670"/>
                        <a:pt x="5545" y="1512"/>
                      </a:cubicBezTo>
                      <a:lnTo>
                        <a:pt x="5545" y="1827"/>
                      </a:lnTo>
                      <a:cubicBezTo>
                        <a:pt x="5545" y="2016"/>
                        <a:pt x="5703" y="2174"/>
                        <a:pt x="5923" y="2174"/>
                      </a:cubicBezTo>
                      <a:cubicBezTo>
                        <a:pt x="6112" y="2174"/>
                        <a:pt x="6270" y="2016"/>
                        <a:pt x="6270" y="1827"/>
                      </a:cubicBezTo>
                      <a:lnTo>
                        <a:pt x="6270" y="1512"/>
                      </a:lnTo>
                      <a:close/>
                      <a:moveTo>
                        <a:pt x="5955" y="0"/>
                      </a:moveTo>
                      <a:cubicBezTo>
                        <a:pt x="5766" y="0"/>
                        <a:pt x="5608" y="158"/>
                        <a:pt x="5608" y="347"/>
                      </a:cubicBezTo>
                      <a:lnTo>
                        <a:pt x="5608" y="756"/>
                      </a:lnTo>
                      <a:cubicBezTo>
                        <a:pt x="2993" y="914"/>
                        <a:pt x="914" y="2993"/>
                        <a:pt x="756" y="5608"/>
                      </a:cubicBezTo>
                      <a:lnTo>
                        <a:pt x="347" y="5608"/>
                      </a:lnTo>
                      <a:cubicBezTo>
                        <a:pt x="158" y="5608"/>
                        <a:pt x="0" y="5766"/>
                        <a:pt x="0" y="5955"/>
                      </a:cubicBezTo>
                      <a:cubicBezTo>
                        <a:pt x="0" y="6144"/>
                        <a:pt x="158" y="6301"/>
                        <a:pt x="347" y="6301"/>
                      </a:cubicBezTo>
                      <a:lnTo>
                        <a:pt x="756" y="6301"/>
                      </a:lnTo>
                      <a:cubicBezTo>
                        <a:pt x="914" y="8916"/>
                        <a:pt x="2993" y="10995"/>
                        <a:pt x="5608" y="11153"/>
                      </a:cubicBezTo>
                      <a:lnTo>
                        <a:pt x="5608" y="11562"/>
                      </a:lnTo>
                      <a:cubicBezTo>
                        <a:pt x="5608" y="11751"/>
                        <a:pt x="5766" y="11909"/>
                        <a:pt x="5955" y="11909"/>
                      </a:cubicBezTo>
                      <a:cubicBezTo>
                        <a:pt x="6144" y="11909"/>
                        <a:pt x="6301" y="11751"/>
                        <a:pt x="6301" y="11562"/>
                      </a:cubicBezTo>
                      <a:lnTo>
                        <a:pt x="6301" y="11153"/>
                      </a:lnTo>
                      <a:cubicBezTo>
                        <a:pt x="8916" y="10995"/>
                        <a:pt x="10995" y="8916"/>
                        <a:pt x="11153" y="6301"/>
                      </a:cubicBezTo>
                      <a:lnTo>
                        <a:pt x="11531" y="6301"/>
                      </a:lnTo>
                      <a:cubicBezTo>
                        <a:pt x="11751" y="6301"/>
                        <a:pt x="11909" y="6144"/>
                        <a:pt x="11909" y="5955"/>
                      </a:cubicBezTo>
                      <a:cubicBezTo>
                        <a:pt x="11909" y="5766"/>
                        <a:pt x="11751" y="5608"/>
                        <a:pt x="11531" y="5608"/>
                      </a:cubicBezTo>
                      <a:lnTo>
                        <a:pt x="11153" y="5608"/>
                      </a:lnTo>
                      <a:cubicBezTo>
                        <a:pt x="10995" y="2993"/>
                        <a:pt x="8916" y="914"/>
                        <a:pt x="6301" y="756"/>
                      </a:cubicBezTo>
                      <a:lnTo>
                        <a:pt x="6301" y="347"/>
                      </a:lnTo>
                      <a:cubicBezTo>
                        <a:pt x="6301" y="158"/>
                        <a:pt x="6144" y="0"/>
                        <a:pt x="595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SzPts val="1400"/>
                  </a:pPr>
                  <a:endParaRPr sz="14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7" name="TextBox 16"/>
              <p:cNvSpPr txBox="1"/>
              <p:nvPr/>
            </p:nvSpPr>
            <p:spPr>
              <a:xfrm>
                <a:off x="1657297" y="655658"/>
                <a:ext cx="757829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solidFill>
                      <a:schemeClr val="bg2">
                        <a:lumMod val="25000"/>
                      </a:schemeClr>
                    </a:solidFill>
                    <a:latin typeface="MADE TOMMY" panose="02000503000000020004" pitchFamily="50" charset="0"/>
                  </a:rPr>
                  <a:t>1. Data pre-processing</a:t>
                </a:r>
                <a:endParaRPr lang="en-US" sz="2800" dirty="0">
                  <a:solidFill>
                    <a:schemeClr val="bg2">
                      <a:lumMod val="25000"/>
                    </a:schemeClr>
                  </a:solidFill>
                  <a:latin typeface="MADE TOMMY" panose="02000503000000020004" pitchFamily="50" charset="0"/>
                </a:endParaRPr>
              </a:p>
            </p:txBody>
          </p:sp>
        </p:grpSp>
      </p:grpSp>
      <p:grpSp>
        <p:nvGrpSpPr>
          <p:cNvPr id="18" name="Group 17"/>
          <p:cNvGrpSpPr/>
          <p:nvPr/>
        </p:nvGrpSpPr>
        <p:grpSpPr>
          <a:xfrm>
            <a:off x="1204404" y="1957147"/>
            <a:ext cx="8035628" cy="2458091"/>
            <a:chOff x="1204404" y="955543"/>
            <a:chExt cx="8035628" cy="2458091"/>
          </a:xfrm>
        </p:grpSpPr>
        <p:sp>
          <p:nvSpPr>
            <p:cNvPr id="19" name="TextBox 18"/>
            <p:cNvSpPr txBox="1"/>
            <p:nvPr/>
          </p:nvSpPr>
          <p:spPr>
            <a:xfrm>
              <a:off x="1661734" y="1451558"/>
              <a:ext cx="7578298" cy="19620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14308" indent="-214308">
                <a:buFont typeface="Arial" panose="020B0604020202020204" pitchFamily="34" charset="0"/>
                <a:buChar char="•"/>
              </a:pPr>
              <a:r>
                <a:rPr lang="en-US" sz="1350" dirty="0" smtClean="0">
                  <a:solidFill>
                    <a:schemeClr val="bg2">
                      <a:lumMod val="25000"/>
                    </a:schemeClr>
                  </a:solidFill>
                  <a:latin typeface="MADE TOMMY" panose="02000503000000020004" pitchFamily="50" charset="0"/>
                </a:rPr>
                <a:t>Provide 20 cross validation (CV) dataset from field observation data: </a:t>
              </a:r>
            </a:p>
            <a:p>
              <a:pPr marL="671508" lvl="1" indent="-214308">
                <a:buFont typeface="Arial" panose="020B0604020202020204" pitchFamily="34" charset="0"/>
                <a:buChar char="•"/>
              </a:pPr>
              <a:r>
                <a:rPr lang="en-US" sz="1350" dirty="0" smtClean="0">
                  <a:solidFill>
                    <a:schemeClr val="bg2">
                      <a:lumMod val="25000"/>
                    </a:schemeClr>
                  </a:solidFill>
                  <a:latin typeface="MADE TOMMY" panose="02000503000000020004" pitchFamily="50" charset="0"/>
                </a:rPr>
                <a:t>Independent variables: 7 bands spectrum.</a:t>
              </a:r>
            </a:p>
            <a:p>
              <a:pPr marL="671508" lvl="1" indent="-214308">
                <a:buFont typeface="Arial" panose="020B0604020202020204" pitchFamily="34" charset="0"/>
                <a:buChar char="•"/>
              </a:pPr>
              <a:r>
                <a:rPr lang="en-US" sz="1350" dirty="0" smtClean="0">
                  <a:solidFill>
                    <a:schemeClr val="bg2">
                      <a:lumMod val="25000"/>
                    </a:schemeClr>
                  </a:solidFill>
                  <a:latin typeface="MADE TOMMY" panose="02000503000000020004" pitchFamily="50" charset="0"/>
                </a:rPr>
                <a:t>Dependent variable: species name.</a:t>
              </a:r>
            </a:p>
            <a:p>
              <a:pPr marL="214308" indent="-214308">
                <a:buFont typeface="Arial" panose="020B0604020202020204" pitchFamily="34" charset="0"/>
                <a:buChar char="•"/>
              </a:pPr>
              <a:r>
                <a:rPr lang="en-US" sz="1350" dirty="0" smtClean="0">
                  <a:solidFill>
                    <a:schemeClr val="bg2">
                      <a:lumMod val="25000"/>
                    </a:schemeClr>
                  </a:solidFill>
                  <a:latin typeface="MADE TOMMY" panose="02000503000000020004" pitchFamily="50" charset="0"/>
                </a:rPr>
                <a:t>Train various ML algorithms using 20 CV dataset:</a:t>
              </a:r>
            </a:p>
            <a:p>
              <a:pPr marL="671508" lvl="1" indent="-214308">
                <a:buFont typeface="Arial" panose="020B0604020202020204" pitchFamily="34" charset="0"/>
                <a:buChar char="•"/>
              </a:pPr>
              <a:r>
                <a:rPr lang="en-US" sz="1350" dirty="0" smtClean="0">
                  <a:solidFill>
                    <a:schemeClr val="bg2">
                      <a:lumMod val="25000"/>
                    </a:schemeClr>
                  </a:solidFill>
                  <a:latin typeface="MADE TOMMY" panose="02000503000000020004" pitchFamily="50" charset="0"/>
                </a:rPr>
                <a:t>Algorithms: (Distributed </a:t>
              </a:r>
              <a:r>
                <a:rPr lang="en-US" sz="1350" dirty="0">
                  <a:solidFill>
                    <a:schemeClr val="bg2">
                      <a:lumMod val="25000"/>
                    </a:schemeClr>
                  </a:solidFill>
                  <a:latin typeface="MADE TOMMY" panose="02000503000000020004" pitchFamily="50" charset="0"/>
                </a:rPr>
                <a:t>Random Forest (DRF</a:t>
              </a:r>
              <a:r>
                <a:rPr lang="en-US" sz="1350" dirty="0" smtClean="0">
                  <a:solidFill>
                    <a:schemeClr val="bg2">
                      <a:lumMod val="25000"/>
                    </a:schemeClr>
                  </a:solidFill>
                  <a:latin typeface="MADE TOMMY" panose="02000503000000020004" pitchFamily="50" charset="0"/>
                </a:rPr>
                <a:t>), Generalized Linear </a:t>
              </a:r>
              <a:r>
                <a:rPr lang="en-US" sz="1350" dirty="0">
                  <a:solidFill>
                    <a:schemeClr val="bg2">
                      <a:lumMod val="25000"/>
                    </a:schemeClr>
                  </a:solidFill>
                  <a:latin typeface="MADE TOMMY" panose="02000503000000020004" pitchFamily="50" charset="0"/>
                </a:rPr>
                <a:t>Model (GLM</a:t>
              </a:r>
              <a:r>
                <a:rPr lang="en-US" sz="1350" dirty="0" smtClean="0">
                  <a:solidFill>
                    <a:schemeClr val="bg2">
                      <a:lumMod val="25000"/>
                    </a:schemeClr>
                  </a:solidFill>
                  <a:latin typeface="MADE TOMMY" panose="02000503000000020004" pitchFamily="50" charset="0"/>
                </a:rPr>
                <a:t>), Extreme </a:t>
              </a:r>
              <a:r>
                <a:rPr lang="en-US" sz="1350" dirty="0">
                  <a:solidFill>
                    <a:schemeClr val="bg2">
                      <a:lumMod val="25000"/>
                    </a:schemeClr>
                  </a:solidFill>
                  <a:latin typeface="MADE TOMMY" panose="02000503000000020004" pitchFamily="50" charset="0"/>
                </a:rPr>
                <a:t>Gradient </a:t>
              </a:r>
              <a:r>
                <a:rPr lang="en-US" sz="1350" dirty="0" smtClean="0">
                  <a:solidFill>
                    <a:schemeClr val="bg2">
                      <a:lumMod val="25000"/>
                    </a:schemeClr>
                  </a:solidFill>
                  <a:latin typeface="MADE TOMMY" panose="02000503000000020004" pitchFamily="50" charset="0"/>
                </a:rPr>
                <a:t>Boosting (</a:t>
              </a:r>
              <a:r>
                <a:rPr lang="en-US" sz="1350" dirty="0" err="1" smtClean="0">
                  <a:solidFill>
                    <a:schemeClr val="bg2">
                      <a:lumMod val="25000"/>
                    </a:schemeClr>
                  </a:solidFill>
                  <a:latin typeface="MADE TOMMY" panose="02000503000000020004" pitchFamily="50" charset="0"/>
                </a:rPr>
                <a:t>XGBoost</a:t>
              </a:r>
              <a:r>
                <a:rPr lang="en-US" sz="1350" dirty="0" smtClean="0">
                  <a:solidFill>
                    <a:schemeClr val="bg2">
                      <a:lumMod val="25000"/>
                    </a:schemeClr>
                  </a:solidFill>
                  <a:latin typeface="MADE TOMMY" panose="02000503000000020004" pitchFamily="50" charset="0"/>
                </a:rPr>
                <a:t>), Generalized Boosting Models (GBM), and </a:t>
              </a:r>
              <a:r>
                <a:rPr lang="en-US" sz="1350" dirty="0">
                  <a:solidFill>
                    <a:schemeClr val="bg2">
                      <a:lumMod val="25000"/>
                    </a:schemeClr>
                  </a:solidFill>
                  <a:latin typeface="MADE TOMMY" panose="02000503000000020004" pitchFamily="50" charset="0"/>
                </a:rPr>
                <a:t>Deep Learning (</a:t>
              </a:r>
              <a:r>
                <a:rPr lang="en-US" sz="1350" dirty="0" smtClean="0">
                  <a:solidFill>
                    <a:schemeClr val="bg2">
                      <a:lumMod val="25000"/>
                    </a:schemeClr>
                  </a:solidFill>
                  <a:latin typeface="MADE TOMMY" panose="02000503000000020004" pitchFamily="50" charset="0"/>
                </a:rPr>
                <a:t>DL).</a:t>
              </a:r>
            </a:p>
            <a:p>
              <a:pPr marL="671508" lvl="1" indent="-214308">
                <a:buFont typeface="Arial" panose="020B0604020202020204" pitchFamily="34" charset="0"/>
                <a:buChar char="•"/>
              </a:pPr>
              <a:r>
                <a:rPr lang="en-US" sz="1350" dirty="0" smtClean="0">
                  <a:solidFill>
                    <a:schemeClr val="bg2">
                      <a:lumMod val="25000"/>
                    </a:schemeClr>
                  </a:solidFill>
                  <a:latin typeface="MADE TOMMY" panose="02000503000000020004" pitchFamily="50" charset="0"/>
                </a:rPr>
                <a:t>Total training period: 2 hours for various algorithm-specific parameter settings for each algorithm.</a:t>
              </a:r>
            </a:p>
            <a:p>
              <a:pPr marL="214308" indent="-214308">
                <a:buFont typeface="Arial" panose="020B0604020202020204" pitchFamily="34" charset="0"/>
                <a:buChar char="•"/>
              </a:pPr>
              <a:r>
                <a:rPr lang="en-US" sz="1350" dirty="0" smtClean="0">
                  <a:solidFill>
                    <a:schemeClr val="bg2">
                      <a:lumMod val="25000"/>
                    </a:schemeClr>
                  </a:solidFill>
                  <a:latin typeface="MADE TOMMY" panose="02000503000000020004" pitchFamily="50" charset="0"/>
                </a:rPr>
                <a:t>Evaluate model performances</a:t>
              </a:r>
            </a:p>
            <a:p>
              <a:pPr marL="214308" indent="-214308">
                <a:buFont typeface="Arial" panose="020B0604020202020204" pitchFamily="34" charset="0"/>
                <a:buChar char="•"/>
              </a:pPr>
              <a:r>
                <a:rPr lang="en-US" sz="1350" dirty="0" smtClean="0">
                  <a:solidFill>
                    <a:schemeClr val="bg2">
                      <a:lumMod val="25000"/>
                    </a:schemeClr>
                  </a:solidFill>
                  <a:latin typeface="MADE TOMMY" panose="02000503000000020004" pitchFamily="50" charset="0"/>
                </a:rPr>
                <a:t>Select the best model.</a:t>
              </a:r>
              <a:endParaRPr lang="en-US" sz="1350" dirty="0">
                <a:solidFill>
                  <a:schemeClr val="bg2">
                    <a:lumMod val="25000"/>
                  </a:schemeClr>
                </a:solidFill>
                <a:latin typeface="MADE TOMMY" panose="02000503000000020004" pitchFamily="50" charset="0"/>
              </a:endParaRPr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1204404" y="955543"/>
              <a:ext cx="8014413" cy="523220"/>
              <a:chOff x="1221182" y="655658"/>
              <a:chExt cx="8014413" cy="523220"/>
            </a:xfrm>
          </p:grpSpPr>
          <p:grpSp>
            <p:nvGrpSpPr>
              <p:cNvPr id="21" name="Google Shape;382;p16"/>
              <p:cNvGrpSpPr/>
              <p:nvPr/>
            </p:nvGrpSpPr>
            <p:grpSpPr>
              <a:xfrm>
                <a:off x="1221182" y="692917"/>
                <a:ext cx="448701" cy="448701"/>
                <a:chOff x="1049375" y="2680675"/>
                <a:chExt cx="297725" cy="297725"/>
              </a:xfrm>
              <a:solidFill>
                <a:schemeClr val="tx1"/>
              </a:solidFill>
            </p:grpSpPr>
            <p:sp>
              <p:nvSpPr>
                <p:cNvPr id="23" name="Google Shape;383;p16"/>
                <p:cNvSpPr/>
                <p:nvPr/>
              </p:nvSpPr>
              <p:spPr>
                <a:xfrm>
                  <a:off x="1113175" y="2752350"/>
                  <a:ext cx="161475" cy="155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59" h="6239" extrusionOk="0">
                      <a:moveTo>
                        <a:pt x="3403" y="2079"/>
                      </a:moveTo>
                      <a:cubicBezTo>
                        <a:pt x="3781" y="2079"/>
                        <a:pt x="4096" y="2394"/>
                        <a:pt x="4096" y="2773"/>
                      </a:cubicBezTo>
                      <a:cubicBezTo>
                        <a:pt x="4096" y="3182"/>
                        <a:pt x="3781" y="3497"/>
                        <a:pt x="3403" y="3497"/>
                      </a:cubicBezTo>
                      <a:cubicBezTo>
                        <a:pt x="2993" y="3434"/>
                        <a:pt x="2678" y="3119"/>
                        <a:pt x="2678" y="2773"/>
                      </a:cubicBezTo>
                      <a:cubicBezTo>
                        <a:pt x="2678" y="2394"/>
                        <a:pt x="2993" y="2079"/>
                        <a:pt x="3403" y="2079"/>
                      </a:cubicBezTo>
                      <a:close/>
                      <a:moveTo>
                        <a:pt x="3371" y="693"/>
                      </a:moveTo>
                      <a:cubicBezTo>
                        <a:pt x="4694" y="693"/>
                        <a:pt x="5765" y="1796"/>
                        <a:pt x="5765" y="3119"/>
                      </a:cubicBezTo>
                      <a:cubicBezTo>
                        <a:pt x="5765" y="3686"/>
                        <a:pt x="5545" y="4222"/>
                        <a:pt x="5198" y="4663"/>
                      </a:cubicBezTo>
                      <a:cubicBezTo>
                        <a:pt x="5072" y="4442"/>
                        <a:pt x="4915" y="4190"/>
                        <a:pt x="4694" y="4001"/>
                      </a:cubicBezTo>
                      <a:cubicBezTo>
                        <a:pt x="4568" y="3907"/>
                        <a:pt x="4442" y="3812"/>
                        <a:pt x="4348" y="3749"/>
                      </a:cubicBezTo>
                      <a:cubicBezTo>
                        <a:pt x="4568" y="3529"/>
                        <a:pt x="4726" y="3182"/>
                        <a:pt x="4726" y="2804"/>
                      </a:cubicBezTo>
                      <a:cubicBezTo>
                        <a:pt x="4726" y="2079"/>
                        <a:pt x="4096" y="1449"/>
                        <a:pt x="3340" y="1449"/>
                      </a:cubicBezTo>
                      <a:cubicBezTo>
                        <a:pt x="2615" y="1449"/>
                        <a:pt x="1985" y="2079"/>
                        <a:pt x="1985" y="2804"/>
                      </a:cubicBezTo>
                      <a:cubicBezTo>
                        <a:pt x="1985" y="3182"/>
                        <a:pt x="2142" y="3529"/>
                        <a:pt x="2363" y="3749"/>
                      </a:cubicBezTo>
                      <a:lnTo>
                        <a:pt x="2016" y="4001"/>
                      </a:lnTo>
                      <a:cubicBezTo>
                        <a:pt x="1827" y="4190"/>
                        <a:pt x="1607" y="4442"/>
                        <a:pt x="1512" y="4663"/>
                      </a:cubicBezTo>
                      <a:cubicBezTo>
                        <a:pt x="1040" y="4064"/>
                        <a:pt x="882" y="3434"/>
                        <a:pt x="945" y="2773"/>
                      </a:cubicBezTo>
                      <a:cubicBezTo>
                        <a:pt x="1103" y="1670"/>
                        <a:pt x="2111" y="693"/>
                        <a:pt x="3371" y="693"/>
                      </a:cubicBezTo>
                      <a:close/>
                      <a:moveTo>
                        <a:pt x="3371" y="4159"/>
                      </a:moveTo>
                      <a:cubicBezTo>
                        <a:pt x="4001" y="4159"/>
                        <a:pt x="4505" y="4600"/>
                        <a:pt x="4694" y="5135"/>
                      </a:cubicBezTo>
                      <a:cubicBezTo>
                        <a:pt x="4316" y="5387"/>
                        <a:pt x="3875" y="5545"/>
                        <a:pt x="3371" y="5545"/>
                      </a:cubicBezTo>
                      <a:cubicBezTo>
                        <a:pt x="2898" y="5545"/>
                        <a:pt x="2426" y="5387"/>
                        <a:pt x="2016" y="5135"/>
                      </a:cubicBezTo>
                      <a:cubicBezTo>
                        <a:pt x="2174" y="4537"/>
                        <a:pt x="2741" y="4159"/>
                        <a:pt x="3371" y="4159"/>
                      </a:cubicBezTo>
                      <a:close/>
                      <a:moveTo>
                        <a:pt x="3308" y="0"/>
                      </a:moveTo>
                      <a:cubicBezTo>
                        <a:pt x="1701" y="0"/>
                        <a:pt x="441" y="1229"/>
                        <a:pt x="252" y="2710"/>
                      </a:cubicBezTo>
                      <a:cubicBezTo>
                        <a:pt x="0" y="4600"/>
                        <a:pt x="1512" y="6238"/>
                        <a:pt x="3371" y="6238"/>
                      </a:cubicBezTo>
                      <a:cubicBezTo>
                        <a:pt x="5104" y="6238"/>
                        <a:pt x="6459" y="4820"/>
                        <a:pt x="6459" y="3119"/>
                      </a:cubicBezTo>
                      <a:cubicBezTo>
                        <a:pt x="6459" y="1386"/>
                        <a:pt x="5041" y="0"/>
                        <a:pt x="330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SzPts val="1400"/>
                  </a:pPr>
                  <a:endParaRPr sz="14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" name="Google Shape;384;p16"/>
                <p:cNvSpPr/>
                <p:nvPr/>
              </p:nvSpPr>
              <p:spPr>
                <a:xfrm>
                  <a:off x="1049375" y="2680675"/>
                  <a:ext cx="297725" cy="297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09" h="11909" extrusionOk="0">
                      <a:moveTo>
                        <a:pt x="6270" y="1512"/>
                      </a:moveTo>
                      <a:cubicBezTo>
                        <a:pt x="8475" y="1670"/>
                        <a:pt x="10239" y="3434"/>
                        <a:pt x="10397" y="5640"/>
                      </a:cubicBezTo>
                      <a:lnTo>
                        <a:pt x="10082" y="5640"/>
                      </a:lnTo>
                      <a:cubicBezTo>
                        <a:pt x="9893" y="5640"/>
                        <a:pt x="9735" y="5797"/>
                        <a:pt x="9735" y="5986"/>
                      </a:cubicBezTo>
                      <a:cubicBezTo>
                        <a:pt x="9735" y="6207"/>
                        <a:pt x="9893" y="6364"/>
                        <a:pt x="10082" y="6364"/>
                      </a:cubicBezTo>
                      <a:lnTo>
                        <a:pt x="10397" y="6364"/>
                      </a:lnTo>
                      <a:cubicBezTo>
                        <a:pt x="10239" y="8569"/>
                        <a:pt x="8475" y="10334"/>
                        <a:pt x="6270" y="10491"/>
                      </a:cubicBezTo>
                      <a:lnTo>
                        <a:pt x="6270" y="10176"/>
                      </a:lnTo>
                      <a:cubicBezTo>
                        <a:pt x="6270" y="9987"/>
                        <a:pt x="6112" y="9830"/>
                        <a:pt x="5923" y="9830"/>
                      </a:cubicBezTo>
                      <a:cubicBezTo>
                        <a:pt x="5703" y="9830"/>
                        <a:pt x="5545" y="9987"/>
                        <a:pt x="5545" y="10176"/>
                      </a:cubicBezTo>
                      <a:lnTo>
                        <a:pt x="5545" y="10491"/>
                      </a:lnTo>
                      <a:cubicBezTo>
                        <a:pt x="3340" y="10334"/>
                        <a:pt x="1575" y="8569"/>
                        <a:pt x="1418" y="6364"/>
                      </a:cubicBezTo>
                      <a:lnTo>
                        <a:pt x="1733" y="6364"/>
                      </a:lnTo>
                      <a:cubicBezTo>
                        <a:pt x="1922" y="6364"/>
                        <a:pt x="2079" y="6207"/>
                        <a:pt x="2079" y="5986"/>
                      </a:cubicBezTo>
                      <a:cubicBezTo>
                        <a:pt x="2142" y="5797"/>
                        <a:pt x="1985" y="5640"/>
                        <a:pt x="1764" y="5640"/>
                      </a:cubicBezTo>
                      <a:lnTo>
                        <a:pt x="1418" y="5640"/>
                      </a:lnTo>
                      <a:cubicBezTo>
                        <a:pt x="1575" y="3434"/>
                        <a:pt x="3340" y="1670"/>
                        <a:pt x="5545" y="1512"/>
                      </a:cubicBezTo>
                      <a:lnTo>
                        <a:pt x="5545" y="1827"/>
                      </a:lnTo>
                      <a:cubicBezTo>
                        <a:pt x="5545" y="2016"/>
                        <a:pt x="5703" y="2174"/>
                        <a:pt x="5923" y="2174"/>
                      </a:cubicBezTo>
                      <a:cubicBezTo>
                        <a:pt x="6112" y="2174"/>
                        <a:pt x="6270" y="2016"/>
                        <a:pt x="6270" y="1827"/>
                      </a:cubicBezTo>
                      <a:lnTo>
                        <a:pt x="6270" y="1512"/>
                      </a:lnTo>
                      <a:close/>
                      <a:moveTo>
                        <a:pt x="5955" y="0"/>
                      </a:moveTo>
                      <a:cubicBezTo>
                        <a:pt x="5766" y="0"/>
                        <a:pt x="5608" y="158"/>
                        <a:pt x="5608" y="347"/>
                      </a:cubicBezTo>
                      <a:lnTo>
                        <a:pt x="5608" y="756"/>
                      </a:lnTo>
                      <a:cubicBezTo>
                        <a:pt x="2993" y="914"/>
                        <a:pt x="914" y="2993"/>
                        <a:pt x="756" y="5608"/>
                      </a:cubicBezTo>
                      <a:lnTo>
                        <a:pt x="347" y="5608"/>
                      </a:lnTo>
                      <a:cubicBezTo>
                        <a:pt x="158" y="5608"/>
                        <a:pt x="0" y="5766"/>
                        <a:pt x="0" y="5955"/>
                      </a:cubicBezTo>
                      <a:cubicBezTo>
                        <a:pt x="0" y="6144"/>
                        <a:pt x="158" y="6301"/>
                        <a:pt x="347" y="6301"/>
                      </a:cubicBezTo>
                      <a:lnTo>
                        <a:pt x="756" y="6301"/>
                      </a:lnTo>
                      <a:cubicBezTo>
                        <a:pt x="914" y="8916"/>
                        <a:pt x="2993" y="10995"/>
                        <a:pt x="5608" y="11153"/>
                      </a:cubicBezTo>
                      <a:lnTo>
                        <a:pt x="5608" y="11562"/>
                      </a:lnTo>
                      <a:cubicBezTo>
                        <a:pt x="5608" y="11751"/>
                        <a:pt x="5766" y="11909"/>
                        <a:pt x="5955" y="11909"/>
                      </a:cubicBezTo>
                      <a:cubicBezTo>
                        <a:pt x="6144" y="11909"/>
                        <a:pt x="6301" y="11751"/>
                        <a:pt x="6301" y="11562"/>
                      </a:cubicBezTo>
                      <a:lnTo>
                        <a:pt x="6301" y="11153"/>
                      </a:lnTo>
                      <a:cubicBezTo>
                        <a:pt x="8916" y="10995"/>
                        <a:pt x="10995" y="8916"/>
                        <a:pt x="11153" y="6301"/>
                      </a:cubicBezTo>
                      <a:lnTo>
                        <a:pt x="11531" y="6301"/>
                      </a:lnTo>
                      <a:cubicBezTo>
                        <a:pt x="11751" y="6301"/>
                        <a:pt x="11909" y="6144"/>
                        <a:pt x="11909" y="5955"/>
                      </a:cubicBezTo>
                      <a:cubicBezTo>
                        <a:pt x="11909" y="5766"/>
                        <a:pt x="11751" y="5608"/>
                        <a:pt x="11531" y="5608"/>
                      </a:cubicBezTo>
                      <a:lnTo>
                        <a:pt x="11153" y="5608"/>
                      </a:lnTo>
                      <a:cubicBezTo>
                        <a:pt x="10995" y="2993"/>
                        <a:pt x="8916" y="914"/>
                        <a:pt x="6301" y="756"/>
                      </a:cubicBezTo>
                      <a:lnTo>
                        <a:pt x="6301" y="347"/>
                      </a:lnTo>
                      <a:cubicBezTo>
                        <a:pt x="6301" y="158"/>
                        <a:pt x="6144" y="0"/>
                        <a:pt x="595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SzPts val="1400"/>
                  </a:pPr>
                  <a:endParaRPr sz="14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22" name="TextBox 21"/>
              <p:cNvSpPr txBox="1"/>
              <p:nvPr/>
            </p:nvSpPr>
            <p:spPr>
              <a:xfrm>
                <a:off x="1657297" y="655658"/>
                <a:ext cx="757829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solidFill>
                      <a:schemeClr val="bg2">
                        <a:lumMod val="25000"/>
                      </a:schemeClr>
                    </a:solidFill>
                    <a:latin typeface="MADE TOMMY" panose="02000503000000020004" pitchFamily="50" charset="0"/>
                  </a:rPr>
                  <a:t>2. Model building</a:t>
                </a:r>
                <a:endParaRPr lang="en-US" sz="2800" dirty="0">
                  <a:solidFill>
                    <a:schemeClr val="bg2">
                      <a:lumMod val="25000"/>
                    </a:schemeClr>
                  </a:solidFill>
                  <a:latin typeface="MADE TOMMY" panose="02000503000000020004" pitchFamily="50" charset="0"/>
                </a:endParaRPr>
              </a:p>
            </p:txBody>
          </p:sp>
        </p:grpSp>
      </p:grpSp>
      <p:grpSp>
        <p:nvGrpSpPr>
          <p:cNvPr id="25" name="Group 24"/>
          <p:cNvGrpSpPr/>
          <p:nvPr/>
        </p:nvGrpSpPr>
        <p:grpSpPr>
          <a:xfrm>
            <a:off x="1205802" y="4391355"/>
            <a:ext cx="8035628" cy="1211596"/>
            <a:chOff x="1204404" y="955543"/>
            <a:chExt cx="8035628" cy="1211596"/>
          </a:xfrm>
        </p:grpSpPr>
        <p:sp>
          <p:nvSpPr>
            <p:cNvPr id="26" name="TextBox 25"/>
            <p:cNvSpPr txBox="1"/>
            <p:nvPr/>
          </p:nvSpPr>
          <p:spPr>
            <a:xfrm>
              <a:off x="1661734" y="1451558"/>
              <a:ext cx="7578298" cy="7155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14308" indent="-214308">
                <a:buFont typeface="Arial" panose="020B0604020202020204" pitchFamily="34" charset="0"/>
                <a:buChar char="•"/>
              </a:pPr>
              <a:r>
                <a:rPr lang="en-US" sz="1350" dirty="0" smtClean="0">
                  <a:solidFill>
                    <a:schemeClr val="bg2">
                      <a:lumMod val="25000"/>
                    </a:schemeClr>
                  </a:solidFill>
                  <a:latin typeface="MADE TOMMY" panose="02000503000000020004" pitchFamily="50" charset="0"/>
                </a:rPr>
                <a:t>Apply the best model for predicting mangrove species using satellite 7 bands.</a:t>
              </a:r>
            </a:p>
            <a:p>
              <a:pPr marL="214308" indent="-214308">
                <a:buFont typeface="Arial" panose="020B0604020202020204" pitchFamily="34" charset="0"/>
                <a:buChar char="•"/>
              </a:pPr>
              <a:r>
                <a:rPr lang="en-US" sz="1350" dirty="0" smtClean="0">
                  <a:solidFill>
                    <a:schemeClr val="bg2">
                      <a:lumMod val="25000"/>
                    </a:schemeClr>
                  </a:solidFill>
                  <a:latin typeface="MADE TOMMY" panose="02000503000000020004" pitchFamily="50" charset="0"/>
                </a:rPr>
                <a:t>Tabulate the number of pixels for each predicted species.</a:t>
              </a:r>
            </a:p>
            <a:p>
              <a:pPr marL="214308" indent="-214308">
                <a:buFont typeface="Arial" panose="020B0604020202020204" pitchFamily="34" charset="0"/>
                <a:buChar char="•"/>
              </a:pPr>
              <a:r>
                <a:rPr lang="en-US" sz="1350" dirty="0" smtClean="0">
                  <a:solidFill>
                    <a:schemeClr val="bg2">
                      <a:lumMod val="25000"/>
                    </a:schemeClr>
                  </a:solidFill>
                  <a:latin typeface="MADE TOMMY" panose="02000503000000020004" pitchFamily="50" charset="0"/>
                </a:rPr>
                <a:t>Calculate species abundance in percentage and Ha.</a:t>
              </a:r>
              <a:endParaRPr lang="en-US" sz="1350" dirty="0">
                <a:solidFill>
                  <a:schemeClr val="bg2">
                    <a:lumMod val="25000"/>
                  </a:schemeClr>
                </a:solidFill>
                <a:latin typeface="MADE TOMMY" panose="02000503000000020004" pitchFamily="50" charset="0"/>
              </a:endParaRPr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1204404" y="955543"/>
              <a:ext cx="8014413" cy="523220"/>
              <a:chOff x="1221182" y="655658"/>
              <a:chExt cx="8014413" cy="523220"/>
            </a:xfrm>
          </p:grpSpPr>
          <p:grpSp>
            <p:nvGrpSpPr>
              <p:cNvPr id="28" name="Google Shape;382;p16"/>
              <p:cNvGrpSpPr/>
              <p:nvPr/>
            </p:nvGrpSpPr>
            <p:grpSpPr>
              <a:xfrm>
                <a:off x="1221182" y="692917"/>
                <a:ext cx="448701" cy="448701"/>
                <a:chOff x="1049375" y="2680675"/>
                <a:chExt cx="297725" cy="297725"/>
              </a:xfrm>
              <a:solidFill>
                <a:schemeClr val="tx1"/>
              </a:solidFill>
            </p:grpSpPr>
            <p:sp>
              <p:nvSpPr>
                <p:cNvPr id="30" name="Google Shape;383;p16"/>
                <p:cNvSpPr/>
                <p:nvPr/>
              </p:nvSpPr>
              <p:spPr>
                <a:xfrm>
                  <a:off x="1113175" y="2752350"/>
                  <a:ext cx="161475" cy="155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59" h="6239" extrusionOk="0">
                      <a:moveTo>
                        <a:pt x="3403" y="2079"/>
                      </a:moveTo>
                      <a:cubicBezTo>
                        <a:pt x="3781" y="2079"/>
                        <a:pt x="4096" y="2394"/>
                        <a:pt x="4096" y="2773"/>
                      </a:cubicBezTo>
                      <a:cubicBezTo>
                        <a:pt x="4096" y="3182"/>
                        <a:pt x="3781" y="3497"/>
                        <a:pt x="3403" y="3497"/>
                      </a:cubicBezTo>
                      <a:cubicBezTo>
                        <a:pt x="2993" y="3434"/>
                        <a:pt x="2678" y="3119"/>
                        <a:pt x="2678" y="2773"/>
                      </a:cubicBezTo>
                      <a:cubicBezTo>
                        <a:pt x="2678" y="2394"/>
                        <a:pt x="2993" y="2079"/>
                        <a:pt x="3403" y="2079"/>
                      </a:cubicBezTo>
                      <a:close/>
                      <a:moveTo>
                        <a:pt x="3371" y="693"/>
                      </a:moveTo>
                      <a:cubicBezTo>
                        <a:pt x="4694" y="693"/>
                        <a:pt x="5765" y="1796"/>
                        <a:pt x="5765" y="3119"/>
                      </a:cubicBezTo>
                      <a:cubicBezTo>
                        <a:pt x="5765" y="3686"/>
                        <a:pt x="5545" y="4222"/>
                        <a:pt x="5198" y="4663"/>
                      </a:cubicBezTo>
                      <a:cubicBezTo>
                        <a:pt x="5072" y="4442"/>
                        <a:pt x="4915" y="4190"/>
                        <a:pt x="4694" y="4001"/>
                      </a:cubicBezTo>
                      <a:cubicBezTo>
                        <a:pt x="4568" y="3907"/>
                        <a:pt x="4442" y="3812"/>
                        <a:pt x="4348" y="3749"/>
                      </a:cubicBezTo>
                      <a:cubicBezTo>
                        <a:pt x="4568" y="3529"/>
                        <a:pt x="4726" y="3182"/>
                        <a:pt x="4726" y="2804"/>
                      </a:cubicBezTo>
                      <a:cubicBezTo>
                        <a:pt x="4726" y="2079"/>
                        <a:pt x="4096" y="1449"/>
                        <a:pt x="3340" y="1449"/>
                      </a:cubicBezTo>
                      <a:cubicBezTo>
                        <a:pt x="2615" y="1449"/>
                        <a:pt x="1985" y="2079"/>
                        <a:pt x="1985" y="2804"/>
                      </a:cubicBezTo>
                      <a:cubicBezTo>
                        <a:pt x="1985" y="3182"/>
                        <a:pt x="2142" y="3529"/>
                        <a:pt x="2363" y="3749"/>
                      </a:cubicBezTo>
                      <a:lnTo>
                        <a:pt x="2016" y="4001"/>
                      </a:lnTo>
                      <a:cubicBezTo>
                        <a:pt x="1827" y="4190"/>
                        <a:pt x="1607" y="4442"/>
                        <a:pt x="1512" y="4663"/>
                      </a:cubicBezTo>
                      <a:cubicBezTo>
                        <a:pt x="1040" y="4064"/>
                        <a:pt x="882" y="3434"/>
                        <a:pt x="945" y="2773"/>
                      </a:cubicBezTo>
                      <a:cubicBezTo>
                        <a:pt x="1103" y="1670"/>
                        <a:pt x="2111" y="693"/>
                        <a:pt x="3371" y="693"/>
                      </a:cubicBezTo>
                      <a:close/>
                      <a:moveTo>
                        <a:pt x="3371" y="4159"/>
                      </a:moveTo>
                      <a:cubicBezTo>
                        <a:pt x="4001" y="4159"/>
                        <a:pt x="4505" y="4600"/>
                        <a:pt x="4694" y="5135"/>
                      </a:cubicBezTo>
                      <a:cubicBezTo>
                        <a:pt x="4316" y="5387"/>
                        <a:pt x="3875" y="5545"/>
                        <a:pt x="3371" y="5545"/>
                      </a:cubicBezTo>
                      <a:cubicBezTo>
                        <a:pt x="2898" y="5545"/>
                        <a:pt x="2426" y="5387"/>
                        <a:pt x="2016" y="5135"/>
                      </a:cubicBezTo>
                      <a:cubicBezTo>
                        <a:pt x="2174" y="4537"/>
                        <a:pt x="2741" y="4159"/>
                        <a:pt x="3371" y="4159"/>
                      </a:cubicBezTo>
                      <a:close/>
                      <a:moveTo>
                        <a:pt x="3308" y="0"/>
                      </a:moveTo>
                      <a:cubicBezTo>
                        <a:pt x="1701" y="0"/>
                        <a:pt x="441" y="1229"/>
                        <a:pt x="252" y="2710"/>
                      </a:cubicBezTo>
                      <a:cubicBezTo>
                        <a:pt x="0" y="4600"/>
                        <a:pt x="1512" y="6238"/>
                        <a:pt x="3371" y="6238"/>
                      </a:cubicBezTo>
                      <a:cubicBezTo>
                        <a:pt x="5104" y="6238"/>
                        <a:pt x="6459" y="4820"/>
                        <a:pt x="6459" y="3119"/>
                      </a:cubicBezTo>
                      <a:cubicBezTo>
                        <a:pt x="6459" y="1386"/>
                        <a:pt x="5041" y="0"/>
                        <a:pt x="330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SzPts val="1400"/>
                  </a:pPr>
                  <a:endParaRPr sz="14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" name="Google Shape;384;p16"/>
                <p:cNvSpPr/>
                <p:nvPr/>
              </p:nvSpPr>
              <p:spPr>
                <a:xfrm>
                  <a:off x="1049375" y="2680675"/>
                  <a:ext cx="297725" cy="297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09" h="11909" extrusionOk="0">
                      <a:moveTo>
                        <a:pt x="6270" y="1512"/>
                      </a:moveTo>
                      <a:cubicBezTo>
                        <a:pt x="8475" y="1670"/>
                        <a:pt x="10239" y="3434"/>
                        <a:pt x="10397" y="5640"/>
                      </a:cubicBezTo>
                      <a:lnTo>
                        <a:pt x="10082" y="5640"/>
                      </a:lnTo>
                      <a:cubicBezTo>
                        <a:pt x="9893" y="5640"/>
                        <a:pt x="9735" y="5797"/>
                        <a:pt x="9735" y="5986"/>
                      </a:cubicBezTo>
                      <a:cubicBezTo>
                        <a:pt x="9735" y="6207"/>
                        <a:pt x="9893" y="6364"/>
                        <a:pt x="10082" y="6364"/>
                      </a:cubicBezTo>
                      <a:lnTo>
                        <a:pt x="10397" y="6364"/>
                      </a:lnTo>
                      <a:cubicBezTo>
                        <a:pt x="10239" y="8569"/>
                        <a:pt x="8475" y="10334"/>
                        <a:pt x="6270" y="10491"/>
                      </a:cubicBezTo>
                      <a:lnTo>
                        <a:pt x="6270" y="10176"/>
                      </a:lnTo>
                      <a:cubicBezTo>
                        <a:pt x="6270" y="9987"/>
                        <a:pt x="6112" y="9830"/>
                        <a:pt x="5923" y="9830"/>
                      </a:cubicBezTo>
                      <a:cubicBezTo>
                        <a:pt x="5703" y="9830"/>
                        <a:pt x="5545" y="9987"/>
                        <a:pt x="5545" y="10176"/>
                      </a:cubicBezTo>
                      <a:lnTo>
                        <a:pt x="5545" y="10491"/>
                      </a:lnTo>
                      <a:cubicBezTo>
                        <a:pt x="3340" y="10334"/>
                        <a:pt x="1575" y="8569"/>
                        <a:pt x="1418" y="6364"/>
                      </a:cubicBezTo>
                      <a:lnTo>
                        <a:pt x="1733" y="6364"/>
                      </a:lnTo>
                      <a:cubicBezTo>
                        <a:pt x="1922" y="6364"/>
                        <a:pt x="2079" y="6207"/>
                        <a:pt x="2079" y="5986"/>
                      </a:cubicBezTo>
                      <a:cubicBezTo>
                        <a:pt x="2142" y="5797"/>
                        <a:pt x="1985" y="5640"/>
                        <a:pt x="1764" y="5640"/>
                      </a:cubicBezTo>
                      <a:lnTo>
                        <a:pt x="1418" y="5640"/>
                      </a:lnTo>
                      <a:cubicBezTo>
                        <a:pt x="1575" y="3434"/>
                        <a:pt x="3340" y="1670"/>
                        <a:pt x="5545" y="1512"/>
                      </a:cubicBezTo>
                      <a:lnTo>
                        <a:pt x="5545" y="1827"/>
                      </a:lnTo>
                      <a:cubicBezTo>
                        <a:pt x="5545" y="2016"/>
                        <a:pt x="5703" y="2174"/>
                        <a:pt x="5923" y="2174"/>
                      </a:cubicBezTo>
                      <a:cubicBezTo>
                        <a:pt x="6112" y="2174"/>
                        <a:pt x="6270" y="2016"/>
                        <a:pt x="6270" y="1827"/>
                      </a:cubicBezTo>
                      <a:lnTo>
                        <a:pt x="6270" y="1512"/>
                      </a:lnTo>
                      <a:close/>
                      <a:moveTo>
                        <a:pt x="5955" y="0"/>
                      </a:moveTo>
                      <a:cubicBezTo>
                        <a:pt x="5766" y="0"/>
                        <a:pt x="5608" y="158"/>
                        <a:pt x="5608" y="347"/>
                      </a:cubicBezTo>
                      <a:lnTo>
                        <a:pt x="5608" y="756"/>
                      </a:lnTo>
                      <a:cubicBezTo>
                        <a:pt x="2993" y="914"/>
                        <a:pt x="914" y="2993"/>
                        <a:pt x="756" y="5608"/>
                      </a:cubicBezTo>
                      <a:lnTo>
                        <a:pt x="347" y="5608"/>
                      </a:lnTo>
                      <a:cubicBezTo>
                        <a:pt x="158" y="5608"/>
                        <a:pt x="0" y="5766"/>
                        <a:pt x="0" y="5955"/>
                      </a:cubicBezTo>
                      <a:cubicBezTo>
                        <a:pt x="0" y="6144"/>
                        <a:pt x="158" y="6301"/>
                        <a:pt x="347" y="6301"/>
                      </a:cubicBezTo>
                      <a:lnTo>
                        <a:pt x="756" y="6301"/>
                      </a:lnTo>
                      <a:cubicBezTo>
                        <a:pt x="914" y="8916"/>
                        <a:pt x="2993" y="10995"/>
                        <a:pt x="5608" y="11153"/>
                      </a:cubicBezTo>
                      <a:lnTo>
                        <a:pt x="5608" y="11562"/>
                      </a:lnTo>
                      <a:cubicBezTo>
                        <a:pt x="5608" y="11751"/>
                        <a:pt x="5766" y="11909"/>
                        <a:pt x="5955" y="11909"/>
                      </a:cubicBezTo>
                      <a:cubicBezTo>
                        <a:pt x="6144" y="11909"/>
                        <a:pt x="6301" y="11751"/>
                        <a:pt x="6301" y="11562"/>
                      </a:cubicBezTo>
                      <a:lnTo>
                        <a:pt x="6301" y="11153"/>
                      </a:lnTo>
                      <a:cubicBezTo>
                        <a:pt x="8916" y="10995"/>
                        <a:pt x="10995" y="8916"/>
                        <a:pt x="11153" y="6301"/>
                      </a:cubicBezTo>
                      <a:lnTo>
                        <a:pt x="11531" y="6301"/>
                      </a:lnTo>
                      <a:cubicBezTo>
                        <a:pt x="11751" y="6301"/>
                        <a:pt x="11909" y="6144"/>
                        <a:pt x="11909" y="5955"/>
                      </a:cubicBezTo>
                      <a:cubicBezTo>
                        <a:pt x="11909" y="5766"/>
                        <a:pt x="11751" y="5608"/>
                        <a:pt x="11531" y="5608"/>
                      </a:cubicBezTo>
                      <a:lnTo>
                        <a:pt x="11153" y="5608"/>
                      </a:lnTo>
                      <a:cubicBezTo>
                        <a:pt x="10995" y="2993"/>
                        <a:pt x="8916" y="914"/>
                        <a:pt x="6301" y="756"/>
                      </a:cubicBezTo>
                      <a:lnTo>
                        <a:pt x="6301" y="347"/>
                      </a:lnTo>
                      <a:cubicBezTo>
                        <a:pt x="6301" y="158"/>
                        <a:pt x="6144" y="0"/>
                        <a:pt x="595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SzPts val="1400"/>
                  </a:pPr>
                  <a:endParaRPr sz="14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29" name="TextBox 28"/>
              <p:cNvSpPr txBox="1"/>
              <p:nvPr/>
            </p:nvSpPr>
            <p:spPr>
              <a:xfrm>
                <a:off x="1657297" y="655658"/>
                <a:ext cx="757829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solidFill>
                      <a:schemeClr val="bg2">
                        <a:lumMod val="25000"/>
                      </a:schemeClr>
                    </a:solidFill>
                    <a:latin typeface="MADE TOMMY" panose="02000503000000020004" pitchFamily="50" charset="0"/>
                  </a:rPr>
                  <a:t>3. Model implementation</a:t>
                </a:r>
                <a:endParaRPr lang="en-US" sz="2800" dirty="0">
                  <a:solidFill>
                    <a:schemeClr val="bg2">
                      <a:lumMod val="25000"/>
                    </a:schemeClr>
                  </a:solidFill>
                  <a:latin typeface="MADE TOMMY" panose="02000503000000020004" pitchFamily="50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43442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200;p3">
            <a:extLst>
              <a:ext uri="{FF2B5EF4-FFF2-40B4-BE49-F238E27FC236}">
                <a16:creationId xmlns="" xmlns:a16="http://schemas.microsoft.com/office/drawing/2014/main" id="{BE7E78CB-A543-4089-980A-11DD3966C85F}"/>
              </a:ext>
            </a:extLst>
          </p:cNvPr>
          <p:cNvSpPr/>
          <p:nvPr/>
        </p:nvSpPr>
        <p:spPr>
          <a:xfrm>
            <a:off x="4291196" y="2125268"/>
            <a:ext cx="1151814" cy="1023131"/>
          </a:xfrm>
          <a:custGeom>
            <a:avLst/>
            <a:gdLst/>
            <a:ahLst/>
            <a:cxnLst/>
            <a:rect l="l" t="t" r="r" b="b"/>
            <a:pathLst>
              <a:path w="181531" h="161250" extrusionOk="0">
                <a:moveTo>
                  <a:pt x="107644" y="2969"/>
                </a:moveTo>
                <a:cubicBezTo>
                  <a:pt x="108212" y="2969"/>
                  <a:pt x="108845" y="2969"/>
                  <a:pt x="109679" y="3002"/>
                </a:cubicBezTo>
                <a:cubicBezTo>
                  <a:pt x="109175" y="3507"/>
                  <a:pt x="108916" y="3774"/>
                  <a:pt x="108656" y="3774"/>
                </a:cubicBezTo>
                <a:cubicBezTo>
                  <a:pt x="108399" y="3774"/>
                  <a:pt x="108141" y="3515"/>
                  <a:pt x="107644" y="2969"/>
                </a:cubicBezTo>
                <a:close/>
                <a:moveTo>
                  <a:pt x="118319" y="5604"/>
                </a:moveTo>
                <a:lnTo>
                  <a:pt x="118319" y="5604"/>
                </a:lnTo>
                <a:cubicBezTo>
                  <a:pt x="119019" y="5671"/>
                  <a:pt x="119420" y="5738"/>
                  <a:pt x="119987" y="5771"/>
                </a:cubicBezTo>
                <a:cubicBezTo>
                  <a:pt x="119753" y="6338"/>
                  <a:pt x="119553" y="6839"/>
                  <a:pt x="119386" y="7339"/>
                </a:cubicBezTo>
                <a:cubicBezTo>
                  <a:pt x="119186" y="7339"/>
                  <a:pt x="119019" y="7406"/>
                  <a:pt x="118819" y="7406"/>
                </a:cubicBezTo>
                <a:cubicBezTo>
                  <a:pt x="118652" y="6839"/>
                  <a:pt x="118519" y="6305"/>
                  <a:pt x="118319" y="5604"/>
                </a:cubicBezTo>
                <a:close/>
                <a:moveTo>
                  <a:pt x="136532" y="14844"/>
                </a:moveTo>
                <a:lnTo>
                  <a:pt x="136532" y="14844"/>
                </a:lnTo>
                <a:cubicBezTo>
                  <a:pt x="137766" y="15144"/>
                  <a:pt x="138567" y="15311"/>
                  <a:pt x="139534" y="15511"/>
                </a:cubicBezTo>
                <a:cubicBezTo>
                  <a:pt x="138933" y="16712"/>
                  <a:pt x="138433" y="17713"/>
                  <a:pt x="137899" y="18714"/>
                </a:cubicBezTo>
                <a:lnTo>
                  <a:pt x="137199" y="18714"/>
                </a:lnTo>
                <a:cubicBezTo>
                  <a:pt x="136999" y="17613"/>
                  <a:pt x="136832" y="16445"/>
                  <a:pt x="136532" y="14844"/>
                </a:cubicBezTo>
                <a:close/>
                <a:moveTo>
                  <a:pt x="155363" y="32438"/>
                </a:moveTo>
                <a:cubicBezTo>
                  <a:pt x="155538" y="32438"/>
                  <a:pt x="155658" y="32456"/>
                  <a:pt x="155712" y="32524"/>
                </a:cubicBezTo>
                <a:cubicBezTo>
                  <a:pt x="157547" y="35492"/>
                  <a:pt x="161483" y="36293"/>
                  <a:pt x="162884" y="39695"/>
                </a:cubicBezTo>
                <a:cubicBezTo>
                  <a:pt x="162455" y="39816"/>
                  <a:pt x="162045" y="39878"/>
                  <a:pt x="161649" y="39878"/>
                </a:cubicBezTo>
                <a:cubicBezTo>
                  <a:pt x="160626" y="39878"/>
                  <a:pt x="159695" y="39469"/>
                  <a:pt x="158781" y="38628"/>
                </a:cubicBezTo>
                <a:cubicBezTo>
                  <a:pt x="157780" y="37694"/>
                  <a:pt x="156513" y="37127"/>
                  <a:pt x="155012" y="36193"/>
                </a:cubicBezTo>
                <a:cubicBezTo>
                  <a:pt x="154778" y="35192"/>
                  <a:pt x="154545" y="33925"/>
                  <a:pt x="154278" y="32457"/>
                </a:cubicBezTo>
                <a:lnTo>
                  <a:pt x="154278" y="32457"/>
                </a:lnTo>
                <a:cubicBezTo>
                  <a:pt x="154370" y="32461"/>
                  <a:pt x="154459" y="32462"/>
                  <a:pt x="154544" y="32462"/>
                </a:cubicBezTo>
                <a:cubicBezTo>
                  <a:pt x="154880" y="32462"/>
                  <a:pt x="155159" y="32438"/>
                  <a:pt x="155363" y="32438"/>
                </a:cubicBezTo>
                <a:close/>
                <a:moveTo>
                  <a:pt x="165853" y="47167"/>
                </a:moveTo>
                <a:cubicBezTo>
                  <a:pt x="166086" y="47701"/>
                  <a:pt x="166353" y="48201"/>
                  <a:pt x="166553" y="48735"/>
                </a:cubicBezTo>
                <a:cubicBezTo>
                  <a:pt x="166353" y="48835"/>
                  <a:pt x="166120" y="48902"/>
                  <a:pt x="165919" y="49035"/>
                </a:cubicBezTo>
                <a:cubicBezTo>
                  <a:pt x="165653" y="48502"/>
                  <a:pt x="165452" y="48001"/>
                  <a:pt x="165219" y="47468"/>
                </a:cubicBezTo>
                <a:cubicBezTo>
                  <a:pt x="165419" y="47368"/>
                  <a:pt x="165619" y="47267"/>
                  <a:pt x="165853" y="47167"/>
                </a:cubicBezTo>
                <a:close/>
                <a:moveTo>
                  <a:pt x="15512" y="115583"/>
                </a:moveTo>
                <a:cubicBezTo>
                  <a:pt x="15779" y="116117"/>
                  <a:pt x="15979" y="116617"/>
                  <a:pt x="16246" y="117184"/>
                </a:cubicBezTo>
                <a:cubicBezTo>
                  <a:pt x="15979" y="117251"/>
                  <a:pt x="15779" y="117384"/>
                  <a:pt x="15579" y="117451"/>
                </a:cubicBezTo>
                <a:cubicBezTo>
                  <a:pt x="15312" y="116917"/>
                  <a:pt x="15045" y="116417"/>
                  <a:pt x="14845" y="115883"/>
                </a:cubicBezTo>
                <a:cubicBezTo>
                  <a:pt x="15045" y="115783"/>
                  <a:pt x="15312" y="115683"/>
                  <a:pt x="15512" y="115583"/>
                </a:cubicBezTo>
                <a:close/>
                <a:moveTo>
                  <a:pt x="61974" y="154974"/>
                </a:moveTo>
                <a:cubicBezTo>
                  <a:pt x="62470" y="154974"/>
                  <a:pt x="62869" y="155488"/>
                  <a:pt x="63713" y="156612"/>
                </a:cubicBezTo>
                <a:cubicBezTo>
                  <a:pt x="62646" y="156479"/>
                  <a:pt x="61512" y="156379"/>
                  <a:pt x="60010" y="156145"/>
                </a:cubicBezTo>
                <a:cubicBezTo>
                  <a:pt x="61005" y="155388"/>
                  <a:pt x="61528" y="154974"/>
                  <a:pt x="61974" y="154974"/>
                </a:cubicBezTo>
                <a:close/>
                <a:moveTo>
                  <a:pt x="86196" y="0"/>
                </a:moveTo>
                <a:cubicBezTo>
                  <a:pt x="85629" y="1435"/>
                  <a:pt x="85195" y="2435"/>
                  <a:pt x="84728" y="3503"/>
                </a:cubicBezTo>
                <a:cubicBezTo>
                  <a:pt x="84061" y="3503"/>
                  <a:pt x="83461" y="3536"/>
                  <a:pt x="82960" y="3536"/>
                </a:cubicBezTo>
                <a:cubicBezTo>
                  <a:pt x="82560" y="4003"/>
                  <a:pt x="82293" y="4470"/>
                  <a:pt x="81993" y="4904"/>
                </a:cubicBezTo>
                <a:lnTo>
                  <a:pt x="80625" y="4770"/>
                </a:lnTo>
                <a:cubicBezTo>
                  <a:pt x="77723" y="4504"/>
                  <a:pt x="74821" y="4270"/>
                  <a:pt x="72619" y="4103"/>
                </a:cubicBezTo>
                <a:cubicBezTo>
                  <a:pt x="70985" y="5671"/>
                  <a:pt x="70018" y="7306"/>
                  <a:pt x="68550" y="7939"/>
                </a:cubicBezTo>
                <a:cubicBezTo>
                  <a:pt x="67361" y="8459"/>
                  <a:pt x="65915" y="8685"/>
                  <a:pt x="64499" y="8685"/>
                </a:cubicBezTo>
                <a:cubicBezTo>
                  <a:pt x="64007" y="8685"/>
                  <a:pt x="63519" y="8658"/>
                  <a:pt x="63046" y="8606"/>
                </a:cubicBezTo>
                <a:cubicBezTo>
                  <a:pt x="62742" y="8567"/>
                  <a:pt x="62459" y="8546"/>
                  <a:pt x="62194" y="8546"/>
                </a:cubicBezTo>
                <a:cubicBezTo>
                  <a:pt x="60683" y="8546"/>
                  <a:pt x="59778" y="9214"/>
                  <a:pt x="59210" y="10775"/>
                </a:cubicBezTo>
                <a:cubicBezTo>
                  <a:pt x="58676" y="12342"/>
                  <a:pt x="57609" y="13443"/>
                  <a:pt x="55974" y="13677"/>
                </a:cubicBezTo>
                <a:cubicBezTo>
                  <a:pt x="54340" y="13944"/>
                  <a:pt x="52839" y="14411"/>
                  <a:pt x="51504" y="15111"/>
                </a:cubicBezTo>
                <a:cubicBezTo>
                  <a:pt x="51137" y="14978"/>
                  <a:pt x="50704" y="14911"/>
                  <a:pt x="50203" y="14844"/>
                </a:cubicBezTo>
                <a:cubicBezTo>
                  <a:pt x="50103" y="15311"/>
                  <a:pt x="50037" y="15678"/>
                  <a:pt x="50003" y="16078"/>
                </a:cubicBezTo>
                <a:cubicBezTo>
                  <a:pt x="49203" y="16612"/>
                  <a:pt x="48502" y="17279"/>
                  <a:pt x="47802" y="18013"/>
                </a:cubicBezTo>
                <a:cubicBezTo>
                  <a:pt x="47368" y="18480"/>
                  <a:pt x="46668" y="18814"/>
                  <a:pt x="46034" y="18981"/>
                </a:cubicBezTo>
                <a:cubicBezTo>
                  <a:pt x="36460" y="21416"/>
                  <a:pt x="27854" y="25685"/>
                  <a:pt x="20449" y="32090"/>
                </a:cubicBezTo>
                <a:cubicBezTo>
                  <a:pt x="19248" y="31923"/>
                  <a:pt x="18114" y="31756"/>
                  <a:pt x="17013" y="31590"/>
                </a:cubicBezTo>
                <a:cubicBezTo>
                  <a:pt x="16413" y="33324"/>
                  <a:pt x="15012" y="34525"/>
                  <a:pt x="16413" y="36326"/>
                </a:cubicBezTo>
                <a:cubicBezTo>
                  <a:pt x="16780" y="36827"/>
                  <a:pt x="16446" y="38495"/>
                  <a:pt x="15846" y="38928"/>
                </a:cubicBezTo>
                <a:cubicBezTo>
                  <a:pt x="14078" y="40296"/>
                  <a:pt x="14912" y="41730"/>
                  <a:pt x="15579" y="43498"/>
                </a:cubicBezTo>
                <a:cubicBezTo>
                  <a:pt x="14578" y="43365"/>
                  <a:pt x="13944" y="43265"/>
                  <a:pt x="13644" y="43198"/>
                </a:cubicBezTo>
                <a:cubicBezTo>
                  <a:pt x="11676" y="45199"/>
                  <a:pt x="10642" y="47468"/>
                  <a:pt x="10575" y="50069"/>
                </a:cubicBezTo>
                <a:cubicBezTo>
                  <a:pt x="10508" y="51704"/>
                  <a:pt x="9675" y="52705"/>
                  <a:pt x="8407" y="52972"/>
                </a:cubicBezTo>
                <a:cubicBezTo>
                  <a:pt x="7440" y="55540"/>
                  <a:pt x="10008" y="54906"/>
                  <a:pt x="10675" y="55807"/>
                </a:cubicBezTo>
                <a:cubicBezTo>
                  <a:pt x="8407" y="58509"/>
                  <a:pt x="9241" y="61711"/>
                  <a:pt x="8440" y="64547"/>
                </a:cubicBezTo>
                <a:cubicBezTo>
                  <a:pt x="7573" y="65047"/>
                  <a:pt x="6672" y="65547"/>
                  <a:pt x="6072" y="65914"/>
                </a:cubicBezTo>
                <a:cubicBezTo>
                  <a:pt x="5638" y="68583"/>
                  <a:pt x="5605" y="70984"/>
                  <a:pt x="4904" y="73186"/>
                </a:cubicBezTo>
                <a:cubicBezTo>
                  <a:pt x="2936" y="79224"/>
                  <a:pt x="2770" y="85495"/>
                  <a:pt x="2469" y="91733"/>
                </a:cubicBezTo>
                <a:cubicBezTo>
                  <a:pt x="2169" y="97604"/>
                  <a:pt x="1235" y="96536"/>
                  <a:pt x="7006" y="99338"/>
                </a:cubicBezTo>
                <a:cubicBezTo>
                  <a:pt x="7222" y="99400"/>
                  <a:pt x="7380" y="99575"/>
                  <a:pt x="7324" y="99575"/>
                </a:cubicBezTo>
                <a:cubicBezTo>
                  <a:pt x="7320" y="99575"/>
                  <a:pt x="7314" y="99574"/>
                  <a:pt x="7306" y="99572"/>
                </a:cubicBezTo>
                <a:lnTo>
                  <a:pt x="7306" y="99572"/>
                </a:lnTo>
                <a:cubicBezTo>
                  <a:pt x="7606" y="102674"/>
                  <a:pt x="7840" y="105543"/>
                  <a:pt x="8107" y="108511"/>
                </a:cubicBezTo>
                <a:cubicBezTo>
                  <a:pt x="7406" y="108445"/>
                  <a:pt x="6739" y="108411"/>
                  <a:pt x="5939" y="108378"/>
                </a:cubicBezTo>
                <a:lnTo>
                  <a:pt x="5939" y="108378"/>
                </a:lnTo>
                <a:cubicBezTo>
                  <a:pt x="6339" y="110713"/>
                  <a:pt x="10175" y="109946"/>
                  <a:pt x="9675" y="112781"/>
                </a:cubicBezTo>
                <a:cubicBezTo>
                  <a:pt x="9333" y="113170"/>
                  <a:pt x="9019" y="113314"/>
                  <a:pt x="8728" y="113314"/>
                </a:cubicBezTo>
                <a:cubicBezTo>
                  <a:pt x="7917" y="113314"/>
                  <a:pt x="7277" y="112201"/>
                  <a:pt x="6671" y="112201"/>
                </a:cubicBezTo>
                <a:cubicBezTo>
                  <a:pt x="6582" y="112201"/>
                  <a:pt x="6494" y="112225"/>
                  <a:pt x="6406" y="112281"/>
                </a:cubicBezTo>
                <a:cubicBezTo>
                  <a:pt x="5672" y="112745"/>
                  <a:pt x="5028" y="113300"/>
                  <a:pt x="4211" y="113300"/>
                </a:cubicBezTo>
                <a:cubicBezTo>
                  <a:pt x="3913" y="113300"/>
                  <a:pt x="3593" y="113226"/>
                  <a:pt x="3237" y="113048"/>
                </a:cubicBezTo>
                <a:lnTo>
                  <a:pt x="3237" y="113048"/>
                </a:lnTo>
                <a:cubicBezTo>
                  <a:pt x="3270" y="113415"/>
                  <a:pt x="3337" y="113748"/>
                  <a:pt x="3403" y="114049"/>
                </a:cubicBezTo>
                <a:cubicBezTo>
                  <a:pt x="3270" y="114015"/>
                  <a:pt x="3137" y="114015"/>
                  <a:pt x="2970" y="113949"/>
                </a:cubicBezTo>
                <a:cubicBezTo>
                  <a:pt x="2916" y="113945"/>
                  <a:pt x="2863" y="113943"/>
                  <a:pt x="2809" y="113943"/>
                </a:cubicBezTo>
                <a:cubicBezTo>
                  <a:pt x="1492" y="113943"/>
                  <a:pt x="165" y="115103"/>
                  <a:pt x="101" y="116417"/>
                </a:cubicBezTo>
                <a:cubicBezTo>
                  <a:pt x="1" y="117685"/>
                  <a:pt x="1002" y="118885"/>
                  <a:pt x="2236" y="118919"/>
                </a:cubicBezTo>
                <a:cubicBezTo>
                  <a:pt x="2292" y="118924"/>
                  <a:pt x="2348" y="118926"/>
                  <a:pt x="2405" y="118926"/>
                </a:cubicBezTo>
                <a:cubicBezTo>
                  <a:pt x="3454" y="118926"/>
                  <a:pt x="4526" y="118062"/>
                  <a:pt x="4938" y="117017"/>
                </a:cubicBezTo>
                <a:cubicBezTo>
                  <a:pt x="5572" y="117251"/>
                  <a:pt x="6439" y="117384"/>
                  <a:pt x="7807" y="117584"/>
                </a:cubicBezTo>
                <a:cubicBezTo>
                  <a:pt x="10075" y="117951"/>
                  <a:pt x="12510" y="118285"/>
                  <a:pt x="14144" y="120553"/>
                </a:cubicBezTo>
                <a:cubicBezTo>
                  <a:pt x="15312" y="122188"/>
                  <a:pt x="16980" y="123455"/>
                  <a:pt x="18414" y="124890"/>
                </a:cubicBezTo>
                <a:cubicBezTo>
                  <a:pt x="17914" y="124956"/>
                  <a:pt x="17447" y="125057"/>
                  <a:pt x="16746" y="125123"/>
                </a:cubicBezTo>
                <a:cubicBezTo>
                  <a:pt x="17680" y="127358"/>
                  <a:pt x="18481" y="129260"/>
                  <a:pt x="19315" y="131194"/>
                </a:cubicBezTo>
                <a:cubicBezTo>
                  <a:pt x="19982" y="131861"/>
                  <a:pt x="20449" y="132562"/>
                  <a:pt x="21683" y="132729"/>
                </a:cubicBezTo>
                <a:cubicBezTo>
                  <a:pt x="23418" y="132962"/>
                  <a:pt x="25519" y="133062"/>
                  <a:pt x="26520" y="135230"/>
                </a:cubicBezTo>
                <a:cubicBezTo>
                  <a:pt x="25986" y="136365"/>
                  <a:pt x="25419" y="137532"/>
                  <a:pt x="24819" y="138633"/>
                </a:cubicBezTo>
                <a:cubicBezTo>
                  <a:pt x="24420" y="139431"/>
                  <a:pt x="23945" y="139796"/>
                  <a:pt x="23382" y="139796"/>
                </a:cubicBezTo>
                <a:cubicBezTo>
                  <a:pt x="22957" y="139796"/>
                  <a:pt x="22481" y="139588"/>
                  <a:pt x="21950" y="139200"/>
                </a:cubicBezTo>
                <a:cubicBezTo>
                  <a:pt x="20816" y="138366"/>
                  <a:pt x="19582" y="137699"/>
                  <a:pt x="18281" y="136932"/>
                </a:cubicBezTo>
                <a:lnTo>
                  <a:pt x="18281" y="136932"/>
                </a:lnTo>
                <a:cubicBezTo>
                  <a:pt x="17413" y="138966"/>
                  <a:pt x="18814" y="139433"/>
                  <a:pt x="19582" y="140201"/>
                </a:cubicBezTo>
                <a:cubicBezTo>
                  <a:pt x="20416" y="140968"/>
                  <a:pt x="21350" y="141635"/>
                  <a:pt x="22183" y="142302"/>
                </a:cubicBezTo>
                <a:cubicBezTo>
                  <a:pt x="21283" y="147873"/>
                  <a:pt x="22517" y="149674"/>
                  <a:pt x="27787" y="150608"/>
                </a:cubicBezTo>
                <a:cubicBezTo>
                  <a:pt x="28288" y="150708"/>
                  <a:pt x="28988" y="151042"/>
                  <a:pt x="29155" y="151442"/>
                </a:cubicBezTo>
                <a:cubicBezTo>
                  <a:pt x="30233" y="154288"/>
                  <a:pt x="32549" y="155143"/>
                  <a:pt x="35015" y="155143"/>
                </a:cubicBezTo>
                <a:cubicBezTo>
                  <a:pt x="35295" y="155143"/>
                  <a:pt x="35577" y="155132"/>
                  <a:pt x="35860" y="155111"/>
                </a:cubicBezTo>
                <a:cubicBezTo>
                  <a:pt x="35956" y="155104"/>
                  <a:pt x="36053" y="155100"/>
                  <a:pt x="36150" y="155100"/>
                </a:cubicBezTo>
                <a:cubicBezTo>
                  <a:pt x="37253" y="155100"/>
                  <a:pt x="38410" y="155552"/>
                  <a:pt x="39523" y="155552"/>
                </a:cubicBezTo>
                <a:cubicBezTo>
                  <a:pt x="40453" y="155552"/>
                  <a:pt x="41353" y="155237"/>
                  <a:pt x="42164" y="154077"/>
                </a:cubicBezTo>
                <a:cubicBezTo>
                  <a:pt x="43132" y="156012"/>
                  <a:pt x="45200" y="154911"/>
                  <a:pt x="45867" y="155545"/>
                </a:cubicBezTo>
                <a:cubicBezTo>
                  <a:pt x="46254" y="155919"/>
                  <a:pt x="46588" y="156063"/>
                  <a:pt x="46886" y="156063"/>
                </a:cubicBezTo>
                <a:cubicBezTo>
                  <a:pt x="47862" y="156063"/>
                  <a:pt x="48462" y="154532"/>
                  <a:pt x="49337" y="154532"/>
                </a:cubicBezTo>
                <a:cubicBezTo>
                  <a:pt x="49578" y="154532"/>
                  <a:pt x="49840" y="154648"/>
                  <a:pt x="50137" y="154945"/>
                </a:cubicBezTo>
                <a:cubicBezTo>
                  <a:pt x="49803" y="155645"/>
                  <a:pt x="49436" y="156446"/>
                  <a:pt x="49036" y="157213"/>
                </a:cubicBezTo>
                <a:cubicBezTo>
                  <a:pt x="49837" y="157213"/>
                  <a:pt x="50304" y="156946"/>
                  <a:pt x="50704" y="156612"/>
                </a:cubicBezTo>
                <a:cubicBezTo>
                  <a:pt x="51535" y="155936"/>
                  <a:pt x="52265" y="155439"/>
                  <a:pt x="53109" y="155439"/>
                </a:cubicBezTo>
                <a:cubicBezTo>
                  <a:pt x="53722" y="155439"/>
                  <a:pt x="54393" y="155700"/>
                  <a:pt x="55207" y="156346"/>
                </a:cubicBezTo>
                <a:cubicBezTo>
                  <a:pt x="56397" y="157271"/>
                  <a:pt x="57775" y="157501"/>
                  <a:pt x="59212" y="157501"/>
                </a:cubicBezTo>
                <a:cubicBezTo>
                  <a:pt x="60625" y="157501"/>
                  <a:pt x="62095" y="157279"/>
                  <a:pt x="63498" y="157279"/>
                </a:cubicBezTo>
                <a:cubicBezTo>
                  <a:pt x="63547" y="157279"/>
                  <a:pt x="63597" y="157279"/>
                  <a:pt x="63646" y="157280"/>
                </a:cubicBezTo>
                <a:cubicBezTo>
                  <a:pt x="63780" y="157280"/>
                  <a:pt x="63847" y="156913"/>
                  <a:pt x="63980" y="156713"/>
                </a:cubicBezTo>
                <a:lnTo>
                  <a:pt x="63947" y="156713"/>
                </a:lnTo>
                <a:cubicBezTo>
                  <a:pt x="64180" y="156045"/>
                  <a:pt x="64480" y="155378"/>
                  <a:pt x="64781" y="154678"/>
                </a:cubicBezTo>
                <a:lnTo>
                  <a:pt x="65314" y="154678"/>
                </a:lnTo>
                <a:cubicBezTo>
                  <a:pt x="65448" y="154945"/>
                  <a:pt x="65681" y="155345"/>
                  <a:pt x="65948" y="155378"/>
                </a:cubicBezTo>
                <a:cubicBezTo>
                  <a:pt x="65957" y="155380"/>
                  <a:pt x="65965" y="155380"/>
                  <a:pt x="65974" y="155380"/>
                </a:cubicBezTo>
                <a:cubicBezTo>
                  <a:pt x="66174" y="155380"/>
                  <a:pt x="66458" y="155037"/>
                  <a:pt x="66682" y="154878"/>
                </a:cubicBezTo>
                <a:lnTo>
                  <a:pt x="66482" y="154678"/>
                </a:lnTo>
                <a:lnTo>
                  <a:pt x="68883" y="154678"/>
                </a:lnTo>
                <a:cubicBezTo>
                  <a:pt x="70117" y="154706"/>
                  <a:pt x="70455" y="156688"/>
                  <a:pt x="71758" y="156688"/>
                </a:cubicBezTo>
                <a:cubicBezTo>
                  <a:pt x="72006" y="156688"/>
                  <a:pt x="72289" y="156616"/>
                  <a:pt x="72619" y="156446"/>
                </a:cubicBezTo>
                <a:cubicBezTo>
                  <a:pt x="72353" y="155745"/>
                  <a:pt x="72152" y="155111"/>
                  <a:pt x="71886" y="154511"/>
                </a:cubicBezTo>
                <a:cubicBezTo>
                  <a:pt x="73020" y="154244"/>
                  <a:pt x="73820" y="154077"/>
                  <a:pt x="74387" y="154044"/>
                </a:cubicBezTo>
                <a:lnTo>
                  <a:pt x="74387" y="154044"/>
                </a:lnTo>
                <a:cubicBezTo>
                  <a:pt x="74321" y="154177"/>
                  <a:pt x="74321" y="154277"/>
                  <a:pt x="74321" y="154377"/>
                </a:cubicBezTo>
                <a:cubicBezTo>
                  <a:pt x="74387" y="154611"/>
                  <a:pt x="74788" y="154778"/>
                  <a:pt x="75021" y="155011"/>
                </a:cubicBezTo>
                <a:cubicBezTo>
                  <a:pt x="75221" y="154744"/>
                  <a:pt x="75622" y="154511"/>
                  <a:pt x="75555" y="154244"/>
                </a:cubicBezTo>
                <a:lnTo>
                  <a:pt x="75555" y="154244"/>
                </a:lnTo>
                <a:cubicBezTo>
                  <a:pt x="76155" y="154611"/>
                  <a:pt x="76522" y="155412"/>
                  <a:pt x="77223" y="156879"/>
                </a:cubicBezTo>
                <a:cubicBezTo>
                  <a:pt x="79858" y="157280"/>
                  <a:pt x="82360" y="157680"/>
                  <a:pt x="84895" y="158047"/>
                </a:cubicBezTo>
                <a:cubicBezTo>
                  <a:pt x="84895" y="158781"/>
                  <a:pt x="84962" y="159515"/>
                  <a:pt x="85128" y="160115"/>
                </a:cubicBezTo>
                <a:cubicBezTo>
                  <a:pt x="86196" y="159915"/>
                  <a:pt x="87330" y="159781"/>
                  <a:pt x="88464" y="159781"/>
                </a:cubicBezTo>
                <a:cubicBezTo>
                  <a:pt x="90799" y="159781"/>
                  <a:pt x="92967" y="160248"/>
                  <a:pt x="94969" y="161082"/>
                </a:cubicBezTo>
                <a:cubicBezTo>
                  <a:pt x="95569" y="161082"/>
                  <a:pt x="96203" y="161182"/>
                  <a:pt x="96803" y="161249"/>
                </a:cubicBezTo>
                <a:cubicBezTo>
                  <a:pt x="96837" y="161182"/>
                  <a:pt x="96837" y="161116"/>
                  <a:pt x="96870" y="161049"/>
                </a:cubicBezTo>
                <a:cubicBezTo>
                  <a:pt x="96370" y="160782"/>
                  <a:pt x="95969" y="160549"/>
                  <a:pt x="95536" y="160449"/>
                </a:cubicBezTo>
                <a:cubicBezTo>
                  <a:pt x="94735" y="160282"/>
                  <a:pt x="93801" y="160082"/>
                  <a:pt x="93701" y="159348"/>
                </a:cubicBezTo>
                <a:lnTo>
                  <a:pt x="93701" y="159348"/>
                </a:lnTo>
                <a:cubicBezTo>
                  <a:pt x="96136" y="159548"/>
                  <a:pt x="98571" y="159748"/>
                  <a:pt x="101006" y="159915"/>
                </a:cubicBezTo>
                <a:cubicBezTo>
                  <a:pt x="103875" y="160182"/>
                  <a:pt x="106811" y="160415"/>
                  <a:pt x="109012" y="160582"/>
                </a:cubicBezTo>
                <a:cubicBezTo>
                  <a:pt x="110647" y="159014"/>
                  <a:pt x="111581" y="157380"/>
                  <a:pt x="113048" y="156746"/>
                </a:cubicBezTo>
                <a:cubicBezTo>
                  <a:pt x="114262" y="156226"/>
                  <a:pt x="115696" y="156000"/>
                  <a:pt x="117105" y="156000"/>
                </a:cubicBezTo>
                <a:cubicBezTo>
                  <a:pt x="117594" y="156000"/>
                  <a:pt x="118080" y="156027"/>
                  <a:pt x="118552" y="156079"/>
                </a:cubicBezTo>
                <a:cubicBezTo>
                  <a:pt x="118856" y="156119"/>
                  <a:pt x="119139" y="156139"/>
                  <a:pt x="119404" y="156139"/>
                </a:cubicBezTo>
                <a:cubicBezTo>
                  <a:pt x="120915" y="156139"/>
                  <a:pt x="121821" y="155472"/>
                  <a:pt x="122388" y="153910"/>
                </a:cubicBezTo>
                <a:cubicBezTo>
                  <a:pt x="122922" y="152343"/>
                  <a:pt x="124023" y="151242"/>
                  <a:pt x="125657" y="151008"/>
                </a:cubicBezTo>
                <a:cubicBezTo>
                  <a:pt x="127258" y="150742"/>
                  <a:pt x="128760" y="150275"/>
                  <a:pt x="130094" y="149574"/>
                </a:cubicBezTo>
                <a:cubicBezTo>
                  <a:pt x="130494" y="149707"/>
                  <a:pt x="130894" y="149774"/>
                  <a:pt x="131395" y="149841"/>
                </a:cubicBezTo>
                <a:cubicBezTo>
                  <a:pt x="131528" y="149374"/>
                  <a:pt x="131562" y="149007"/>
                  <a:pt x="131595" y="148607"/>
                </a:cubicBezTo>
                <a:cubicBezTo>
                  <a:pt x="132395" y="148073"/>
                  <a:pt x="133096" y="147406"/>
                  <a:pt x="133830" y="146672"/>
                </a:cubicBezTo>
                <a:cubicBezTo>
                  <a:pt x="134230" y="146205"/>
                  <a:pt x="134931" y="145871"/>
                  <a:pt x="135564" y="145705"/>
                </a:cubicBezTo>
                <a:cubicBezTo>
                  <a:pt x="145171" y="143270"/>
                  <a:pt x="153744" y="139000"/>
                  <a:pt x="161183" y="132595"/>
                </a:cubicBezTo>
                <a:cubicBezTo>
                  <a:pt x="162384" y="132762"/>
                  <a:pt x="163518" y="132929"/>
                  <a:pt x="164585" y="133096"/>
                </a:cubicBezTo>
                <a:cubicBezTo>
                  <a:pt x="165219" y="131361"/>
                  <a:pt x="166587" y="130160"/>
                  <a:pt x="165219" y="128359"/>
                </a:cubicBezTo>
                <a:cubicBezTo>
                  <a:pt x="164852" y="127859"/>
                  <a:pt x="165186" y="126191"/>
                  <a:pt x="165753" y="125757"/>
                </a:cubicBezTo>
                <a:cubicBezTo>
                  <a:pt x="167554" y="124389"/>
                  <a:pt x="166720" y="122922"/>
                  <a:pt x="166053" y="121187"/>
                </a:cubicBezTo>
                <a:lnTo>
                  <a:pt x="166053" y="121187"/>
                </a:lnTo>
                <a:cubicBezTo>
                  <a:pt x="167054" y="121320"/>
                  <a:pt x="167687" y="121421"/>
                  <a:pt x="167954" y="121487"/>
                </a:cubicBezTo>
                <a:cubicBezTo>
                  <a:pt x="169922" y="119486"/>
                  <a:pt x="170956" y="117218"/>
                  <a:pt x="171056" y="114582"/>
                </a:cubicBezTo>
                <a:cubicBezTo>
                  <a:pt x="171090" y="112981"/>
                  <a:pt x="171924" y="111980"/>
                  <a:pt x="173225" y="111714"/>
                </a:cubicBezTo>
                <a:cubicBezTo>
                  <a:pt x="174192" y="109145"/>
                  <a:pt x="171590" y="109746"/>
                  <a:pt x="170923" y="108878"/>
                </a:cubicBezTo>
                <a:cubicBezTo>
                  <a:pt x="173225" y="106176"/>
                  <a:pt x="172391" y="102974"/>
                  <a:pt x="173191" y="100139"/>
                </a:cubicBezTo>
                <a:cubicBezTo>
                  <a:pt x="174059" y="99638"/>
                  <a:pt x="174926" y="99138"/>
                  <a:pt x="175560" y="98738"/>
                </a:cubicBezTo>
                <a:cubicBezTo>
                  <a:pt x="175960" y="96069"/>
                  <a:pt x="176027" y="93701"/>
                  <a:pt x="176727" y="91499"/>
                </a:cubicBezTo>
                <a:cubicBezTo>
                  <a:pt x="178695" y="85461"/>
                  <a:pt x="178862" y="79190"/>
                  <a:pt x="179129" y="72953"/>
                </a:cubicBezTo>
                <a:cubicBezTo>
                  <a:pt x="179429" y="67048"/>
                  <a:pt x="180396" y="68149"/>
                  <a:pt x="174592" y="65347"/>
                </a:cubicBezTo>
                <a:cubicBezTo>
                  <a:pt x="174417" y="65289"/>
                  <a:pt x="174267" y="65102"/>
                  <a:pt x="174278" y="65102"/>
                </a:cubicBezTo>
                <a:lnTo>
                  <a:pt x="174278" y="65102"/>
                </a:lnTo>
                <a:cubicBezTo>
                  <a:pt x="174279" y="65102"/>
                  <a:pt x="174284" y="65105"/>
                  <a:pt x="174292" y="65114"/>
                </a:cubicBezTo>
                <a:cubicBezTo>
                  <a:pt x="174025" y="62011"/>
                  <a:pt x="173758" y="59143"/>
                  <a:pt x="173525" y="56174"/>
                </a:cubicBezTo>
                <a:lnTo>
                  <a:pt x="173525" y="56174"/>
                </a:lnTo>
                <a:cubicBezTo>
                  <a:pt x="174225" y="56207"/>
                  <a:pt x="174892" y="56274"/>
                  <a:pt x="175693" y="56307"/>
                </a:cubicBezTo>
                <a:cubicBezTo>
                  <a:pt x="175259" y="53972"/>
                  <a:pt x="171423" y="54706"/>
                  <a:pt x="171924" y="51871"/>
                </a:cubicBezTo>
                <a:cubicBezTo>
                  <a:pt x="172268" y="51495"/>
                  <a:pt x="172582" y="51356"/>
                  <a:pt x="172871" y="51356"/>
                </a:cubicBezTo>
                <a:cubicBezTo>
                  <a:pt x="173689" y="51356"/>
                  <a:pt x="174319" y="52460"/>
                  <a:pt x="174937" y="52460"/>
                </a:cubicBezTo>
                <a:cubicBezTo>
                  <a:pt x="175034" y="52460"/>
                  <a:pt x="175130" y="52433"/>
                  <a:pt x="175226" y="52371"/>
                </a:cubicBezTo>
                <a:cubicBezTo>
                  <a:pt x="175958" y="51932"/>
                  <a:pt x="176602" y="51385"/>
                  <a:pt x="177417" y="51385"/>
                </a:cubicBezTo>
                <a:cubicBezTo>
                  <a:pt x="177715" y="51385"/>
                  <a:pt x="178037" y="51458"/>
                  <a:pt x="178395" y="51637"/>
                </a:cubicBezTo>
                <a:cubicBezTo>
                  <a:pt x="178362" y="51270"/>
                  <a:pt x="178262" y="50937"/>
                  <a:pt x="178228" y="50637"/>
                </a:cubicBezTo>
                <a:lnTo>
                  <a:pt x="178228" y="50637"/>
                </a:lnTo>
                <a:cubicBezTo>
                  <a:pt x="178362" y="50670"/>
                  <a:pt x="178462" y="50670"/>
                  <a:pt x="178628" y="50703"/>
                </a:cubicBezTo>
                <a:cubicBezTo>
                  <a:pt x="178700" y="50710"/>
                  <a:pt x="178772" y="50713"/>
                  <a:pt x="178843" y="50713"/>
                </a:cubicBezTo>
                <a:cubicBezTo>
                  <a:pt x="180169" y="50713"/>
                  <a:pt x="181436" y="49566"/>
                  <a:pt x="181531" y="48268"/>
                </a:cubicBezTo>
                <a:cubicBezTo>
                  <a:pt x="181397" y="47034"/>
                  <a:pt x="180363" y="45833"/>
                  <a:pt x="179196" y="45766"/>
                </a:cubicBezTo>
                <a:cubicBezTo>
                  <a:pt x="179136" y="45761"/>
                  <a:pt x="179076" y="45759"/>
                  <a:pt x="179016" y="45759"/>
                </a:cubicBezTo>
                <a:cubicBezTo>
                  <a:pt x="177940" y="45759"/>
                  <a:pt x="176871" y="46593"/>
                  <a:pt x="176460" y="47668"/>
                </a:cubicBezTo>
                <a:cubicBezTo>
                  <a:pt x="175860" y="47434"/>
                  <a:pt x="174959" y="47301"/>
                  <a:pt x="173592" y="47101"/>
                </a:cubicBezTo>
                <a:cubicBezTo>
                  <a:pt x="171357" y="46700"/>
                  <a:pt x="168888" y="46367"/>
                  <a:pt x="167254" y="44132"/>
                </a:cubicBezTo>
                <a:cubicBezTo>
                  <a:pt x="166086" y="42497"/>
                  <a:pt x="164418" y="41196"/>
                  <a:pt x="163017" y="39795"/>
                </a:cubicBezTo>
                <a:cubicBezTo>
                  <a:pt x="163518" y="39695"/>
                  <a:pt x="163951" y="39629"/>
                  <a:pt x="164685" y="39529"/>
                </a:cubicBezTo>
                <a:cubicBezTo>
                  <a:pt x="163718" y="37327"/>
                  <a:pt x="162917" y="35426"/>
                  <a:pt x="162083" y="33491"/>
                </a:cubicBezTo>
                <a:cubicBezTo>
                  <a:pt x="161416" y="32824"/>
                  <a:pt x="160949" y="32123"/>
                  <a:pt x="159715" y="31957"/>
                </a:cubicBezTo>
                <a:cubicBezTo>
                  <a:pt x="158014" y="31690"/>
                  <a:pt x="155879" y="31623"/>
                  <a:pt x="154878" y="29455"/>
                </a:cubicBezTo>
                <a:cubicBezTo>
                  <a:pt x="155412" y="28321"/>
                  <a:pt x="156012" y="27153"/>
                  <a:pt x="156579" y="26019"/>
                </a:cubicBezTo>
                <a:cubicBezTo>
                  <a:pt x="156978" y="25240"/>
                  <a:pt x="157453" y="24873"/>
                  <a:pt x="158015" y="24873"/>
                </a:cubicBezTo>
                <a:cubicBezTo>
                  <a:pt x="158441" y="24873"/>
                  <a:pt x="158917" y="25083"/>
                  <a:pt x="159448" y="25485"/>
                </a:cubicBezTo>
                <a:cubicBezTo>
                  <a:pt x="160582" y="26319"/>
                  <a:pt x="161850" y="26986"/>
                  <a:pt x="163117" y="27720"/>
                </a:cubicBezTo>
                <a:cubicBezTo>
                  <a:pt x="164018" y="25685"/>
                  <a:pt x="162584" y="25218"/>
                  <a:pt x="161850" y="24485"/>
                </a:cubicBezTo>
                <a:cubicBezTo>
                  <a:pt x="161016" y="23684"/>
                  <a:pt x="160049" y="23017"/>
                  <a:pt x="159215" y="22350"/>
                </a:cubicBezTo>
                <a:cubicBezTo>
                  <a:pt x="160115" y="16812"/>
                  <a:pt x="158881" y="15011"/>
                  <a:pt x="153611" y="14077"/>
                </a:cubicBezTo>
                <a:cubicBezTo>
                  <a:pt x="153110" y="13977"/>
                  <a:pt x="152410" y="13643"/>
                  <a:pt x="152243" y="13243"/>
                </a:cubicBezTo>
                <a:cubicBezTo>
                  <a:pt x="151179" y="10406"/>
                  <a:pt x="148937" y="9533"/>
                  <a:pt x="146491" y="9533"/>
                </a:cubicBezTo>
                <a:cubicBezTo>
                  <a:pt x="146176" y="9533"/>
                  <a:pt x="145858" y="9547"/>
                  <a:pt x="145538" y="9574"/>
                </a:cubicBezTo>
                <a:cubicBezTo>
                  <a:pt x="145442" y="9581"/>
                  <a:pt x="145345" y="9585"/>
                  <a:pt x="145248" y="9585"/>
                </a:cubicBezTo>
                <a:cubicBezTo>
                  <a:pt x="144145" y="9585"/>
                  <a:pt x="142988" y="9133"/>
                  <a:pt x="141875" y="9133"/>
                </a:cubicBezTo>
                <a:cubicBezTo>
                  <a:pt x="140945" y="9133"/>
                  <a:pt x="140045" y="9449"/>
                  <a:pt x="139234" y="10608"/>
                </a:cubicBezTo>
                <a:cubicBezTo>
                  <a:pt x="138266" y="8673"/>
                  <a:pt x="136198" y="9774"/>
                  <a:pt x="135531" y="9140"/>
                </a:cubicBezTo>
                <a:cubicBezTo>
                  <a:pt x="135146" y="8756"/>
                  <a:pt x="134816" y="8609"/>
                  <a:pt x="134520" y="8609"/>
                </a:cubicBezTo>
                <a:cubicBezTo>
                  <a:pt x="133944" y="8609"/>
                  <a:pt x="133504" y="9166"/>
                  <a:pt x="133063" y="9607"/>
                </a:cubicBezTo>
                <a:cubicBezTo>
                  <a:pt x="132929" y="9507"/>
                  <a:pt x="132762" y="9440"/>
                  <a:pt x="132662" y="9307"/>
                </a:cubicBezTo>
                <a:cubicBezTo>
                  <a:pt x="132395" y="9107"/>
                  <a:pt x="132095" y="8940"/>
                  <a:pt x="131828" y="8740"/>
                </a:cubicBezTo>
                <a:lnTo>
                  <a:pt x="132429" y="7472"/>
                </a:lnTo>
                <a:cubicBezTo>
                  <a:pt x="131862" y="7472"/>
                  <a:pt x="131495" y="7606"/>
                  <a:pt x="131161" y="7806"/>
                </a:cubicBezTo>
                <a:cubicBezTo>
                  <a:pt x="131195" y="5137"/>
                  <a:pt x="130361" y="4337"/>
                  <a:pt x="127592" y="4137"/>
                </a:cubicBezTo>
                <a:cubicBezTo>
                  <a:pt x="127325" y="4137"/>
                  <a:pt x="126925" y="3970"/>
                  <a:pt x="126825" y="3770"/>
                </a:cubicBezTo>
                <a:cubicBezTo>
                  <a:pt x="126182" y="2484"/>
                  <a:pt x="125104" y="2071"/>
                  <a:pt x="123956" y="2071"/>
                </a:cubicBezTo>
                <a:cubicBezTo>
                  <a:pt x="123614" y="2071"/>
                  <a:pt x="123266" y="2107"/>
                  <a:pt x="122922" y="2169"/>
                </a:cubicBezTo>
                <a:cubicBezTo>
                  <a:pt x="122765" y="2202"/>
                  <a:pt x="122603" y="2213"/>
                  <a:pt x="122436" y="2213"/>
                </a:cubicBezTo>
                <a:cubicBezTo>
                  <a:pt x="122050" y="2213"/>
                  <a:pt x="121643" y="2151"/>
                  <a:pt x="121246" y="2151"/>
                </a:cubicBezTo>
                <a:cubicBezTo>
                  <a:pt x="120615" y="2151"/>
                  <a:pt x="120010" y="2310"/>
                  <a:pt x="119553" y="3136"/>
                </a:cubicBezTo>
                <a:cubicBezTo>
                  <a:pt x="119270" y="2704"/>
                  <a:pt x="118900" y="2611"/>
                  <a:pt x="118539" y="2611"/>
                </a:cubicBezTo>
                <a:cubicBezTo>
                  <a:pt x="118268" y="2611"/>
                  <a:pt x="118002" y="2663"/>
                  <a:pt x="117780" y="2663"/>
                </a:cubicBezTo>
                <a:cubicBezTo>
                  <a:pt x="117637" y="2663"/>
                  <a:pt x="117513" y="2641"/>
                  <a:pt x="117418" y="2569"/>
                </a:cubicBezTo>
                <a:cubicBezTo>
                  <a:pt x="117208" y="2400"/>
                  <a:pt x="117034" y="2332"/>
                  <a:pt x="116883" y="2332"/>
                </a:cubicBezTo>
                <a:cubicBezTo>
                  <a:pt x="116309" y="2332"/>
                  <a:pt x="116090" y="3317"/>
                  <a:pt x="115586" y="3317"/>
                </a:cubicBezTo>
                <a:cubicBezTo>
                  <a:pt x="115470" y="3317"/>
                  <a:pt x="115338" y="3265"/>
                  <a:pt x="115183" y="3136"/>
                </a:cubicBezTo>
                <a:cubicBezTo>
                  <a:pt x="115350" y="2736"/>
                  <a:pt x="115450" y="2302"/>
                  <a:pt x="115650" y="1835"/>
                </a:cubicBezTo>
                <a:lnTo>
                  <a:pt x="115650" y="1835"/>
                </a:lnTo>
                <a:cubicBezTo>
                  <a:pt x="115217" y="1902"/>
                  <a:pt x="114983" y="2068"/>
                  <a:pt x="114750" y="2269"/>
                </a:cubicBezTo>
                <a:cubicBezTo>
                  <a:pt x="114305" y="2713"/>
                  <a:pt x="113901" y="3050"/>
                  <a:pt x="113385" y="3050"/>
                </a:cubicBezTo>
                <a:cubicBezTo>
                  <a:pt x="113086" y="3050"/>
                  <a:pt x="112751" y="2937"/>
                  <a:pt x="112348" y="2669"/>
                </a:cubicBezTo>
                <a:cubicBezTo>
                  <a:pt x="111822" y="2351"/>
                  <a:pt x="111264" y="2244"/>
                  <a:pt x="110694" y="2244"/>
                </a:cubicBezTo>
                <a:cubicBezTo>
                  <a:pt x="109708" y="2244"/>
                  <a:pt x="108683" y="2563"/>
                  <a:pt x="107711" y="2669"/>
                </a:cubicBezTo>
                <a:cubicBezTo>
                  <a:pt x="107678" y="2669"/>
                  <a:pt x="107611" y="2902"/>
                  <a:pt x="107578" y="3002"/>
                </a:cubicBezTo>
                <a:lnTo>
                  <a:pt x="107611" y="3002"/>
                </a:lnTo>
                <a:cubicBezTo>
                  <a:pt x="107511" y="3369"/>
                  <a:pt x="107411" y="3770"/>
                  <a:pt x="107278" y="4170"/>
                </a:cubicBezTo>
                <a:cubicBezTo>
                  <a:pt x="107211" y="4170"/>
                  <a:pt x="107077" y="4203"/>
                  <a:pt x="107011" y="4203"/>
                </a:cubicBezTo>
                <a:cubicBezTo>
                  <a:pt x="106911" y="4103"/>
                  <a:pt x="106744" y="3903"/>
                  <a:pt x="106644" y="3903"/>
                </a:cubicBezTo>
                <a:cubicBezTo>
                  <a:pt x="106510" y="3903"/>
                  <a:pt x="106377" y="4103"/>
                  <a:pt x="106243" y="4203"/>
                </a:cubicBezTo>
                <a:cubicBezTo>
                  <a:pt x="106310" y="4270"/>
                  <a:pt x="106344" y="4270"/>
                  <a:pt x="106377" y="4303"/>
                </a:cubicBezTo>
                <a:cubicBezTo>
                  <a:pt x="105910" y="4337"/>
                  <a:pt x="105510" y="4403"/>
                  <a:pt x="105043" y="4437"/>
                </a:cubicBezTo>
                <a:cubicBezTo>
                  <a:pt x="105034" y="4437"/>
                  <a:pt x="105025" y="4437"/>
                  <a:pt x="105016" y="4437"/>
                </a:cubicBezTo>
                <a:cubicBezTo>
                  <a:pt x="104386" y="4437"/>
                  <a:pt x="104087" y="3483"/>
                  <a:pt x="103438" y="3483"/>
                </a:cubicBezTo>
                <a:cubicBezTo>
                  <a:pt x="103284" y="3483"/>
                  <a:pt x="103110" y="3537"/>
                  <a:pt x="102908" y="3670"/>
                </a:cubicBezTo>
                <a:cubicBezTo>
                  <a:pt x="103075" y="4070"/>
                  <a:pt x="103241" y="4403"/>
                  <a:pt x="103408" y="4737"/>
                </a:cubicBezTo>
                <a:cubicBezTo>
                  <a:pt x="102841" y="4937"/>
                  <a:pt x="102407" y="5037"/>
                  <a:pt x="102074" y="5137"/>
                </a:cubicBezTo>
                <a:cubicBezTo>
                  <a:pt x="102141" y="5037"/>
                  <a:pt x="102141" y="5004"/>
                  <a:pt x="102074" y="4937"/>
                </a:cubicBezTo>
                <a:cubicBezTo>
                  <a:pt x="102040" y="4804"/>
                  <a:pt x="101807" y="4737"/>
                  <a:pt x="101674" y="4637"/>
                </a:cubicBezTo>
                <a:cubicBezTo>
                  <a:pt x="101573" y="4804"/>
                  <a:pt x="101373" y="4971"/>
                  <a:pt x="101407" y="5104"/>
                </a:cubicBezTo>
                <a:cubicBezTo>
                  <a:pt x="101073" y="4937"/>
                  <a:pt x="100840" y="4504"/>
                  <a:pt x="100339" y="3770"/>
                </a:cubicBezTo>
                <a:cubicBezTo>
                  <a:pt x="98872" y="3670"/>
                  <a:pt x="97504" y="3636"/>
                  <a:pt x="96136" y="3536"/>
                </a:cubicBezTo>
                <a:cubicBezTo>
                  <a:pt x="95969" y="2169"/>
                  <a:pt x="95536" y="1034"/>
                  <a:pt x="94235" y="801"/>
                </a:cubicBezTo>
                <a:cubicBezTo>
                  <a:pt x="92867" y="534"/>
                  <a:pt x="91500" y="634"/>
                  <a:pt x="90065" y="534"/>
                </a:cubicBezTo>
                <a:cubicBezTo>
                  <a:pt x="88798" y="367"/>
                  <a:pt x="87497" y="200"/>
                  <a:pt x="86196" y="0"/>
                </a:cubicBez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0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201;p3">
            <a:extLst>
              <a:ext uri="{FF2B5EF4-FFF2-40B4-BE49-F238E27FC236}">
                <a16:creationId xmlns="" xmlns:a16="http://schemas.microsoft.com/office/drawing/2014/main" id="{E2E88641-7FAE-45F4-81F6-B42C3E0DA9BD}"/>
              </a:ext>
            </a:extLst>
          </p:cNvPr>
          <p:cNvSpPr txBox="1">
            <a:spLocks/>
          </p:cNvSpPr>
          <p:nvPr/>
        </p:nvSpPr>
        <p:spPr>
          <a:xfrm>
            <a:off x="3472327" y="3220904"/>
            <a:ext cx="2789550" cy="70425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68569" rIns="0" bIns="68569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  <a:buSzPts val="4200"/>
            </a:pPr>
            <a:r>
              <a:rPr lang="en-ID" sz="2700" dirty="0" smtClean="0">
                <a:solidFill>
                  <a:schemeClr val="bg2">
                    <a:lumMod val="2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Results </a:t>
            </a:r>
            <a:endParaRPr lang="en-ID" sz="2700" dirty="0">
              <a:solidFill>
                <a:schemeClr val="bg2">
                  <a:lumMod val="25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203;p3">
            <a:extLst>
              <a:ext uri="{FF2B5EF4-FFF2-40B4-BE49-F238E27FC236}">
                <a16:creationId xmlns="" xmlns:a16="http://schemas.microsoft.com/office/drawing/2014/main" id="{01AAE513-1195-4DB3-8E50-E8EA3A75612B}"/>
              </a:ext>
            </a:extLst>
          </p:cNvPr>
          <p:cNvSpPr txBox="1">
            <a:spLocks/>
          </p:cNvSpPr>
          <p:nvPr/>
        </p:nvSpPr>
        <p:spPr>
          <a:xfrm>
            <a:off x="4390102" y="2307949"/>
            <a:ext cx="110565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8569" rIns="137156" bIns="68569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  <a:spcBef>
                <a:spcPts val="0"/>
              </a:spcBef>
              <a:buSzPts val="12000"/>
            </a:pPr>
            <a:r>
              <a:rPr lang="en" sz="4500" dirty="0" smtClean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06</a:t>
            </a:r>
            <a:endParaRPr lang="en" sz="4500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5B50CCD9-11F0-3B63-E6CF-B8B4F961C4E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47" r="7623" b="65065"/>
          <a:stretch/>
        </p:blipFill>
        <p:spPr>
          <a:xfrm rot="5400000">
            <a:off x="-3203801" y="2915571"/>
            <a:ext cx="7124704" cy="96971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E1814A49-B10D-4313-42C9-4E1FF463C3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2312" y="6308615"/>
            <a:ext cx="2071688" cy="460375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="" xmlns:a16="http://schemas.microsoft.com/office/drawing/2014/main" id="{C97ED349-9676-876B-4FC9-52B692383269}"/>
              </a:ext>
            </a:extLst>
          </p:cNvPr>
          <p:cNvGrpSpPr/>
          <p:nvPr/>
        </p:nvGrpSpPr>
        <p:grpSpPr>
          <a:xfrm>
            <a:off x="6302553" y="111971"/>
            <a:ext cx="2841447" cy="638941"/>
            <a:chOff x="507369" y="3237189"/>
            <a:chExt cx="6101155" cy="1312875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="" xmlns:a16="http://schemas.microsoft.com/office/drawing/2014/main" id="{3C88C06C-43D4-2613-041A-298D12A3E79F}"/>
                </a:ext>
              </a:extLst>
            </p:cNvPr>
            <p:cNvSpPr/>
            <p:nvPr/>
          </p:nvSpPr>
          <p:spPr>
            <a:xfrm>
              <a:off x="507369" y="3333750"/>
              <a:ext cx="6017256" cy="1068111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pic>
          <p:nvPicPr>
            <p:cNvPr id="19" name="Picture 18" descr="A black and white logo&#10;&#10;Description automatically generated">
              <a:extLst>
                <a:ext uri="{FF2B5EF4-FFF2-40B4-BE49-F238E27FC236}">
                  <a16:creationId xmlns="" xmlns:a16="http://schemas.microsoft.com/office/drawing/2014/main" id="{1AC850E9-7802-2D4A-6F48-472B1874643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230" t="9383" r="26230" b="60139"/>
            <a:stretch/>
          </p:blipFill>
          <p:spPr>
            <a:xfrm>
              <a:off x="2688857" y="3443886"/>
              <a:ext cx="1871280" cy="899479"/>
            </a:xfrm>
            <a:prstGeom prst="rect">
              <a:avLst/>
            </a:prstGeom>
          </p:spPr>
        </p:pic>
        <p:pic>
          <p:nvPicPr>
            <p:cNvPr id="20" name="Picture 19" descr="A blue and white logo&#10;&#10;Description automatically generated">
              <a:extLst>
                <a:ext uri="{FF2B5EF4-FFF2-40B4-BE49-F238E27FC236}">
                  <a16:creationId xmlns="" xmlns:a16="http://schemas.microsoft.com/office/drawing/2014/main" id="{0B898990-FA7E-AC37-294B-FCD52380636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8469" y="3382029"/>
              <a:ext cx="2170388" cy="971550"/>
            </a:xfrm>
            <a:prstGeom prst="rect">
              <a:avLst/>
            </a:prstGeom>
          </p:spPr>
        </p:pic>
        <p:pic>
          <p:nvPicPr>
            <p:cNvPr id="21" name="Picture 20" descr="A blue circle with a cross&#10;&#10;Description automatically generated">
              <a:extLst>
                <a:ext uri="{FF2B5EF4-FFF2-40B4-BE49-F238E27FC236}">
                  <a16:creationId xmlns="" xmlns:a16="http://schemas.microsoft.com/office/drawing/2014/main" id="{B2774015-7717-D2B0-0694-E4F5C0BDB5C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95649" y="3237189"/>
              <a:ext cx="1312875" cy="1312875"/>
            </a:xfrm>
            <a:prstGeom prst="rect">
              <a:avLst/>
            </a:prstGeom>
          </p:spPr>
        </p:pic>
        <p:pic>
          <p:nvPicPr>
            <p:cNvPr id="22" name="Picture 21" descr="A logo with a globe in the middle&#10;&#10;Description automatically generated">
              <a:extLst>
                <a:ext uri="{FF2B5EF4-FFF2-40B4-BE49-F238E27FC236}">
                  <a16:creationId xmlns="" xmlns:a16="http://schemas.microsoft.com/office/drawing/2014/main" id="{38CB6046-7AEB-6680-4697-99DD286FF29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880" t="30633" r="23674" b="28588"/>
            <a:stretch/>
          </p:blipFill>
          <p:spPr>
            <a:xfrm>
              <a:off x="4644036" y="3415560"/>
              <a:ext cx="853931" cy="904489"/>
            </a:xfrm>
            <a:prstGeom prst="rect">
              <a:avLst/>
            </a:prstGeom>
          </p:spPr>
        </p:pic>
      </p:grp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The 6th </a:t>
            </a:r>
            <a:r>
              <a:rPr lang="en-US" dirty="0" err="1" smtClean="0"/>
              <a:t>Geomatics</a:t>
            </a:r>
            <a:r>
              <a:rPr lang="en-US" dirty="0" smtClean="0"/>
              <a:t> International Conference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0850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317785" y="2275799"/>
            <a:ext cx="7578298" cy="1131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08" indent="-214308">
              <a:buFont typeface="Arial" panose="020B0604020202020204" pitchFamily="34" charset="0"/>
              <a:buChar char="•"/>
            </a:pPr>
            <a:r>
              <a:rPr lang="en-US" sz="1350" dirty="0" smtClean="0">
                <a:solidFill>
                  <a:schemeClr val="bg2">
                    <a:lumMod val="25000"/>
                  </a:schemeClr>
                </a:solidFill>
                <a:latin typeface="MADE TOMMY" panose="02000503000000020004" pitchFamily="50" charset="0"/>
              </a:rPr>
              <a:t>The number of model generated: 466</a:t>
            </a:r>
            <a:endParaRPr lang="en-US" sz="1350" dirty="0">
              <a:solidFill>
                <a:schemeClr val="bg2">
                  <a:lumMod val="25000"/>
                </a:schemeClr>
              </a:solidFill>
              <a:latin typeface="MADE TOMMY" panose="02000503000000020004" pitchFamily="50" charset="0"/>
            </a:endParaRPr>
          </a:p>
          <a:p>
            <a:pPr marL="214308" indent="-214308">
              <a:buFont typeface="Arial" panose="020B0604020202020204" pitchFamily="34" charset="0"/>
              <a:buChar char="•"/>
            </a:pPr>
            <a:r>
              <a:rPr lang="en-US" sz="1350" dirty="0" smtClean="0">
                <a:solidFill>
                  <a:schemeClr val="bg2">
                    <a:lumMod val="25000"/>
                  </a:schemeClr>
                </a:solidFill>
                <a:latin typeface="MADE TOMMY" panose="02000503000000020004" pitchFamily="50" charset="0"/>
              </a:rPr>
              <a:t>Best model: stacked ensemble of </a:t>
            </a:r>
            <a:r>
              <a:rPr lang="en-US" sz="1350" dirty="0">
                <a:solidFill>
                  <a:schemeClr val="bg2">
                    <a:lumMod val="25000"/>
                  </a:schemeClr>
                </a:solidFill>
                <a:latin typeface="MADE TOMMY" panose="02000503000000020004" pitchFamily="50" charset="0"/>
              </a:rPr>
              <a:t>six base models: DL, two DRFs, GBM</a:t>
            </a:r>
            <a:r>
              <a:rPr lang="en-US" sz="1350" dirty="0" smtClean="0">
                <a:solidFill>
                  <a:schemeClr val="bg2">
                    <a:lumMod val="25000"/>
                  </a:schemeClr>
                </a:solidFill>
                <a:latin typeface="MADE TOMMY" panose="02000503000000020004" pitchFamily="50" charset="0"/>
              </a:rPr>
              <a:t>, GLM</a:t>
            </a:r>
            <a:r>
              <a:rPr lang="en-US" sz="1350" dirty="0">
                <a:solidFill>
                  <a:schemeClr val="bg2">
                    <a:lumMod val="25000"/>
                  </a:schemeClr>
                </a:solidFill>
                <a:latin typeface="MADE TOMMY" panose="02000503000000020004" pitchFamily="50" charset="0"/>
              </a:rPr>
              <a:t>, and </a:t>
            </a:r>
            <a:r>
              <a:rPr lang="en-US" sz="1350" dirty="0" err="1" smtClean="0">
                <a:solidFill>
                  <a:schemeClr val="bg2">
                    <a:lumMod val="25000"/>
                  </a:schemeClr>
                </a:solidFill>
                <a:latin typeface="MADE TOMMY" panose="02000503000000020004" pitchFamily="50" charset="0"/>
              </a:rPr>
              <a:t>XGBoost</a:t>
            </a:r>
            <a:r>
              <a:rPr lang="en-US" sz="1350" dirty="0" smtClean="0">
                <a:solidFill>
                  <a:schemeClr val="bg2">
                    <a:lumMod val="25000"/>
                  </a:schemeClr>
                </a:solidFill>
                <a:latin typeface="MADE TOMMY" panose="02000503000000020004" pitchFamily="50" charset="0"/>
              </a:rPr>
              <a:t>.</a:t>
            </a:r>
          </a:p>
          <a:p>
            <a:pPr marL="214308" indent="-214308">
              <a:buFont typeface="Arial" panose="020B0604020202020204" pitchFamily="34" charset="0"/>
              <a:buChar char="•"/>
            </a:pPr>
            <a:r>
              <a:rPr lang="en-US" sz="1350" dirty="0" smtClean="0">
                <a:solidFill>
                  <a:schemeClr val="bg2">
                    <a:lumMod val="25000"/>
                  </a:schemeClr>
                </a:solidFill>
                <a:latin typeface="MADE TOMMY" panose="02000503000000020004" pitchFamily="50" charset="0"/>
              </a:rPr>
              <a:t>The accuracy</a:t>
            </a:r>
            <a:r>
              <a:rPr lang="en-US" sz="1100" dirty="0" smtClean="0">
                <a:solidFill>
                  <a:schemeClr val="bg2">
                    <a:lumMod val="25000"/>
                  </a:schemeClr>
                </a:solidFill>
                <a:latin typeface="MADE TOMMY" panose="02000503000000020004" pitchFamily="50" charset="0"/>
              </a:rPr>
              <a:t>*</a:t>
            </a:r>
            <a:r>
              <a:rPr lang="en-US" sz="1350" dirty="0" smtClean="0">
                <a:solidFill>
                  <a:schemeClr val="bg2">
                    <a:lumMod val="25000"/>
                  </a:schemeClr>
                </a:solidFill>
                <a:latin typeface="MADE TOMMY" panose="02000503000000020004" pitchFamily="50" charset="0"/>
              </a:rPr>
              <a:t> of the best model:</a:t>
            </a:r>
          </a:p>
          <a:p>
            <a:pPr marL="671508" lvl="1" indent="-214308">
              <a:buFont typeface="Arial" panose="020B0604020202020204" pitchFamily="34" charset="0"/>
              <a:buChar char="•"/>
            </a:pPr>
            <a:r>
              <a:rPr lang="en-US" sz="1350" dirty="0" smtClean="0">
                <a:solidFill>
                  <a:schemeClr val="bg2">
                    <a:lumMod val="25000"/>
                  </a:schemeClr>
                </a:solidFill>
                <a:latin typeface="MADE TOMMY" panose="02000503000000020004" pitchFamily="50" charset="0"/>
              </a:rPr>
              <a:t>Mean for all CV datasets; 95.04%,</a:t>
            </a:r>
          </a:p>
          <a:p>
            <a:pPr marL="671508" lvl="1" indent="-214308">
              <a:buFont typeface="Arial" panose="020B0604020202020204" pitchFamily="34" charset="0"/>
              <a:buChar char="•"/>
            </a:pPr>
            <a:r>
              <a:rPr lang="en-US" sz="1350" dirty="0" smtClean="0">
                <a:solidFill>
                  <a:schemeClr val="bg2">
                    <a:lumMod val="25000"/>
                  </a:schemeClr>
                </a:solidFill>
                <a:latin typeface="MADE TOMMY" panose="02000503000000020004" pitchFamily="50" charset="0"/>
              </a:rPr>
              <a:t>Mean of per-class </a:t>
            </a:r>
            <a:r>
              <a:rPr lang="en-US" sz="1350" dirty="0">
                <a:solidFill>
                  <a:schemeClr val="bg2">
                    <a:lumMod val="25000"/>
                  </a:schemeClr>
                </a:solidFill>
                <a:latin typeface="MADE TOMMY" panose="02000503000000020004" pitchFamily="50" charset="0"/>
              </a:rPr>
              <a:t>for all CV datasets; </a:t>
            </a:r>
            <a:r>
              <a:rPr lang="en-US" sz="1350" dirty="0" smtClean="0">
                <a:solidFill>
                  <a:schemeClr val="bg2">
                    <a:lumMod val="25000"/>
                  </a:schemeClr>
                </a:solidFill>
                <a:latin typeface="MADE TOMMY" panose="02000503000000020004" pitchFamily="50" charset="0"/>
              </a:rPr>
              <a:t>94.8%,</a:t>
            </a:r>
            <a:endParaRPr lang="en-US" sz="1350" dirty="0">
              <a:solidFill>
                <a:schemeClr val="bg2">
                  <a:lumMod val="25000"/>
                </a:schemeClr>
              </a:solidFill>
              <a:latin typeface="MADE TOMMY" panose="02000503000000020004" pitchFamily="50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CA765052-0C20-6B42-C273-6FF6E1E268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2312" y="5489563"/>
            <a:ext cx="2071688" cy="460375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="" xmlns:a16="http://schemas.microsoft.com/office/drawing/2014/main" id="{C5CC6C94-3A71-2071-6ED7-43D8CC415C21}"/>
              </a:ext>
            </a:extLst>
          </p:cNvPr>
          <p:cNvGrpSpPr/>
          <p:nvPr/>
        </p:nvGrpSpPr>
        <p:grpSpPr>
          <a:xfrm>
            <a:off x="6302554" y="861247"/>
            <a:ext cx="2841447" cy="638941"/>
            <a:chOff x="507369" y="3237189"/>
            <a:chExt cx="6101155" cy="1312875"/>
          </a:xfrm>
        </p:grpSpPr>
        <p:sp>
          <p:nvSpPr>
            <p:cNvPr id="3" name="Rectangle: Rounded Corners 2">
              <a:extLst>
                <a:ext uri="{FF2B5EF4-FFF2-40B4-BE49-F238E27FC236}">
                  <a16:creationId xmlns="" xmlns:a16="http://schemas.microsoft.com/office/drawing/2014/main" id="{BE9CBDB1-FFDD-09E9-A20A-05D808676D85}"/>
                </a:ext>
              </a:extLst>
            </p:cNvPr>
            <p:cNvSpPr/>
            <p:nvPr/>
          </p:nvSpPr>
          <p:spPr>
            <a:xfrm>
              <a:off x="507369" y="3333750"/>
              <a:ext cx="6017256" cy="1068111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pic>
          <p:nvPicPr>
            <p:cNvPr id="4" name="Picture 3" descr="A black and white logo&#10;&#10;Description automatically generated">
              <a:extLst>
                <a:ext uri="{FF2B5EF4-FFF2-40B4-BE49-F238E27FC236}">
                  <a16:creationId xmlns="" xmlns:a16="http://schemas.microsoft.com/office/drawing/2014/main" id="{EF72B8CF-F3EE-CDE2-6DF0-656F8F63C25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230" t="9383" r="26230" b="60139"/>
            <a:stretch/>
          </p:blipFill>
          <p:spPr>
            <a:xfrm>
              <a:off x="2688857" y="3443886"/>
              <a:ext cx="1871280" cy="899479"/>
            </a:xfrm>
            <a:prstGeom prst="rect">
              <a:avLst/>
            </a:prstGeom>
          </p:spPr>
        </p:pic>
        <p:pic>
          <p:nvPicPr>
            <p:cNvPr id="5" name="Picture 4" descr="A blue and white logo&#10;&#10;Description automatically generated">
              <a:extLst>
                <a:ext uri="{FF2B5EF4-FFF2-40B4-BE49-F238E27FC236}">
                  <a16:creationId xmlns="" xmlns:a16="http://schemas.microsoft.com/office/drawing/2014/main" id="{C0E00884-592A-4CBC-DB4C-9F94E9019D1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8469" y="3382029"/>
              <a:ext cx="2170388" cy="971550"/>
            </a:xfrm>
            <a:prstGeom prst="rect">
              <a:avLst/>
            </a:prstGeom>
          </p:spPr>
        </p:pic>
        <p:pic>
          <p:nvPicPr>
            <p:cNvPr id="6" name="Picture 5" descr="A blue circle with a cross&#10;&#10;Description automatically generated">
              <a:extLst>
                <a:ext uri="{FF2B5EF4-FFF2-40B4-BE49-F238E27FC236}">
                  <a16:creationId xmlns="" xmlns:a16="http://schemas.microsoft.com/office/drawing/2014/main" id="{66661663-CABD-E074-0AAD-B7734BA03C5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95649" y="3237189"/>
              <a:ext cx="1312875" cy="1312875"/>
            </a:xfrm>
            <a:prstGeom prst="rect">
              <a:avLst/>
            </a:prstGeom>
          </p:spPr>
        </p:pic>
        <p:pic>
          <p:nvPicPr>
            <p:cNvPr id="10" name="Picture 9" descr="A logo with a globe in the middle&#10;&#10;Description automatically generated">
              <a:extLst>
                <a:ext uri="{FF2B5EF4-FFF2-40B4-BE49-F238E27FC236}">
                  <a16:creationId xmlns="" xmlns:a16="http://schemas.microsoft.com/office/drawing/2014/main" id="{0DE91F62-8F54-8B72-40B3-D19E4C9FCAC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880" t="30633" r="23674" b="28588"/>
            <a:stretch/>
          </p:blipFill>
          <p:spPr>
            <a:xfrm>
              <a:off x="4644036" y="3415560"/>
              <a:ext cx="853931" cy="904489"/>
            </a:xfrm>
            <a:prstGeom prst="rect">
              <a:avLst/>
            </a:prstGeom>
          </p:spPr>
        </p:pic>
      </p:grpSp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FD39D024-0C93-AB29-942A-BB4BB87C1C75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47" r="7623" b="65065"/>
          <a:stretch/>
        </p:blipFill>
        <p:spPr>
          <a:xfrm rot="5400000">
            <a:off x="-3203801" y="2915571"/>
            <a:ext cx="7124704" cy="969710"/>
          </a:xfrm>
          <a:prstGeom prst="rect">
            <a:avLst/>
          </a:prstGeom>
        </p:spPr>
      </p:pic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The 6th </a:t>
            </a:r>
            <a:r>
              <a:rPr lang="en-US" dirty="0" err="1" smtClean="0"/>
              <a:t>Geomatics</a:t>
            </a:r>
            <a:r>
              <a:rPr lang="en-US" dirty="0" smtClean="0"/>
              <a:t> International Conference - page </a:t>
            </a:r>
            <a:fld id="{156612A4-F911-4383-8189-E9AE2AC779B7}" type="slidenum">
              <a:rPr lang="en-US" smtClean="0"/>
              <a:t>13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461796" y="4819062"/>
            <a:ext cx="757829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bg2">
                    <a:lumMod val="25000"/>
                  </a:schemeClr>
                </a:solidFill>
                <a:latin typeface="MADE TOMMY" panose="02000503000000020004" pitchFamily="50" charset="0"/>
              </a:rPr>
              <a:t>*</a:t>
            </a:r>
            <a:r>
              <a:rPr lang="en-US" sz="1350" dirty="0" smtClean="0">
                <a:solidFill>
                  <a:schemeClr val="bg2">
                    <a:lumMod val="25000"/>
                  </a:schemeClr>
                </a:solidFill>
                <a:latin typeface="MADE TOMMY" panose="02000503000000020004" pitchFamily="50" charset="0"/>
              </a:rPr>
              <a:t>accuracy: the number of correct species prediction divided by the number of data.</a:t>
            </a:r>
            <a:endParaRPr lang="en-US" sz="1350" dirty="0">
              <a:solidFill>
                <a:schemeClr val="bg2">
                  <a:lumMod val="25000"/>
                </a:schemeClr>
              </a:solidFill>
              <a:latin typeface="MADE TOMMY" panose="0200050300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9725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CA765052-0C20-6B42-C273-6FF6E1E268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2312" y="5489563"/>
            <a:ext cx="2071688" cy="460375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="" xmlns:a16="http://schemas.microsoft.com/office/drawing/2014/main" id="{C5CC6C94-3A71-2071-6ED7-43D8CC415C21}"/>
              </a:ext>
            </a:extLst>
          </p:cNvPr>
          <p:cNvGrpSpPr/>
          <p:nvPr/>
        </p:nvGrpSpPr>
        <p:grpSpPr>
          <a:xfrm>
            <a:off x="6302554" y="861247"/>
            <a:ext cx="2841447" cy="638941"/>
            <a:chOff x="507369" y="3237189"/>
            <a:chExt cx="6101155" cy="1312875"/>
          </a:xfrm>
        </p:grpSpPr>
        <p:sp>
          <p:nvSpPr>
            <p:cNvPr id="3" name="Rectangle: Rounded Corners 2">
              <a:extLst>
                <a:ext uri="{FF2B5EF4-FFF2-40B4-BE49-F238E27FC236}">
                  <a16:creationId xmlns="" xmlns:a16="http://schemas.microsoft.com/office/drawing/2014/main" id="{BE9CBDB1-FFDD-09E9-A20A-05D808676D85}"/>
                </a:ext>
              </a:extLst>
            </p:cNvPr>
            <p:cNvSpPr/>
            <p:nvPr/>
          </p:nvSpPr>
          <p:spPr>
            <a:xfrm>
              <a:off x="507369" y="3333750"/>
              <a:ext cx="6017256" cy="1068111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pic>
          <p:nvPicPr>
            <p:cNvPr id="4" name="Picture 3" descr="A black and white logo&#10;&#10;Description automatically generated">
              <a:extLst>
                <a:ext uri="{FF2B5EF4-FFF2-40B4-BE49-F238E27FC236}">
                  <a16:creationId xmlns="" xmlns:a16="http://schemas.microsoft.com/office/drawing/2014/main" id="{EF72B8CF-F3EE-CDE2-6DF0-656F8F63C25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230" t="9383" r="26230" b="60139"/>
            <a:stretch/>
          </p:blipFill>
          <p:spPr>
            <a:xfrm>
              <a:off x="2688857" y="3443886"/>
              <a:ext cx="1871280" cy="899479"/>
            </a:xfrm>
            <a:prstGeom prst="rect">
              <a:avLst/>
            </a:prstGeom>
          </p:spPr>
        </p:pic>
        <p:pic>
          <p:nvPicPr>
            <p:cNvPr id="5" name="Picture 4" descr="A blue and white logo&#10;&#10;Description automatically generated">
              <a:extLst>
                <a:ext uri="{FF2B5EF4-FFF2-40B4-BE49-F238E27FC236}">
                  <a16:creationId xmlns="" xmlns:a16="http://schemas.microsoft.com/office/drawing/2014/main" id="{C0E00884-592A-4CBC-DB4C-9F94E9019D1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8469" y="3382029"/>
              <a:ext cx="2170388" cy="971550"/>
            </a:xfrm>
            <a:prstGeom prst="rect">
              <a:avLst/>
            </a:prstGeom>
          </p:spPr>
        </p:pic>
        <p:pic>
          <p:nvPicPr>
            <p:cNvPr id="6" name="Picture 5" descr="A blue circle with a cross&#10;&#10;Description automatically generated">
              <a:extLst>
                <a:ext uri="{FF2B5EF4-FFF2-40B4-BE49-F238E27FC236}">
                  <a16:creationId xmlns="" xmlns:a16="http://schemas.microsoft.com/office/drawing/2014/main" id="{66661663-CABD-E074-0AAD-B7734BA03C5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95649" y="3237189"/>
              <a:ext cx="1312875" cy="1312875"/>
            </a:xfrm>
            <a:prstGeom prst="rect">
              <a:avLst/>
            </a:prstGeom>
          </p:spPr>
        </p:pic>
        <p:pic>
          <p:nvPicPr>
            <p:cNvPr id="10" name="Picture 9" descr="A logo with a globe in the middle&#10;&#10;Description automatically generated">
              <a:extLst>
                <a:ext uri="{FF2B5EF4-FFF2-40B4-BE49-F238E27FC236}">
                  <a16:creationId xmlns="" xmlns:a16="http://schemas.microsoft.com/office/drawing/2014/main" id="{0DE91F62-8F54-8B72-40B3-D19E4C9FCAC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880" t="30633" r="23674" b="28588"/>
            <a:stretch/>
          </p:blipFill>
          <p:spPr>
            <a:xfrm>
              <a:off x="4644036" y="3415560"/>
              <a:ext cx="853931" cy="904489"/>
            </a:xfrm>
            <a:prstGeom prst="rect">
              <a:avLst/>
            </a:prstGeom>
          </p:spPr>
        </p:pic>
      </p:grpSp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FD39D024-0C93-AB29-942A-BB4BB87C1C75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47" r="7623" b="65065"/>
          <a:stretch/>
        </p:blipFill>
        <p:spPr>
          <a:xfrm rot="5400000">
            <a:off x="-3203801" y="2915571"/>
            <a:ext cx="7124704" cy="969710"/>
          </a:xfrm>
          <a:prstGeom prst="rect">
            <a:avLst/>
          </a:prstGeom>
        </p:spPr>
      </p:pic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The 6th </a:t>
            </a:r>
            <a:r>
              <a:rPr lang="en-US" dirty="0" err="1" smtClean="0"/>
              <a:t>Geomatics</a:t>
            </a:r>
            <a:r>
              <a:rPr lang="en-US" dirty="0" smtClean="0"/>
              <a:t> International Conference - page </a:t>
            </a:r>
            <a:fld id="{156612A4-F911-4383-8189-E9AE2AC779B7}" type="slidenum">
              <a:rPr lang="en-US" smtClean="0"/>
              <a:t>14</a:t>
            </a:fld>
            <a:endParaRPr lang="en-US" dirty="0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401" y="1182849"/>
            <a:ext cx="4794028" cy="4432550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1204404" y="5719750"/>
            <a:ext cx="398265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08" indent="-214308">
              <a:buFont typeface="Arial" panose="020B0604020202020204" pitchFamily="34" charset="0"/>
              <a:buChar char="•"/>
            </a:pPr>
            <a:r>
              <a:rPr lang="en-US" sz="1350" dirty="0">
                <a:solidFill>
                  <a:schemeClr val="bg2">
                    <a:lumMod val="25000"/>
                  </a:schemeClr>
                </a:solidFill>
                <a:latin typeface="MADE TOMMY" panose="02000503000000020004" pitchFamily="50" charset="0"/>
              </a:rPr>
              <a:t>(a) the top-10 best models out of 466, sorted by their accuracy,</a:t>
            </a:r>
          </a:p>
          <a:p>
            <a:pPr marL="214308" indent="-214308">
              <a:buFont typeface="Arial" panose="020B0604020202020204" pitchFamily="34" charset="0"/>
              <a:buChar char="•"/>
            </a:pPr>
            <a:r>
              <a:rPr lang="en-US" sz="1350" dirty="0">
                <a:solidFill>
                  <a:schemeClr val="bg2">
                    <a:lumMod val="25000"/>
                  </a:schemeClr>
                </a:solidFill>
                <a:latin typeface="MADE TOMMY" panose="02000503000000020004" pitchFamily="50" charset="0"/>
              </a:rPr>
              <a:t>(b) best model accuracy in each fold.</a:t>
            </a:r>
          </a:p>
        </p:txBody>
      </p:sp>
    </p:spTree>
    <p:extLst>
      <p:ext uri="{BB962C8B-B14F-4D97-AF65-F5344CB8AC3E}">
        <p14:creationId xmlns:p14="http://schemas.microsoft.com/office/powerpoint/2010/main" val="4026360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650" y="861247"/>
            <a:ext cx="6306370" cy="538016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CA765052-0C20-6B42-C273-6FF6E1E268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2312" y="5489563"/>
            <a:ext cx="2071688" cy="460375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="" xmlns:a16="http://schemas.microsoft.com/office/drawing/2014/main" id="{C5CC6C94-3A71-2071-6ED7-43D8CC415C21}"/>
              </a:ext>
            </a:extLst>
          </p:cNvPr>
          <p:cNvGrpSpPr/>
          <p:nvPr/>
        </p:nvGrpSpPr>
        <p:grpSpPr>
          <a:xfrm>
            <a:off x="6302554" y="861247"/>
            <a:ext cx="2841447" cy="638941"/>
            <a:chOff x="507369" y="3237189"/>
            <a:chExt cx="6101155" cy="1312875"/>
          </a:xfrm>
        </p:grpSpPr>
        <p:sp>
          <p:nvSpPr>
            <p:cNvPr id="3" name="Rectangle: Rounded Corners 2">
              <a:extLst>
                <a:ext uri="{FF2B5EF4-FFF2-40B4-BE49-F238E27FC236}">
                  <a16:creationId xmlns="" xmlns:a16="http://schemas.microsoft.com/office/drawing/2014/main" id="{BE9CBDB1-FFDD-09E9-A20A-05D808676D85}"/>
                </a:ext>
              </a:extLst>
            </p:cNvPr>
            <p:cNvSpPr/>
            <p:nvPr/>
          </p:nvSpPr>
          <p:spPr>
            <a:xfrm>
              <a:off x="507369" y="3333750"/>
              <a:ext cx="6017256" cy="1068111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pic>
          <p:nvPicPr>
            <p:cNvPr id="4" name="Picture 3" descr="A black and white logo&#10;&#10;Description automatically generated">
              <a:extLst>
                <a:ext uri="{FF2B5EF4-FFF2-40B4-BE49-F238E27FC236}">
                  <a16:creationId xmlns="" xmlns:a16="http://schemas.microsoft.com/office/drawing/2014/main" id="{EF72B8CF-F3EE-CDE2-6DF0-656F8F63C25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230" t="9383" r="26230" b="60139"/>
            <a:stretch/>
          </p:blipFill>
          <p:spPr>
            <a:xfrm>
              <a:off x="2688857" y="3443886"/>
              <a:ext cx="1871280" cy="899479"/>
            </a:xfrm>
            <a:prstGeom prst="rect">
              <a:avLst/>
            </a:prstGeom>
          </p:spPr>
        </p:pic>
        <p:pic>
          <p:nvPicPr>
            <p:cNvPr id="5" name="Picture 4" descr="A blue and white logo&#10;&#10;Description automatically generated">
              <a:extLst>
                <a:ext uri="{FF2B5EF4-FFF2-40B4-BE49-F238E27FC236}">
                  <a16:creationId xmlns="" xmlns:a16="http://schemas.microsoft.com/office/drawing/2014/main" id="{C0E00884-592A-4CBC-DB4C-9F94E9019D1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8469" y="3382029"/>
              <a:ext cx="2170388" cy="971550"/>
            </a:xfrm>
            <a:prstGeom prst="rect">
              <a:avLst/>
            </a:prstGeom>
          </p:spPr>
        </p:pic>
        <p:pic>
          <p:nvPicPr>
            <p:cNvPr id="6" name="Picture 5" descr="A blue circle with a cross&#10;&#10;Description automatically generated">
              <a:extLst>
                <a:ext uri="{FF2B5EF4-FFF2-40B4-BE49-F238E27FC236}">
                  <a16:creationId xmlns="" xmlns:a16="http://schemas.microsoft.com/office/drawing/2014/main" id="{66661663-CABD-E074-0AAD-B7734BA03C5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95649" y="3237189"/>
              <a:ext cx="1312875" cy="1312875"/>
            </a:xfrm>
            <a:prstGeom prst="rect">
              <a:avLst/>
            </a:prstGeom>
          </p:spPr>
        </p:pic>
        <p:pic>
          <p:nvPicPr>
            <p:cNvPr id="10" name="Picture 9" descr="A logo with a globe in the middle&#10;&#10;Description automatically generated">
              <a:extLst>
                <a:ext uri="{FF2B5EF4-FFF2-40B4-BE49-F238E27FC236}">
                  <a16:creationId xmlns="" xmlns:a16="http://schemas.microsoft.com/office/drawing/2014/main" id="{0DE91F62-8F54-8B72-40B3-D19E4C9FCAC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880" t="30633" r="23674" b="28588"/>
            <a:stretch/>
          </p:blipFill>
          <p:spPr>
            <a:xfrm>
              <a:off x="4644036" y="3415560"/>
              <a:ext cx="853931" cy="904489"/>
            </a:xfrm>
            <a:prstGeom prst="rect">
              <a:avLst/>
            </a:prstGeom>
          </p:spPr>
        </p:pic>
      </p:grpSp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FD39D024-0C93-AB29-942A-BB4BB87C1C75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47" r="7623" b="65065"/>
          <a:stretch/>
        </p:blipFill>
        <p:spPr>
          <a:xfrm rot="5400000">
            <a:off x="-3203801" y="2915571"/>
            <a:ext cx="7124704" cy="969710"/>
          </a:xfrm>
          <a:prstGeom prst="rect">
            <a:avLst/>
          </a:prstGeom>
        </p:spPr>
      </p:pic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The 6th </a:t>
            </a:r>
            <a:r>
              <a:rPr lang="en-US" dirty="0" err="1" smtClean="0"/>
              <a:t>Geomatics</a:t>
            </a:r>
            <a:r>
              <a:rPr lang="en-US" dirty="0" smtClean="0"/>
              <a:t> International Conference - page </a:t>
            </a:r>
            <a:fld id="{156612A4-F911-4383-8189-E9AE2AC779B7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6506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362" y="706317"/>
            <a:ext cx="7636143" cy="494786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CA765052-0C20-6B42-C273-6FF6E1E268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2312" y="5489563"/>
            <a:ext cx="2071688" cy="460375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="" xmlns:a16="http://schemas.microsoft.com/office/drawing/2014/main" id="{C5CC6C94-3A71-2071-6ED7-43D8CC415C21}"/>
              </a:ext>
            </a:extLst>
          </p:cNvPr>
          <p:cNvGrpSpPr/>
          <p:nvPr/>
        </p:nvGrpSpPr>
        <p:grpSpPr>
          <a:xfrm>
            <a:off x="6302554" y="39125"/>
            <a:ext cx="2841447" cy="638941"/>
            <a:chOff x="507369" y="3237189"/>
            <a:chExt cx="6101155" cy="1312875"/>
          </a:xfrm>
        </p:grpSpPr>
        <p:sp>
          <p:nvSpPr>
            <p:cNvPr id="3" name="Rectangle: Rounded Corners 2">
              <a:extLst>
                <a:ext uri="{FF2B5EF4-FFF2-40B4-BE49-F238E27FC236}">
                  <a16:creationId xmlns="" xmlns:a16="http://schemas.microsoft.com/office/drawing/2014/main" id="{BE9CBDB1-FFDD-09E9-A20A-05D808676D85}"/>
                </a:ext>
              </a:extLst>
            </p:cNvPr>
            <p:cNvSpPr/>
            <p:nvPr/>
          </p:nvSpPr>
          <p:spPr>
            <a:xfrm>
              <a:off x="507369" y="3333750"/>
              <a:ext cx="6017256" cy="1068111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pic>
          <p:nvPicPr>
            <p:cNvPr id="4" name="Picture 3" descr="A black and white logo&#10;&#10;Description automatically generated">
              <a:extLst>
                <a:ext uri="{FF2B5EF4-FFF2-40B4-BE49-F238E27FC236}">
                  <a16:creationId xmlns="" xmlns:a16="http://schemas.microsoft.com/office/drawing/2014/main" id="{EF72B8CF-F3EE-CDE2-6DF0-656F8F63C25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230" t="9383" r="26230" b="60139"/>
            <a:stretch/>
          </p:blipFill>
          <p:spPr>
            <a:xfrm>
              <a:off x="2688857" y="3443886"/>
              <a:ext cx="1871280" cy="899479"/>
            </a:xfrm>
            <a:prstGeom prst="rect">
              <a:avLst/>
            </a:prstGeom>
          </p:spPr>
        </p:pic>
        <p:pic>
          <p:nvPicPr>
            <p:cNvPr id="5" name="Picture 4" descr="A blue and white logo&#10;&#10;Description automatically generated">
              <a:extLst>
                <a:ext uri="{FF2B5EF4-FFF2-40B4-BE49-F238E27FC236}">
                  <a16:creationId xmlns="" xmlns:a16="http://schemas.microsoft.com/office/drawing/2014/main" id="{C0E00884-592A-4CBC-DB4C-9F94E9019D1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8469" y="3382029"/>
              <a:ext cx="2170388" cy="971550"/>
            </a:xfrm>
            <a:prstGeom prst="rect">
              <a:avLst/>
            </a:prstGeom>
          </p:spPr>
        </p:pic>
        <p:pic>
          <p:nvPicPr>
            <p:cNvPr id="6" name="Picture 5" descr="A blue circle with a cross&#10;&#10;Description automatically generated">
              <a:extLst>
                <a:ext uri="{FF2B5EF4-FFF2-40B4-BE49-F238E27FC236}">
                  <a16:creationId xmlns="" xmlns:a16="http://schemas.microsoft.com/office/drawing/2014/main" id="{66661663-CABD-E074-0AAD-B7734BA03C5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95649" y="3237189"/>
              <a:ext cx="1312875" cy="1312875"/>
            </a:xfrm>
            <a:prstGeom prst="rect">
              <a:avLst/>
            </a:prstGeom>
          </p:spPr>
        </p:pic>
        <p:pic>
          <p:nvPicPr>
            <p:cNvPr id="10" name="Picture 9" descr="A logo with a globe in the middle&#10;&#10;Description automatically generated">
              <a:extLst>
                <a:ext uri="{FF2B5EF4-FFF2-40B4-BE49-F238E27FC236}">
                  <a16:creationId xmlns="" xmlns:a16="http://schemas.microsoft.com/office/drawing/2014/main" id="{0DE91F62-8F54-8B72-40B3-D19E4C9FCAC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880" t="30633" r="23674" b="28588"/>
            <a:stretch/>
          </p:blipFill>
          <p:spPr>
            <a:xfrm>
              <a:off x="4644036" y="3415560"/>
              <a:ext cx="853931" cy="904489"/>
            </a:xfrm>
            <a:prstGeom prst="rect">
              <a:avLst/>
            </a:prstGeom>
          </p:spPr>
        </p:pic>
      </p:grpSp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FD39D024-0C93-AB29-942A-BB4BB87C1C75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47" r="7623" b="65065"/>
          <a:stretch/>
        </p:blipFill>
        <p:spPr>
          <a:xfrm rot="5400000">
            <a:off x="-3203801" y="2915571"/>
            <a:ext cx="7124704" cy="969710"/>
          </a:xfrm>
          <a:prstGeom prst="rect">
            <a:avLst/>
          </a:prstGeom>
        </p:spPr>
      </p:pic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The 6th </a:t>
            </a:r>
            <a:r>
              <a:rPr lang="en-US" dirty="0" err="1" smtClean="0"/>
              <a:t>Geomatics</a:t>
            </a:r>
            <a:r>
              <a:rPr lang="en-US" dirty="0" smtClean="0"/>
              <a:t> International Conference - page </a:t>
            </a:r>
            <a:fld id="{156612A4-F911-4383-8189-E9AE2AC779B7}" type="slidenum">
              <a:rPr lang="en-US" smtClean="0"/>
              <a:t>16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037620" y="5657265"/>
            <a:ext cx="398265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 smtClean="0">
                <a:solidFill>
                  <a:schemeClr val="bg2">
                    <a:lumMod val="25000"/>
                  </a:schemeClr>
                </a:solidFill>
                <a:latin typeface="MADE TOMMY" panose="02000503000000020004" pitchFamily="50" charset="0"/>
              </a:rPr>
              <a:t>The distribution of the top-5 most abundant species.</a:t>
            </a:r>
            <a:endParaRPr lang="en-US" sz="1350" dirty="0">
              <a:solidFill>
                <a:schemeClr val="bg2">
                  <a:lumMod val="25000"/>
                </a:schemeClr>
              </a:solidFill>
              <a:latin typeface="MADE TOMMY" panose="0200050300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5045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CA765052-0C20-6B42-C273-6FF6E1E268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2312" y="5489563"/>
            <a:ext cx="2071688" cy="4603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FD39D024-0C93-AB29-942A-BB4BB87C1C7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47" r="7623" b="65065"/>
          <a:stretch/>
        </p:blipFill>
        <p:spPr>
          <a:xfrm rot="5400000">
            <a:off x="-3203801" y="2915571"/>
            <a:ext cx="7124704" cy="969710"/>
          </a:xfrm>
          <a:prstGeom prst="rect">
            <a:avLst/>
          </a:prstGeom>
        </p:spPr>
      </p:pic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The 6th </a:t>
            </a:r>
            <a:r>
              <a:rPr lang="en-US" dirty="0" err="1" smtClean="0"/>
              <a:t>Geomatics</a:t>
            </a:r>
            <a:r>
              <a:rPr lang="en-US" dirty="0" smtClean="0"/>
              <a:t> International Conference - page </a:t>
            </a:r>
            <a:fld id="{156612A4-F911-4383-8189-E9AE2AC779B7}" type="slidenum">
              <a:rPr lang="en-US" smtClean="0"/>
              <a:t>17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5"/>
          <a:srcRect l="16750" t="15777" r="32500" b="4814"/>
          <a:stretch/>
        </p:blipFill>
        <p:spPr>
          <a:xfrm>
            <a:off x="1302957" y="1412792"/>
            <a:ext cx="4613644" cy="4060612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C5CC6C94-3A71-2071-6ED7-43D8CC415C21}"/>
              </a:ext>
            </a:extLst>
          </p:cNvPr>
          <p:cNvGrpSpPr/>
          <p:nvPr/>
        </p:nvGrpSpPr>
        <p:grpSpPr>
          <a:xfrm>
            <a:off x="6302554" y="861247"/>
            <a:ext cx="2841447" cy="638941"/>
            <a:chOff x="507369" y="3237189"/>
            <a:chExt cx="6101155" cy="1312875"/>
          </a:xfrm>
        </p:grpSpPr>
        <p:sp>
          <p:nvSpPr>
            <p:cNvPr id="16" name="Rectangle: Rounded Corners 2">
              <a:extLst>
                <a:ext uri="{FF2B5EF4-FFF2-40B4-BE49-F238E27FC236}">
                  <a16:creationId xmlns="" xmlns:a16="http://schemas.microsoft.com/office/drawing/2014/main" id="{BE9CBDB1-FFDD-09E9-A20A-05D808676D85}"/>
                </a:ext>
              </a:extLst>
            </p:cNvPr>
            <p:cNvSpPr/>
            <p:nvPr/>
          </p:nvSpPr>
          <p:spPr>
            <a:xfrm>
              <a:off x="507369" y="3333750"/>
              <a:ext cx="6017256" cy="1068111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pic>
          <p:nvPicPr>
            <p:cNvPr id="17" name="Picture 16" descr="A black and white logo&#10;&#10;Description automatically generated">
              <a:extLst>
                <a:ext uri="{FF2B5EF4-FFF2-40B4-BE49-F238E27FC236}">
                  <a16:creationId xmlns="" xmlns:a16="http://schemas.microsoft.com/office/drawing/2014/main" id="{EF72B8CF-F3EE-CDE2-6DF0-656F8F63C25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230" t="9383" r="26230" b="60139"/>
            <a:stretch/>
          </p:blipFill>
          <p:spPr>
            <a:xfrm>
              <a:off x="2688857" y="3443886"/>
              <a:ext cx="1871280" cy="899479"/>
            </a:xfrm>
            <a:prstGeom prst="rect">
              <a:avLst/>
            </a:prstGeom>
          </p:spPr>
        </p:pic>
        <p:pic>
          <p:nvPicPr>
            <p:cNvPr id="18" name="Picture 17" descr="A blue and white logo&#10;&#10;Description automatically generated">
              <a:extLst>
                <a:ext uri="{FF2B5EF4-FFF2-40B4-BE49-F238E27FC236}">
                  <a16:creationId xmlns="" xmlns:a16="http://schemas.microsoft.com/office/drawing/2014/main" id="{C0E00884-592A-4CBC-DB4C-9F94E9019D1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8469" y="3382029"/>
              <a:ext cx="2170388" cy="971550"/>
            </a:xfrm>
            <a:prstGeom prst="rect">
              <a:avLst/>
            </a:prstGeom>
          </p:spPr>
        </p:pic>
        <p:pic>
          <p:nvPicPr>
            <p:cNvPr id="19" name="Picture 18" descr="A blue circle with a cross&#10;&#10;Description automatically generated">
              <a:extLst>
                <a:ext uri="{FF2B5EF4-FFF2-40B4-BE49-F238E27FC236}">
                  <a16:creationId xmlns="" xmlns:a16="http://schemas.microsoft.com/office/drawing/2014/main" id="{66661663-CABD-E074-0AAD-B7734BA03C5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95649" y="3237189"/>
              <a:ext cx="1312875" cy="1312875"/>
            </a:xfrm>
            <a:prstGeom prst="rect">
              <a:avLst/>
            </a:prstGeom>
          </p:spPr>
        </p:pic>
        <p:pic>
          <p:nvPicPr>
            <p:cNvPr id="20" name="Picture 19" descr="A logo with a globe in the middle&#10;&#10;Description automatically generated">
              <a:extLst>
                <a:ext uri="{FF2B5EF4-FFF2-40B4-BE49-F238E27FC236}">
                  <a16:creationId xmlns="" xmlns:a16="http://schemas.microsoft.com/office/drawing/2014/main" id="{0DE91F62-8F54-8B72-40B3-D19E4C9FCAC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880" t="30633" r="23674" b="28588"/>
            <a:stretch/>
          </p:blipFill>
          <p:spPr>
            <a:xfrm>
              <a:off x="4644036" y="3415560"/>
              <a:ext cx="853931" cy="90448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05799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200;p3">
            <a:extLst>
              <a:ext uri="{FF2B5EF4-FFF2-40B4-BE49-F238E27FC236}">
                <a16:creationId xmlns="" xmlns:a16="http://schemas.microsoft.com/office/drawing/2014/main" id="{BE7E78CB-A543-4089-980A-11DD3966C85F}"/>
              </a:ext>
            </a:extLst>
          </p:cNvPr>
          <p:cNvSpPr/>
          <p:nvPr/>
        </p:nvSpPr>
        <p:spPr>
          <a:xfrm>
            <a:off x="4291196" y="2125268"/>
            <a:ext cx="1151814" cy="1023131"/>
          </a:xfrm>
          <a:custGeom>
            <a:avLst/>
            <a:gdLst/>
            <a:ahLst/>
            <a:cxnLst/>
            <a:rect l="l" t="t" r="r" b="b"/>
            <a:pathLst>
              <a:path w="181531" h="161250" extrusionOk="0">
                <a:moveTo>
                  <a:pt x="107644" y="2969"/>
                </a:moveTo>
                <a:cubicBezTo>
                  <a:pt x="108212" y="2969"/>
                  <a:pt x="108845" y="2969"/>
                  <a:pt x="109679" y="3002"/>
                </a:cubicBezTo>
                <a:cubicBezTo>
                  <a:pt x="109175" y="3507"/>
                  <a:pt x="108916" y="3774"/>
                  <a:pt x="108656" y="3774"/>
                </a:cubicBezTo>
                <a:cubicBezTo>
                  <a:pt x="108399" y="3774"/>
                  <a:pt x="108141" y="3515"/>
                  <a:pt x="107644" y="2969"/>
                </a:cubicBezTo>
                <a:close/>
                <a:moveTo>
                  <a:pt x="118319" y="5604"/>
                </a:moveTo>
                <a:lnTo>
                  <a:pt x="118319" y="5604"/>
                </a:lnTo>
                <a:cubicBezTo>
                  <a:pt x="119019" y="5671"/>
                  <a:pt x="119420" y="5738"/>
                  <a:pt x="119987" y="5771"/>
                </a:cubicBezTo>
                <a:cubicBezTo>
                  <a:pt x="119753" y="6338"/>
                  <a:pt x="119553" y="6839"/>
                  <a:pt x="119386" y="7339"/>
                </a:cubicBezTo>
                <a:cubicBezTo>
                  <a:pt x="119186" y="7339"/>
                  <a:pt x="119019" y="7406"/>
                  <a:pt x="118819" y="7406"/>
                </a:cubicBezTo>
                <a:cubicBezTo>
                  <a:pt x="118652" y="6839"/>
                  <a:pt x="118519" y="6305"/>
                  <a:pt x="118319" y="5604"/>
                </a:cubicBezTo>
                <a:close/>
                <a:moveTo>
                  <a:pt x="136532" y="14844"/>
                </a:moveTo>
                <a:lnTo>
                  <a:pt x="136532" y="14844"/>
                </a:lnTo>
                <a:cubicBezTo>
                  <a:pt x="137766" y="15144"/>
                  <a:pt x="138567" y="15311"/>
                  <a:pt x="139534" y="15511"/>
                </a:cubicBezTo>
                <a:cubicBezTo>
                  <a:pt x="138933" y="16712"/>
                  <a:pt x="138433" y="17713"/>
                  <a:pt x="137899" y="18714"/>
                </a:cubicBezTo>
                <a:lnTo>
                  <a:pt x="137199" y="18714"/>
                </a:lnTo>
                <a:cubicBezTo>
                  <a:pt x="136999" y="17613"/>
                  <a:pt x="136832" y="16445"/>
                  <a:pt x="136532" y="14844"/>
                </a:cubicBezTo>
                <a:close/>
                <a:moveTo>
                  <a:pt x="155363" y="32438"/>
                </a:moveTo>
                <a:cubicBezTo>
                  <a:pt x="155538" y="32438"/>
                  <a:pt x="155658" y="32456"/>
                  <a:pt x="155712" y="32524"/>
                </a:cubicBezTo>
                <a:cubicBezTo>
                  <a:pt x="157547" y="35492"/>
                  <a:pt x="161483" y="36293"/>
                  <a:pt x="162884" y="39695"/>
                </a:cubicBezTo>
                <a:cubicBezTo>
                  <a:pt x="162455" y="39816"/>
                  <a:pt x="162045" y="39878"/>
                  <a:pt x="161649" y="39878"/>
                </a:cubicBezTo>
                <a:cubicBezTo>
                  <a:pt x="160626" y="39878"/>
                  <a:pt x="159695" y="39469"/>
                  <a:pt x="158781" y="38628"/>
                </a:cubicBezTo>
                <a:cubicBezTo>
                  <a:pt x="157780" y="37694"/>
                  <a:pt x="156513" y="37127"/>
                  <a:pt x="155012" y="36193"/>
                </a:cubicBezTo>
                <a:cubicBezTo>
                  <a:pt x="154778" y="35192"/>
                  <a:pt x="154545" y="33925"/>
                  <a:pt x="154278" y="32457"/>
                </a:cubicBezTo>
                <a:lnTo>
                  <a:pt x="154278" y="32457"/>
                </a:lnTo>
                <a:cubicBezTo>
                  <a:pt x="154370" y="32461"/>
                  <a:pt x="154459" y="32462"/>
                  <a:pt x="154544" y="32462"/>
                </a:cubicBezTo>
                <a:cubicBezTo>
                  <a:pt x="154880" y="32462"/>
                  <a:pt x="155159" y="32438"/>
                  <a:pt x="155363" y="32438"/>
                </a:cubicBezTo>
                <a:close/>
                <a:moveTo>
                  <a:pt x="165853" y="47167"/>
                </a:moveTo>
                <a:cubicBezTo>
                  <a:pt x="166086" y="47701"/>
                  <a:pt x="166353" y="48201"/>
                  <a:pt x="166553" y="48735"/>
                </a:cubicBezTo>
                <a:cubicBezTo>
                  <a:pt x="166353" y="48835"/>
                  <a:pt x="166120" y="48902"/>
                  <a:pt x="165919" y="49035"/>
                </a:cubicBezTo>
                <a:cubicBezTo>
                  <a:pt x="165653" y="48502"/>
                  <a:pt x="165452" y="48001"/>
                  <a:pt x="165219" y="47468"/>
                </a:cubicBezTo>
                <a:cubicBezTo>
                  <a:pt x="165419" y="47368"/>
                  <a:pt x="165619" y="47267"/>
                  <a:pt x="165853" y="47167"/>
                </a:cubicBezTo>
                <a:close/>
                <a:moveTo>
                  <a:pt x="15512" y="115583"/>
                </a:moveTo>
                <a:cubicBezTo>
                  <a:pt x="15779" y="116117"/>
                  <a:pt x="15979" y="116617"/>
                  <a:pt x="16246" y="117184"/>
                </a:cubicBezTo>
                <a:cubicBezTo>
                  <a:pt x="15979" y="117251"/>
                  <a:pt x="15779" y="117384"/>
                  <a:pt x="15579" y="117451"/>
                </a:cubicBezTo>
                <a:cubicBezTo>
                  <a:pt x="15312" y="116917"/>
                  <a:pt x="15045" y="116417"/>
                  <a:pt x="14845" y="115883"/>
                </a:cubicBezTo>
                <a:cubicBezTo>
                  <a:pt x="15045" y="115783"/>
                  <a:pt x="15312" y="115683"/>
                  <a:pt x="15512" y="115583"/>
                </a:cubicBezTo>
                <a:close/>
                <a:moveTo>
                  <a:pt x="61974" y="154974"/>
                </a:moveTo>
                <a:cubicBezTo>
                  <a:pt x="62470" y="154974"/>
                  <a:pt x="62869" y="155488"/>
                  <a:pt x="63713" y="156612"/>
                </a:cubicBezTo>
                <a:cubicBezTo>
                  <a:pt x="62646" y="156479"/>
                  <a:pt x="61512" y="156379"/>
                  <a:pt x="60010" y="156145"/>
                </a:cubicBezTo>
                <a:cubicBezTo>
                  <a:pt x="61005" y="155388"/>
                  <a:pt x="61528" y="154974"/>
                  <a:pt x="61974" y="154974"/>
                </a:cubicBezTo>
                <a:close/>
                <a:moveTo>
                  <a:pt x="86196" y="0"/>
                </a:moveTo>
                <a:cubicBezTo>
                  <a:pt x="85629" y="1435"/>
                  <a:pt x="85195" y="2435"/>
                  <a:pt x="84728" y="3503"/>
                </a:cubicBezTo>
                <a:cubicBezTo>
                  <a:pt x="84061" y="3503"/>
                  <a:pt x="83461" y="3536"/>
                  <a:pt x="82960" y="3536"/>
                </a:cubicBezTo>
                <a:cubicBezTo>
                  <a:pt x="82560" y="4003"/>
                  <a:pt x="82293" y="4470"/>
                  <a:pt x="81993" y="4904"/>
                </a:cubicBezTo>
                <a:lnTo>
                  <a:pt x="80625" y="4770"/>
                </a:lnTo>
                <a:cubicBezTo>
                  <a:pt x="77723" y="4504"/>
                  <a:pt x="74821" y="4270"/>
                  <a:pt x="72619" y="4103"/>
                </a:cubicBezTo>
                <a:cubicBezTo>
                  <a:pt x="70985" y="5671"/>
                  <a:pt x="70018" y="7306"/>
                  <a:pt x="68550" y="7939"/>
                </a:cubicBezTo>
                <a:cubicBezTo>
                  <a:pt x="67361" y="8459"/>
                  <a:pt x="65915" y="8685"/>
                  <a:pt x="64499" y="8685"/>
                </a:cubicBezTo>
                <a:cubicBezTo>
                  <a:pt x="64007" y="8685"/>
                  <a:pt x="63519" y="8658"/>
                  <a:pt x="63046" y="8606"/>
                </a:cubicBezTo>
                <a:cubicBezTo>
                  <a:pt x="62742" y="8567"/>
                  <a:pt x="62459" y="8546"/>
                  <a:pt x="62194" y="8546"/>
                </a:cubicBezTo>
                <a:cubicBezTo>
                  <a:pt x="60683" y="8546"/>
                  <a:pt x="59778" y="9214"/>
                  <a:pt x="59210" y="10775"/>
                </a:cubicBezTo>
                <a:cubicBezTo>
                  <a:pt x="58676" y="12342"/>
                  <a:pt x="57609" y="13443"/>
                  <a:pt x="55974" y="13677"/>
                </a:cubicBezTo>
                <a:cubicBezTo>
                  <a:pt x="54340" y="13944"/>
                  <a:pt x="52839" y="14411"/>
                  <a:pt x="51504" y="15111"/>
                </a:cubicBezTo>
                <a:cubicBezTo>
                  <a:pt x="51137" y="14978"/>
                  <a:pt x="50704" y="14911"/>
                  <a:pt x="50203" y="14844"/>
                </a:cubicBezTo>
                <a:cubicBezTo>
                  <a:pt x="50103" y="15311"/>
                  <a:pt x="50037" y="15678"/>
                  <a:pt x="50003" y="16078"/>
                </a:cubicBezTo>
                <a:cubicBezTo>
                  <a:pt x="49203" y="16612"/>
                  <a:pt x="48502" y="17279"/>
                  <a:pt x="47802" y="18013"/>
                </a:cubicBezTo>
                <a:cubicBezTo>
                  <a:pt x="47368" y="18480"/>
                  <a:pt x="46668" y="18814"/>
                  <a:pt x="46034" y="18981"/>
                </a:cubicBezTo>
                <a:cubicBezTo>
                  <a:pt x="36460" y="21416"/>
                  <a:pt x="27854" y="25685"/>
                  <a:pt x="20449" y="32090"/>
                </a:cubicBezTo>
                <a:cubicBezTo>
                  <a:pt x="19248" y="31923"/>
                  <a:pt x="18114" y="31756"/>
                  <a:pt x="17013" y="31590"/>
                </a:cubicBezTo>
                <a:cubicBezTo>
                  <a:pt x="16413" y="33324"/>
                  <a:pt x="15012" y="34525"/>
                  <a:pt x="16413" y="36326"/>
                </a:cubicBezTo>
                <a:cubicBezTo>
                  <a:pt x="16780" y="36827"/>
                  <a:pt x="16446" y="38495"/>
                  <a:pt x="15846" y="38928"/>
                </a:cubicBezTo>
                <a:cubicBezTo>
                  <a:pt x="14078" y="40296"/>
                  <a:pt x="14912" y="41730"/>
                  <a:pt x="15579" y="43498"/>
                </a:cubicBezTo>
                <a:cubicBezTo>
                  <a:pt x="14578" y="43365"/>
                  <a:pt x="13944" y="43265"/>
                  <a:pt x="13644" y="43198"/>
                </a:cubicBezTo>
                <a:cubicBezTo>
                  <a:pt x="11676" y="45199"/>
                  <a:pt x="10642" y="47468"/>
                  <a:pt x="10575" y="50069"/>
                </a:cubicBezTo>
                <a:cubicBezTo>
                  <a:pt x="10508" y="51704"/>
                  <a:pt x="9675" y="52705"/>
                  <a:pt x="8407" y="52972"/>
                </a:cubicBezTo>
                <a:cubicBezTo>
                  <a:pt x="7440" y="55540"/>
                  <a:pt x="10008" y="54906"/>
                  <a:pt x="10675" y="55807"/>
                </a:cubicBezTo>
                <a:cubicBezTo>
                  <a:pt x="8407" y="58509"/>
                  <a:pt x="9241" y="61711"/>
                  <a:pt x="8440" y="64547"/>
                </a:cubicBezTo>
                <a:cubicBezTo>
                  <a:pt x="7573" y="65047"/>
                  <a:pt x="6672" y="65547"/>
                  <a:pt x="6072" y="65914"/>
                </a:cubicBezTo>
                <a:cubicBezTo>
                  <a:pt x="5638" y="68583"/>
                  <a:pt x="5605" y="70984"/>
                  <a:pt x="4904" y="73186"/>
                </a:cubicBezTo>
                <a:cubicBezTo>
                  <a:pt x="2936" y="79224"/>
                  <a:pt x="2770" y="85495"/>
                  <a:pt x="2469" y="91733"/>
                </a:cubicBezTo>
                <a:cubicBezTo>
                  <a:pt x="2169" y="97604"/>
                  <a:pt x="1235" y="96536"/>
                  <a:pt x="7006" y="99338"/>
                </a:cubicBezTo>
                <a:cubicBezTo>
                  <a:pt x="7222" y="99400"/>
                  <a:pt x="7380" y="99575"/>
                  <a:pt x="7324" y="99575"/>
                </a:cubicBezTo>
                <a:cubicBezTo>
                  <a:pt x="7320" y="99575"/>
                  <a:pt x="7314" y="99574"/>
                  <a:pt x="7306" y="99572"/>
                </a:cubicBezTo>
                <a:lnTo>
                  <a:pt x="7306" y="99572"/>
                </a:lnTo>
                <a:cubicBezTo>
                  <a:pt x="7606" y="102674"/>
                  <a:pt x="7840" y="105543"/>
                  <a:pt x="8107" y="108511"/>
                </a:cubicBezTo>
                <a:cubicBezTo>
                  <a:pt x="7406" y="108445"/>
                  <a:pt x="6739" y="108411"/>
                  <a:pt x="5939" y="108378"/>
                </a:cubicBezTo>
                <a:lnTo>
                  <a:pt x="5939" y="108378"/>
                </a:lnTo>
                <a:cubicBezTo>
                  <a:pt x="6339" y="110713"/>
                  <a:pt x="10175" y="109946"/>
                  <a:pt x="9675" y="112781"/>
                </a:cubicBezTo>
                <a:cubicBezTo>
                  <a:pt x="9333" y="113170"/>
                  <a:pt x="9019" y="113314"/>
                  <a:pt x="8728" y="113314"/>
                </a:cubicBezTo>
                <a:cubicBezTo>
                  <a:pt x="7917" y="113314"/>
                  <a:pt x="7277" y="112201"/>
                  <a:pt x="6671" y="112201"/>
                </a:cubicBezTo>
                <a:cubicBezTo>
                  <a:pt x="6582" y="112201"/>
                  <a:pt x="6494" y="112225"/>
                  <a:pt x="6406" y="112281"/>
                </a:cubicBezTo>
                <a:cubicBezTo>
                  <a:pt x="5672" y="112745"/>
                  <a:pt x="5028" y="113300"/>
                  <a:pt x="4211" y="113300"/>
                </a:cubicBezTo>
                <a:cubicBezTo>
                  <a:pt x="3913" y="113300"/>
                  <a:pt x="3593" y="113226"/>
                  <a:pt x="3237" y="113048"/>
                </a:cubicBezTo>
                <a:lnTo>
                  <a:pt x="3237" y="113048"/>
                </a:lnTo>
                <a:cubicBezTo>
                  <a:pt x="3270" y="113415"/>
                  <a:pt x="3337" y="113748"/>
                  <a:pt x="3403" y="114049"/>
                </a:cubicBezTo>
                <a:cubicBezTo>
                  <a:pt x="3270" y="114015"/>
                  <a:pt x="3137" y="114015"/>
                  <a:pt x="2970" y="113949"/>
                </a:cubicBezTo>
                <a:cubicBezTo>
                  <a:pt x="2916" y="113945"/>
                  <a:pt x="2863" y="113943"/>
                  <a:pt x="2809" y="113943"/>
                </a:cubicBezTo>
                <a:cubicBezTo>
                  <a:pt x="1492" y="113943"/>
                  <a:pt x="165" y="115103"/>
                  <a:pt x="101" y="116417"/>
                </a:cubicBezTo>
                <a:cubicBezTo>
                  <a:pt x="1" y="117685"/>
                  <a:pt x="1002" y="118885"/>
                  <a:pt x="2236" y="118919"/>
                </a:cubicBezTo>
                <a:cubicBezTo>
                  <a:pt x="2292" y="118924"/>
                  <a:pt x="2348" y="118926"/>
                  <a:pt x="2405" y="118926"/>
                </a:cubicBezTo>
                <a:cubicBezTo>
                  <a:pt x="3454" y="118926"/>
                  <a:pt x="4526" y="118062"/>
                  <a:pt x="4938" y="117017"/>
                </a:cubicBezTo>
                <a:cubicBezTo>
                  <a:pt x="5572" y="117251"/>
                  <a:pt x="6439" y="117384"/>
                  <a:pt x="7807" y="117584"/>
                </a:cubicBezTo>
                <a:cubicBezTo>
                  <a:pt x="10075" y="117951"/>
                  <a:pt x="12510" y="118285"/>
                  <a:pt x="14144" y="120553"/>
                </a:cubicBezTo>
                <a:cubicBezTo>
                  <a:pt x="15312" y="122188"/>
                  <a:pt x="16980" y="123455"/>
                  <a:pt x="18414" y="124890"/>
                </a:cubicBezTo>
                <a:cubicBezTo>
                  <a:pt x="17914" y="124956"/>
                  <a:pt x="17447" y="125057"/>
                  <a:pt x="16746" y="125123"/>
                </a:cubicBezTo>
                <a:cubicBezTo>
                  <a:pt x="17680" y="127358"/>
                  <a:pt x="18481" y="129260"/>
                  <a:pt x="19315" y="131194"/>
                </a:cubicBezTo>
                <a:cubicBezTo>
                  <a:pt x="19982" y="131861"/>
                  <a:pt x="20449" y="132562"/>
                  <a:pt x="21683" y="132729"/>
                </a:cubicBezTo>
                <a:cubicBezTo>
                  <a:pt x="23418" y="132962"/>
                  <a:pt x="25519" y="133062"/>
                  <a:pt x="26520" y="135230"/>
                </a:cubicBezTo>
                <a:cubicBezTo>
                  <a:pt x="25986" y="136365"/>
                  <a:pt x="25419" y="137532"/>
                  <a:pt x="24819" y="138633"/>
                </a:cubicBezTo>
                <a:cubicBezTo>
                  <a:pt x="24420" y="139431"/>
                  <a:pt x="23945" y="139796"/>
                  <a:pt x="23382" y="139796"/>
                </a:cubicBezTo>
                <a:cubicBezTo>
                  <a:pt x="22957" y="139796"/>
                  <a:pt x="22481" y="139588"/>
                  <a:pt x="21950" y="139200"/>
                </a:cubicBezTo>
                <a:cubicBezTo>
                  <a:pt x="20816" y="138366"/>
                  <a:pt x="19582" y="137699"/>
                  <a:pt x="18281" y="136932"/>
                </a:cubicBezTo>
                <a:lnTo>
                  <a:pt x="18281" y="136932"/>
                </a:lnTo>
                <a:cubicBezTo>
                  <a:pt x="17413" y="138966"/>
                  <a:pt x="18814" y="139433"/>
                  <a:pt x="19582" y="140201"/>
                </a:cubicBezTo>
                <a:cubicBezTo>
                  <a:pt x="20416" y="140968"/>
                  <a:pt x="21350" y="141635"/>
                  <a:pt x="22183" y="142302"/>
                </a:cubicBezTo>
                <a:cubicBezTo>
                  <a:pt x="21283" y="147873"/>
                  <a:pt x="22517" y="149674"/>
                  <a:pt x="27787" y="150608"/>
                </a:cubicBezTo>
                <a:cubicBezTo>
                  <a:pt x="28288" y="150708"/>
                  <a:pt x="28988" y="151042"/>
                  <a:pt x="29155" y="151442"/>
                </a:cubicBezTo>
                <a:cubicBezTo>
                  <a:pt x="30233" y="154288"/>
                  <a:pt x="32549" y="155143"/>
                  <a:pt x="35015" y="155143"/>
                </a:cubicBezTo>
                <a:cubicBezTo>
                  <a:pt x="35295" y="155143"/>
                  <a:pt x="35577" y="155132"/>
                  <a:pt x="35860" y="155111"/>
                </a:cubicBezTo>
                <a:cubicBezTo>
                  <a:pt x="35956" y="155104"/>
                  <a:pt x="36053" y="155100"/>
                  <a:pt x="36150" y="155100"/>
                </a:cubicBezTo>
                <a:cubicBezTo>
                  <a:pt x="37253" y="155100"/>
                  <a:pt x="38410" y="155552"/>
                  <a:pt x="39523" y="155552"/>
                </a:cubicBezTo>
                <a:cubicBezTo>
                  <a:pt x="40453" y="155552"/>
                  <a:pt x="41353" y="155237"/>
                  <a:pt x="42164" y="154077"/>
                </a:cubicBezTo>
                <a:cubicBezTo>
                  <a:pt x="43132" y="156012"/>
                  <a:pt x="45200" y="154911"/>
                  <a:pt x="45867" y="155545"/>
                </a:cubicBezTo>
                <a:cubicBezTo>
                  <a:pt x="46254" y="155919"/>
                  <a:pt x="46588" y="156063"/>
                  <a:pt x="46886" y="156063"/>
                </a:cubicBezTo>
                <a:cubicBezTo>
                  <a:pt x="47862" y="156063"/>
                  <a:pt x="48462" y="154532"/>
                  <a:pt x="49337" y="154532"/>
                </a:cubicBezTo>
                <a:cubicBezTo>
                  <a:pt x="49578" y="154532"/>
                  <a:pt x="49840" y="154648"/>
                  <a:pt x="50137" y="154945"/>
                </a:cubicBezTo>
                <a:cubicBezTo>
                  <a:pt x="49803" y="155645"/>
                  <a:pt x="49436" y="156446"/>
                  <a:pt x="49036" y="157213"/>
                </a:cubicBezTo>
                <a:cubicBezTo>
                  <a:pt x="49837" y="157213"/>
                  <a:pt x="50304" y="156946"/>
                  <a:pt x="50704" y="156612"/>
                </a:cubicBezTo>
                <a:cubicBezTo>
                  <a:pt x="51535" y="155936"/>
                  <a:pt x="52265" y="155439"/>
                  <a:pt x="53109" y="155439"/>
                </a:cubicBezTo>
                <a:cubicBezTo>
                  <a:pt x="53722" y="155439"/>
                  <a:pt x="54393" y="155700"/>
                  <a:pt x="55207" y="156346"/>
                </a:cubicBezTo>
                <a:cubicBezTo>
                  <a:pt x="56397" y="157271"/>
                  <a:pt x="57775" y="157501"/>
                  <a:pt x="59212" y="157501"/>
                </a:cubicBezTo>
                <a:cubicBezTo>
                  <a:pt x="60625" y="157501"/>
                  <a:pt x="62095" y="157279"/>
                  <a:pt x="63498" y="157279"/>
                </a:cubicBezTo>
                <a:cubicBezTo>
                  <a:pt x="63547" y="157279"/>
                  <a:pt x="63597" y="157279"/>
                  <a:pt x="63646" y="157280"/>
                </a:cubicBezTo>
                <a:cubicBezTo>
                  <a:pt x="63780" y="157280"/>
                  <a:pt x="63847" y="156913"/>
                  <a:pt x="63980" y="156713"/>
                </a:cubicBezTo>
                <a:lnTo>
                  <a:pt x="63947" y="156713"/>
                </a:lnTo>
                <a:cubicBezTo>
                  <a:pt x="64180" y="156045"/>
                  <a:pt x="64480" y="155378"/>
                  <a:pt x="64781" y="154678"/>
                </a:cubicBezTo>
                <a:lnTo>
                  <a:pt x="65314" y="154678"/>
                </a:lnTo>
                <a:cubicBezTo>
                  <a:pt x="65448" y="154945"/>
                  <a:pt x="65681" y="155345"/>
                  <a:pt x="65948" y="155378"/>
                </a:cubicBezTo>
                <a:cubicBezTo>
                  <a:pt x="65957" y="155380"/>
                  <a:pt x="65965" y="155380"/>
                  <a:pt x="65974" y="155380"/>
                </a:cubicBezTo>
                <a:cubicBezTo>
                  <a:pt x="66174" y="155380"/>
                  <a:pt x="66458" y="155037"/>
                  <a:pt x="66682" y="154878"/>
                </a:cubicBezTo>
                <a:lnTo>
                  <a:pt x="66482" y="154678"/>
                </a:lnTo>
                <a:lnTo>
                  <a:pt x="68883" y="154678"/>
                </a:lnTo>
                <a:cubicBezTo>
                  <a:pt x="70117" y="154706"/>
                  <a:pt x="70455" y="156688"/>
                  <a:pt x="71758" y="156688"/>
                </a:cubicBezTo>
                <a:cubicBezTo>
                  <a:pt x="72006" y="156688"/>
                  <a:pt x="72289" y="156616"/>
                  <a:pt x="72619" y="156446"/>
                </a:cubicBezTo>
                <a:cubicBezTo>
                  <a:pt x="72353" y="155745"/>
                  <a:pt x="72152" y="155111"/>
                  <a:pt x="71886" y="154511"/>
                </a:cubicBezTo>
                <a:cubicBezTo>
                  <a:pt x="73020" y="154244"/>
                  <a:pt x="73820" y="154077"/>
                  <a:pt x="74387" y="154044"/>
                </a:cubicBezTo>
                <a:lnTo>
                  <a:pt x="74387" y="154044"/>
                </a:lnTo>
                <a:cubicBezTo>
                  <a:pt x="74321" y="154177"/>
                  <a:pt x="74321" y="154277"/>
                  <a:pt x="74321" y="154377"/>
                </a:cubicBezTo>
                <a:cubicBezTo>
                  <a:pt x="74387" y="154611"/>
                  <a:pt x="74788" y="154778"/>
                  <a:pt x="75021" y="155011"/>
                </a:cubicBezTo>
                <a:cubicBezTo>
                  <a:pt x="75221" y="154744"/>
                  <a:pt x="75622" y="154511"/>
                  <a:pt x="75555" y="154244"/>
                </a:cubicBezTo>
                <a:lnTo>
                  <a:pt x="75555" y="154244"/>
                </a:lnTo>
                <a:cubicBezTo>
                  <a:pt x="76155" y="154611"/>
                  <a:pt x="76522" y="155412"/>
                  <a:pt x="77223" y="156879"/>
                </a:cubicBezTo>
                <a:cubicBezTo>
                  <a:pt x="79858" y="157280"/>
                  <a:pt x="82360" y="157680"/>
                  <a:pt x="84895" y="158047"/>
                </a:cubicBezTo>
                <a:cubicBezTo>
                  <a:pt x="84895" y="158781"/>
                  <a:pt x="84962" y="159515"/>
                  <a:pt x="85128" y="160115"/>
                </a:cubicBezTo>
                <a:cubicBezTo>
                  <a:pt x="86196" y="159915"/>
                  <a:pt x="87330" y="159781"/>
                  <a:pt x="88464" y="159781"/>
                </a:cubicBezTo>
                <a:cubicBezTo>
                  <a:pt x="90799" y="159781"/>
                  <a:pt x="92967" y="160248"/>
                  <a:pt x="94969" y="161082"/>
                </a:cubicBezTo>
                <a:cubicBezTo>
                  <a:pt x="95569" y="161082"/>
                  <a:pt x="96203" y="161182"/>
                  <a:pt x="96803" y="161249"/>
                </a:cubicBezTo>
                <a:cubicBezTo>
                  <a:pt x="96837" y="161182"/>
                  <a:pt x="96837" y="161116"/>
                  <a:pt x="96870" y="161049"/>
                </a:cubicBezTo>
                <a:cubicBezTo>
                  <a:pt x="96370" y="160782"/>
                  <a:pt x="95969" y="160549"/>
                  <a:pt x="95536" y="160449"/>
                </a:cubicBezTo>
                <a:cubicBezTo>
                  <a:pt x="94735" y="160282"/>
                  <a:pt x="93801" y="160082"/>
                  <a:pt x="93701" y="159348"/>
                </a:cubicBezTo>
                <a:lnTo>
                  <a:pt x="93701" y="159348"/>
                </a:lnTo>
                <a:cubicBezTo>
                  <a:pt x="96136" y="159548"/>
                  <a:pt x="98571" y="159748"/>
                  <a:pt x="101006" y="159915"/>
                </a:cubicBezTo>
                <a:cubicBezTo>
                  <a:pt x="103875" y="160182"/>
                  <a:pt x="106811" y="160415"/>
                  <a:pt x="109012" y="160582"/>
                </a:cubicBezTo>
                <a:cubicBezTo>
                  <a:pt x="110647" y="159014"/>
                  <a:pt x="111581" y="157380"/>
                  <a:pt x="113048" y="156746"/>
                </a:cubicBezTo>
                <a:cubicBezTo>
                  <a:pt x="114262" y="156226"/>
                  <a:pt x="115696" y="156000"/>
                  <a:pt x="117105" y="156000"/>
                </a:cubicBezTo>
                <a:cubicBezTo>
                  <a:pt x="117594" y="156000"/>
                  <a:pt x="118080" y="156027"/>
                  <a:pt x="118552" y="156079"/>
                </a:cubicBezTo>
                <a:cubicBezTo>
                  <a:pt x="118856" y="156119"/>
                  <a:pt x="119139" y="156139"/>
                  <a:pt x="119404" y="156139"/>
                </a:cubicBezTo>
                <a:cubicBezTo>
                  <a:pt x="120915" y="156139"/>
                  <a:pt x="121821" y="155472"/>
                  <a:pt x="122388" y="153910"/>
                </a:cubicBezTo>
                <a:cubicBezTo>
                  <a:pt x="122922" y="152343"/>
                  <a:pt x="124023" y="151242"/>
                  <a:pt x="125657" y="151008"/>
                </a:cubicBezTo>
                <a:cubicBezTo>
                  <a:pt x="127258" y="150742"/>
                  <a:pt x="128760" y="150275"/>
                  <a:pt x="130094" y="149574"/>
                </a:cubicBezTo>
                <a:cubicBezTo>
                  <a:pt x="130494" y="149707"/>
                  <a:pt x="130894" y="149774"/>
                  <a:pt x="131395" y="149841"/>
                </a:cubicBezTo>
                <a:cubicBezTo>
                  <a:pt x="131528" y="149374"/>
                  <a:pt x="131562" y="149007"/>
                  <a:pt x="131595" y="148607"/>
                </a:cubicBezTo>
                <a:cubicBezTo>
                  <a:pt x="132395" y="148073"/>
                  <a:pt x="133096" y="147406"/>
                  <a:pt x="133830" y="146672"/>
                </a:cubicBezTo>
                <a:cubicBezTo>
                  <a:pt x="134230" y="146205"/>
                  <a:pt x="134931" y="145871"/>
                  <a:pt x="135564" y="145705"/>
                </a:cubicBezTo>
                <a:cubicBezTo>
                  <a:pt x="145171" y="143270"/>
                  <a:pt x="153744" y="139000"/>
                  <a:pt x="161183" y="132595"/>
                </a:cubicBezTo>
                <a:cubicBezTo>
                  <a:pt x="162384" y="132762"/>
                  <a:pt x="163518" y="132929"/>
                  <a:pt x="164585" y="133096"/>
                </a:cubicBezTo>
                <a:cubicBezTo>
                  <a:pt x="165219" y="131361"/>
                  <a:pt x="166587" y="130160"/>
                  <a:pt x="165219" y="128359"/>
                </a:cubicBezTo>
                <a:cubicBezTo>
                  <a:pt x="164852" y="127859"/>
                  <a:pt x="165186" y="126191"/>
                  <a:pt x="165753" y="125757"/>
                </a:cubicBezTo>
                <a:cubicBezTo>
                  <a:pt x="167554" y="124389"/>
                  <a:pt x="166720" y="122922"/>
                  <a:pt x="166053" y="121187"/>
                </a:cubicBezTo>
                <a:lnTo>
                  <a:pt x="166053" y="121187"/>
                </a:lnTo>
                <a:cubicBezTo>
                  <a:pt x="167054" y="121320"/>
                  <a:pt x="167687" y="121421"/>
                  <a:pt x="167954" y="121487"/>
                </a:cubicBezTo>
                <a:cubicBezTo>
                  <a:pt x="169922" y="119486"/>
                  <a:pt x="170956" y="117218"/>
                  <a:pt x="171056" y="114582"/>
                </a:cubicBezTo>
                <a:cubicBezTo>
                  <a:pt x="171090" y="112981"/>
                  <a:pt x="171924" y="111980"/>
                  <a:pt x="173225" y="111714"/>
                </a:cubicBezTo>
                <a:cubicBezTo>
                  <a:pt x="174192" y="109145"/>
                  <a:pt x="171590" y="109746"/>
                  <a:pt x="170923" y="108878"/>
                </a:cubicBezTo>
                <a:cubicBezTo>
                  <a:pt x="173225" y="106176"/>
                  <a:pt x="172391" y="102974"/>
                  <a:pt x="173191" y="100139"/>
                </a:cubicBezTo>
                <a:cubicBezTo>
                  <a:pt x="174059" y="99638"/>
                  <a:pt x="174926" y="99138"/>
                  <a:pt x="175560" y="98738"/>
                </a:cubicBezTo>
                <a:cubicBezTo>
                  <a:pt x="175960" y="96069"/>
                  <a:pt x="176027" y="93701"/>
                  <a:pt x="176727" y="91499"/>
                </a:cubicBezTo>
                <a:cubicBezTo>
                  <a:pt x="178695" y="85461"/>
                  <a:pt x="178862" y="79190"/>
                  <a:pt x="179129" y="72953"/>
                </a:cubicBezTo>
                <a:cubicBezTo>
                  <a:pt x="179429" y="67048"/>
                  <a:pt x="180396" y="68149"/>
                  <a:pt x="174592" y="65347"/>
                </a:cubicBezTo>
                <a:cubicBezTo>
                  <a:pt x="174417" y="65289"/>
                  <a:pt x="174267" y="65102"/>
                  <a:pt x="174278" y="65102"/>
                </a:cubicBezTo>
                <a:lnTo>
                  <a:pt x="174278" y="65102"/>
                </a:lnTo>
                <a:cubicBezTo>
                  <a:pt x="174279" y="65102"/>
                  <a:pt x="174284" y="65105"/>
                  <a:pt x="174292" y="65114"/>
                </a:cubicBezTo>
                <a:cubicBezTo>
                  <a:pt x="174025" y="62011"/>
                  <a:pt x="173758" y="59143"/>
                  <a:pt x="173525" y="56174"/>
                </a:cubicBezTo>
                <a:lnTo>
                  <a:pt x="173525" y="56174"/>
                </a:lnTo>
                <a:cubicBezTo>
                  <a:pt x="174225" y="56207"/>
                  <a:pt x="174892" y="56274"/>
                  <a:pt x="175693" y="56307"/>
                </a:cubicBezTo>
                <a:cubicBezTo>
                  <a:pt x="175259" y="53972"/>
                  <a:pt x="171423" y="54706"/>
                  <a:pt x="171924" y="51871"/>
                </a:cubicBezTo>
                <a:cubicBezTo>
                  <a:pt x="172268" y="51495"/>
                  <a:pt x="172582" y="51356"/>
                  <a:pt x="172871" y="51356"/>
                </a:cubicBezTo>
                <a:cubicBezTo>
                  <a:pt x="173689" y="51356"/>
                  <a:pt x="174319" y="52460"/>
                  <a:pt x="174937" y="52460"/>
                </a:cubicBezTo>
                <a:cubicBezTo>
                  <a:pt x="175034" y="52460"/>
                  <a:pt x="175130" y="52433"/>
                  <a:pt x="175226" y="52371"/>
                </a:cubicBezTo>
                <a:cubicBezTo>
                  <a:pt x="175958" y="51932"/>
                  <a:pt x="176602" y="51385"/>
                  <a:pt x="177417" y="51385"/>
                </a:cubicBezTo>
                <a:cubicBezTo>
                  <a:pt x="177715" y="51385"/>
                  <a:pt x="178037" y="51458"/>
                  <a:pt x="178395" y="51637"/>
                </a:cubicBezTo>
                <a:cubicBezTo>
                  <a:pt x="178362" y="51270"/>
                  <a:pt x="178262" y="50937"/>
                  <a:pt x="178228" y="50637"/>
                </a:cubicBezTo>
                <a:lnTo>
                  <a:pt x="178228" y="50637"/>
                </a:lnTo>
                <a:cubicBezTo>
                  <a:pt x="178362" y="50670"/>
                  <a:pt x="178462" y="50670"/>
                  <a:pt x="178628" y="50703"/>
                </a:cubicBezTo>
                <a:cubicBezTo>
                  <a:pt x="178700" y="50710"/>
                  <a:pt x="178772" y="50713"/>
                  <a:pt x="178843" y="50713"/>
                </a:cubicBezTo>
                <a:cubicBezTo>
                  <a:pt x="180169" y="50713"/>
                  <a:pt x="181436" y="49566"/>
                  <a:pt x="181531" y="48268"/>
                </a:cubicBezTo>
                <a:cubicBezTo>
                  <a:pt x="181397" y="47034"/>
                  <a:pt x="180363" y="45833"/>
                  <a:pt x="179196" y="45766"/>
                </a:cubicBezTo>
                <a:cubicBezTo>
                  <a:pt x="179136" y="45761"/>
                  <a:pt x="179076" y="45759"/>
                  <a:pt x="179016" y="45759"/>
                </a:cubicBezTo>
                <a:cubicBezTo>
                  <a:pt x="177940" y="45759"/>
                  <a:pt x="176871" y="46593"/>
                  <a:pt x="176460" y="47668"/>
                </a:cubicBezTo>
                <a:cubicBezTo>
                  <a:pt x="175860" y="47434"/>
                  <a:pt x="174959" y="47301"/>
                  <a:pt x="173592" y="47101"/>
                </a:cubicBezTo>
                <a:cubicBezTo>
                  <a:pt x="171357" y="46700"/>
                  <a:pt x="168888" y="46367"/>
                  <a:pt x="167254" y="44132"/>
                </a:cubicBezTo>
                <a:cubicBezTo>
                  <a:pt x="166086" y="42497"/>
                  <a:pt x="164418" y="41196"/>
                  <a:pt x="163017" y="39795"/>
                </a:cubicBezTo>
                <a:cubicBezTo>
                  <a:pt x="163518" y="39695"/>
                  <a:pt x="163951" y="39629"/>
                  <a:pt x="164685" y="39529"/>
                </a:cubicBezTo>
                <a:cubicBezTo>
                  <a:pt x="163718" y="37327"/>
                  <a:pt x="162917" y="35426"/>
                  <a:pt x="162083" y="33491"/>
                </a:cubicBezTo>
                <a:cubicBezTo>
                  <a:pt x="161416" y="32824"/>
                  <a:pt x="160949" y="32123"/>
                  <a:pt x="159715" y="31957"/>
                </a:cubicBezTo>
                <a:cubicBezTo>
                  <a:pt x="158014" y="31690"/>
                  <a:pt x="155879" y="31623"/>
                  <a:pt x="154878" y="29455"/>
                </a:cubicBezTo>
                <a:cubicBezTo>
                  <a:pt x="155412" y="28321"/>
                  <a:pt x="156012" y="27153"/>
                  <a:pt x="156579" y="26019"/>
                </a:cubicBezTo>
                <a:cubicBezTo>
                  <a:pt x="156978" y="25240"/>
                  <a:pt x="157453" y="24873"/>
                  <a:pt x="158015" y="24873"/>
                </a:cubicBezTo>
                <a:cubicBezTo>
                  <a:pt x="158441" y="24873"/>
                  <a:pt x="158917" y="25083"/>
                  <a:pt x="159448" y="25485"/>
                </a:cubicBezTo>
                <a:cubicBezTo>
                  <a:pt x="160582" y="26319"/>
                  <a:pt x="161850" y="26986"/>
                  <a:pt x="163117" y="27720"/>
                </a:cubicBezTo>
                <a:cubicBezTo>
                  <a:pt x="164018" y="25685"/>
                  <a:pt x="162584" y="25218"/>
                  <a:pt x="161850" y="24485"/>
                </a:cubicBezTo>
                <a:cubicBezTo>
                  <a:pt x="161016" y="23684"/>
                  <a:pt x="160049" y="23017"/>
                  <a:pt x="159215" y="22350"/>
                </a:cubicBezTo>
                <a:cubicBezTo>
                  <a:pt x="160115" y="16812"/>
                  <a:pt x="158881" y="15011"/>
                  <a:pt x="153611" y="14077"/>
                </a:cubicBezTo>
                <a:cubicBezTo>
                  <a:pt x="153110" y="13977"/>
                  <a:pt x="152410" y="13643"/>
                  <a:pt x="152243" y="13243"/>
                </a:cubicBezTo>
                <a:cubicBezTo>
                  <a:pt x="151179" y="10406"/>
                  <a:pt x="148937" y="9533"/>
                  <a:pt x="146491" y="9533"/>
                </a:cubicBezTo>
                <a:cubicBezTo>
                  <a:pt x="146176" y="9533"/>
                  <a:pt x="145858" y="9547"/>
                  <a:pt x="145538" y="9574"/>
                </a:cubicBezTo>
                <a:cubicBezTo>
                  <a:pt x="145442" y="9581"/>
                  <a:pt x="145345" y="9585"/>
                  <a:pt x="145248" y="9585"/>
                </a:cubicBezTo>
                <a:cubicBezTo>
                  <a:pt x="144145" y="9585"/>
                  <a:pt x="142988" y="9133"/>
                  <a:pt x="141875" y="9133"/>
                </a:cubicBezTo>
                <a:cubicBezTo>
                  <a:pt x="140945" y="9133"/>
                  <a:pt x="140045" y="9449"/>
                  <a:pt x="139234" y="10608"/>
                </a:cubicBezTo>
                <a:cubicBezTo>
                  <a:pt x="138266" y="8673"/>
                  <a:pt x="136198" y="9774"/>
                  <a:pt x="135531" y="9140"/>
                </a:cubicBezTo>
                <a:cubicBezTo>
                  <a:pt x="135146" y="8756"/>
                  <a:pt x="134816" y="8609"/>
                  <a:pt x="134520" y="8609"/>
                </a:cubicBezTo>
                <a:cubicBezTo>
                  <a:pt x="133944" y="8609"/>
                  <a:pt x="133504" y="9166"/>
                  <a:pt x="133063" y="9607"/>
                </a:cubicBezTo>
                <a:cubicBezTo>
                  <a:pt x="132929" y="9507"/>
                  <a:pt x="132762" y="9440"/>
                  <a:pt x="132662" y="9307"/>
                </a:cubicBezTo>
                <a:cubicBezTo>
                  <a:pt x="132395" y="9107"/>
                  <a:pt x="132095" y="8940"/>
                  <a:pt x="131828" y="8740"/>
                </a:cubicBezTo>
                <a:lnTo>
                  <a:pt x="132429" y="7472"/>
                </a:lnTo>
                <a:cubicBezTo>
                  <a:pt x="131862" y="7472"/>
                  <a:pt x="131495" y="7606"/>
                  <a:pt x="131161" y="7806"/>
                </a:cubicBezTo>
                <a:cubicBezTo>
                  <a:pt x="131195" y="5137"/>
                  <a:pt x="130361" y="4337"/>
                  <a:pt x="127592" y="4137"/>
                </a:cubicBezTo>
                <a:cubicBezTo>
                  <a:pt x="127325" y="4137"/>
                  <a:pt x="126925" y="3970"/>
                  <a:pt x="126825" y="3770"/>
                </a:cubicBezTo>
                <a:cubicBezTo>
                  <a:pt x="126182" y="2484"/>
                  <a:pt x="125104" y="2071"/>
                  <a:pt x="123956" y="2071"/>
                </a:cubicBezTo>
                <a:cubicBezTo>
                  <a:pt x="123614" y="2071"/>
                  <a:pt x="123266" y="2107"/>
                  <a:pt x="122922" y="2169"/>
                </a:cubicBezTo>
                <a:cubicBezTo>
                  <a:pt x="122765" y="2202"/>
                  <a:pt x="122603" y="2213"/>
                  <a:pt x="122436" y="2213"/>
                </a:cubicBezTo>
                <a:cubicBezTo>
                  <a:pt x="122050" y="2213"/>
                  <a:pt x="121643" y="2151"/>
                  <a:pt x="121246" y="2151"/>
                </a:cubicBezTo>
                <a:cubicBezTo>
                  <a:pt x="120615" y="2151"/>
                  <a:pt x="120010" y="2310"/>
                  <a:pt x="119553" y="3136"/>
                </a:cubicBezTo>
                <a:cubicBezTo>
                  <a:pt x="119270" y="2704"/>
                  <a:pt x="118900" y="2611"/>
                  <a:pt x="118539" y="2611"/>
                </a:cubicBezTo>
                <a:cubicBezTo>
                  <a:pt x="118268" y="2611"/>
                  <a:pt x="118002" y="2663"/>
                  <a:pt x="117780" y="2663"/>
                </a:cubicBezTo>
                <a:cubicBezTo>
                  <a:pt x="117637" y="2663"/>
                  <a:pt x="117513" y="2641"/>
                  <a:pt x="117418" y="2569"/>
                </a:cubicBezTo>
                <a:cubicBezTo>
                  <a:pt x="117208" y="2400"/>
                  <a:pt x="117034" y="2332"/>
                  <a:pt x="116883" y="2332"/>
                </a:cubicBezTo>
                <a:cubicBezTo>
                  <a:pt x="116309" y="2332"/>
                  <a:pt x="116090" y="3317"/>
                  <a:pt x="115586" y="3317"/>
                </a:cubicBezTo>
                <a:cubicBezTo>
                  <a:pt x="115470" y="3317"/>
                  <a:pt x="115338" y="3265"/>
                  <a:pt x="115183" y="3136"/>
                </a:cubicBezTo>
                <a:cubicBezTo>
                  <a:pt x="115350" y="2736"/>
                  <a:pt x="115450" y="2302"/>
                  <a:pt x="115650" y="1835"/>
                </a:cubicBezTo>
                <a:lnTo>
                  <a:pt x="115650" y="1835"/>
                </a:lnTo>
                <a:cubicBezTo>
                  <a:pt x="115217" y="1902"/>
                  <a:pt x="114983" y="2068"/>
                  <a:pt x="114750" y="2269"/>
                </a:cubicBezTo>
                <a:cubicBezTo>
                  <a:pt x="114305" y="2713"/>
                  <a:pt x="113901" y="3050"/>
                  <a:pt x="113385" y="3050"/>
                </a:cubicBezTo>
                <a:cubicBezTo>
                  <a:pt x="113086" y="3050"/>
                  <a:pt x="112751" y="2937"/>
                  <a:pt x="112348" y="2669"/>
                </a:cubicBezTo>
                <a:cubicBezTo>
                  <a:pt x="111822" y="2351"/>
                  <a:pt x="111264" y="2244"/>
                  <a:pt x="110694" y="2244"/>
                </a:cubicBezTo>
                <a:cubicBezTo>
                  <a:pt x="109708" y="2244"/>
                  <a:pt x="108683" y="2563"/>
                  <a:pt x="107711" y="2669"/>
                </a:cubicBezTo>
                <a:cubicBezTo>
                  <a:pt x="107678" y="2669"/>
                  <a:pt x="107611" y="2902"/>
                  <a:pt x="107578" y="3002"/>
                </a:cubicBezTo>
                <a:lnTo>
                  <a:pt x="107611" y="3002"/>
                </a:lnTo>
                <a:cubicBezTo>
                  <a:pt x="107511" y="3369"/>
                  <a:pt x="107411" y="3770"/>
                  <a:pt x="107278" y="4170"/>
                </a:cubicBezTo>
                <a:cubicBezTo>
                  <a:pt x="107211" y="4170"/>
                  <a:pt x="107077" y="4203"/>
                  <a:pt x="107011" y="4203"/>
                </a:cubicBezTo>
                <a:cubicBezTo>
                  <a:pt x="106911" y="4103"/>
                  <a:pt x="106744" y="3903"/>
                  <a:pt x="106644" y="3903"/>
                </a:cubicBezTo>
                <a:cubicBezTo>
                  <a:pt x="106510" y="3903"/>
                  <a:pt x="106377" y="4103"/>
                  <a:pt x="106243" y="4203"/>
                </a:cubicBezTo>
                <a:cubicBezTo>
                  <a:pt x="106310" y="4270"/>
                  <a:pt x="106344" y="4270"/>
                  <a:pt x="106377" y="4303"/>
                </a:cubicBezTo>
                <a:cubicBezTo>
                  <a:pt x="105910" y="4337"/>
                  <a:pt x="105510" y="4403"/>
                  <a:pt x="105043" y="4437"/>
                </a:cubicBezTo>
                <a:cubicBezTo>
                  <a:pt x="105034" y="4437"/>
                  <a:pt x="105025" y="4437"/>
                  <a:pt x="105016" y="4437"/>
                </a:cubicBezTo>
                <a:cubicBezTo>
                  <a:pt x="104386" y="4437"/>
                  <a:pt x="104087" y="3483"/>
                  <a:pt x="103438" y="3483"/>
                </a:cubicBezTo>
                <a:cubicBezTo>
                  <a:pt x="103284" y="3483"/>
                  <a:pt x="103110" y="3537"/>
                  <a:pt x="102908" y="3670"/>
                </a:cubicBezTo>
                <a:cubicBezTo>
                  <a:pt x="103075" y="4070"/>
                  <a:pt x="103241" y="4403"/>
                  <a:pt x="103408" y="4737"/>
                </a:cubicBezTo>
                <a:cubicBezTo>
                  <a:pt x="102841" y="4937"/>
                  <a:pt x="102407" y="5037"/>
                  <a:pt x="102074" y="5137"/>
                </a:cubicBezTo>
                <a:cubicBezTo>
                  <a:pt x="102141" y="5037"/>
                  <a:pt x="102141" y="5004"/>
                  <a:pt x="102074" y="4937"/>
                </a:cubicBezTo>
                <a:cubicBezTo>
                  <a:pt x="102040" y="4804"/>
                  <a:pt x="101807" y="4737"/>
                  <a:pt x="101674" y="4637"/>
                </a:cubicBezTo>
                <a:cubicBezTo>
                  <a:pt x="101573" y="4804"/>
                  <a:pt x="101373" y="4971"/>
                  <a:pt x="101407" y="5104"/>
                </a:cubicBezTo>
                <a:cubicBezTo>
                  <a:pt x="101073" y="4937"/>
                  <a:pt x="100840" y="4504"/>
                  <a:pt x="100339" y="3770"/>
                </a:cubicBezTo>
                <a:cubicBezTo>
                  <a:pt x="98872" y="3670"/>
                  <a:pt x="97504" y="3636"/>
                  <a:pt x="96136" y="3536"/>
                </a:cubicBezTo>
                <a:cubicBezTo>
                  <a:pt x="95969" y="2169"/>
                  <a:pt x="95536" y="1034"/>
                  <a:pt x="94235" y="801"/>
                </a:cubicBezTo>
                <a:cubicBezTo>
                  <a:pt x="92867" y="534"/>
                  <a:pt x="91500" y="634"/>
                  <a:pt x="90065" y="534"/>
                </a:cubicBezTo>
                <a:cubicBezTo>
                  <a:pt x="88798" y="367"/>
                  <a:pt x="87497" y="200"/>
                  <a:pt x="86196" y="0"/>
                </a:cubicBez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0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201;p3">
            <a:extLst>
              <a:ext uri="{FF2B5EF4-FFF2-40B4-BE49-F238E27FC236}">
                <a16:creationId xmlns="" xmlns:a16="http://schemas.microsoft.com/office/drawing/2014/main" id="{E2E88641-7FAE-45F4-81F6-B42C3E0DA9BD}"/>
              </a:ext>
            </a:extLst>
          </p:cNvPr>
          <p:cNvSpPr txBox="1">
            <a:spLocks/>
          </p:cNvSpPr>
          <p:nvPr/>
        </p:nvSpPr>
        <p:spPr>
          <a:xfrm>
            <a:off x="3472327" y="3220904"/>
            <a:ext cx="2789550" cy="70425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68569" rIns="0" bIns="68569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  <a:buSzPts val="4200"/>
            </a:pPr>
            <a:r>
              <a:rPr lang="en-ID" sz="2700" dirty="0" smtClean="0">
                <a:solidFill>
                  <a:schemeClr val="bg2">
                    <a:lumMod val="2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Conclusion </a:t>
            </a:r>
            <a:endParaRPr lang="en-ID" sz="2700" dirty="0">
              <a:solidFill>
                <a:schemeClr val="bg2">
                  <a:lumMod val="25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203;p3">
            <a:extLst>
              <a:ext uri="{FF2B5EF4-FFF2-40B4-BE49-F238E27FC236}">
                <a16:creationId xmlns="" xmlns:a16="http://schemas.microsoft.com/office/drawing/2014/main" id="{01AAE513-1195-4DB3-8E50-E8EA3A75612B}"/>
              </a:ext>
            </a:extLst>
          </p:cNvPr>
          <p:cNvSpPr txBox="1">
            <a:spLocks/>
          </p:cNvSpPr>
          <p:nvPr/>
        </p:nvSpPr>
        <p:spPr>
          <a:xfrm>
            <a:off x="4390102" y="2307949"/>
            <a:ext cx="110565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8569" rIns="137156" bIns="68569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  <a:spcBef>
                <a:spcPts val="0"/>
              </a:spcBef>
              <a:buSzPts val="12000"/>
            </a:pPr>
            <a:r>
              <a:rPr lang="en" sz="4500" dirty="0" smtClean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07</a:t>
            </a:r>
            <a:endParaRPr lang="en" sz="4500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5B50CCD9-11F0-3B63-E6CF-B8B4F961C4E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47" r="7623" b="65065"/>
          <a:stretch/>
        </p:blipFill>
        <p:spPr>
          <a:xfrm rot="5400000">
            <a:off x="-3203801" y="2915571"/>
            <a:ext cx="7124704" cy="96971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E1814A49-B10D-4313-42C9-4E1FF463C3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2312" y="6308615"/>
            <a:ext cx="2071688" cy="460375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="" xmlns:a16="http://schemas.microsoft.com/office/drawing/2014/main" id="{C97ED349-9676-876B-4FC9-52B692383269}"/>
              </a:ext>
            </a:extLst>
          </p:cNvPr>
          <p:cNvGrpSpPr/>
          <p:nvPr/>
        </p:nvGrpSpPr>
        <p:grpSpPr>
          <a:xfrm>
            <a:off x="6302553" y="111971"/>
            <a:ext cx="2841447" cy="638941"/>
            <a:chOff x="507369" y="3237189"/>
            <a:chExt cx="6101155" cy="1312875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="" xmlns:a16="http://schemas.microsoft.com/office/drawing/2014/main" id="{3C88C06C-43D4-2613-041A-298D12A3E79F}"/>
                </a:ext>
              </a:extLst>
            </p:cNvPr>
            <p:cNvSpPr/>
            <p:nvPr/>
          </p:nvSpPr>
          <p:spPr>
            <a:xfrm>
              <a:off x="507369" y="3333750"/>
              <a:ext cx="6017256" cy="1068111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pic>
          <p:nvPicPr>
            <p:cNvPr id="19" name="Picture 18" descr="A black and white logo&#10;&#10;Description automatically generated">
              <a:extLst>
                <a:ext uri="{FF2B5EF4-FFF2-40B4-BE49-F238E27FC236}">
                  <a16:creationId xmlns="" xmlns:a16="http://schemas.microsoft.com/office/drawing/2014/main" id="{1AC850E9-7802-2D4A-6F48-472B1874643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230" t="9383" r="26230" b="60139"/>
            <a:stretch/>
          </p:blipFill>
          <p:spPr>
            <a:xfrm>
              <a:off x="2688857" y="3443886"/>
              <a:ext cx="1871280" cy="899479"/>
            </a:xfrm>
            <a:prstGeom prst="rect">
              <a:avLst/>
            </a:prstGeom>
          </p:spPr>
        </p:pic>
        <p:pic>
          <p:nvPicPr>
            <p:cNvPr id="20" name="Picture 19" descr="A blue and white logo&#10;&#10;Description automatically generated">
              <a:extLst>
                <a:ext uri="{FF2B5EF4-FFF2-40B4-BE49-F238E27FC236}">
                  <a16:creationId xmlns="" xmlns:a16="http://schemas.microsoft.com/office/drawing/2014/main" id="{0B898990-FA7E-AC37-294B-FCD52380636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8469" y="3382029"/>
              <a:ext cx="2170388" cy="971550"/>
            </a:xfrm>
            <a:prstGeom prst="rect">
              <a:avLst/>
            </a:prstGeom>
          </p:spPr>
        </p:pic>
        <p:pic>
          <p:nvPicPr>
            <p:cNvPr id="21" name="Picture 20" descr="A blue circle with a cross&#10;&#10;Description automatically generated">
              <a:extLst>
                <a:ext uri="{FF2B5EF4-FFF2-40B4-BE49-F238E27FC236}">
                  <a16:creationId xmlns="" xmlns:a16="http://schemas.microsoft.com/office/drawing/2014/main" id="{B2774015-7717-D2B0-0694-E4F5C0BDB5C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95649" y="3237189"/>
              <a:ext cx="1312875" cy="1312875"/>
            </a:xfrm>
            <a:prstGeom prst="rect">
              <a:avLst/>
            </a:prstGeom>
          </p:spPr>
        </p:pic>
        <p:pic>
          <p:nvPicPr>
            <p:cNvPr id="22" name="Picture 21" descr="A logo with a globe in the middle&#10;&#10;Description automatically generated">
              <a:extLst>
                <a:ext uri="{FF2B5EF4-FFF2-40B4-BE49-F238E27FC236}">
                  <a16:creationId xmlns="" xmlns:a16="http://schemas.microsoft.com/office/drawing/2014/main" id="{38CB6046-7AEB-6680-4697-99DD286FF29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880" t="30633" r="23674" b="28588"/>
            <a:stretch/>
          </p:blipFill>
          <p:spPr>
            <a:xfrm>
              <a:off x="4644036" y="3415560"/>
              <a:ext cx="853931" cy="904489"/>
            </a:xfrm>
            <a:prstGeom prst="rect">
              <a:avLst/>
            </a:prstGeom>
          </p:spPr>
        </p:pic>
      </p:grp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The 6th </a:t>
            </a:r>
            <a:r>
              <a:rPr lang="en-US" dirty="0" err="1" smtClean="0"/>
              <a:t>Geomatics</a:t>
            </a:r>
            <a:r>
              <a:rPr lang="en-US" dirty="0" smtClean="0"/>
              <a:t> International Conference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121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317785" y="2275799"/>
            <a:ext cx="7578298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08" indent="-214308">
              <a:buFont typeface="Arial" panose="020B0604020202020204" pitchFamily="34" charset="0"/>
              <a:buChar char="•"/>
            </a:pPr>
            <a:r>
              <a:rPr lang="en-US" sz="1350" dirty="0">
                <a:solidFill>
                  <a:schemeClr val="bg2">
                    <a:lumMod val="25000"/>
                  </a:schemeClr>
                </a:solidFill>
                <a:latin typeface="MADE TOMMY" panose="02000503000000020004" pitchFamily="50" charset="0"/>
              </a:rPr>
              <a:t>An estimate method of mangrove species abundance has been presented in this paper. </a:t>
            </a:r>
            <a:endParaRPr lang="en-US" sz="1350" dirty="0" smtClean="0">
              <a:solidFill>
                <a:schemeClr val="bg2">
                  <a:lumMod val="25000"/>
                </a:schemeClr>
              </a:solidFill>
              <a:latin typeface="MADE TOMMY" panose="02000503000000020004" pitchFamily="50" charset="0"/>
            </a:endParaRPr>
          </a:p>
          <a:p>
            <a:pPr marL="214308" indent="-214308">
              <a:buFont typeface="Arial" panose="020B0604020202020204" pitchFamily="34" charset="0"/>
              <a:buChar char="•"/>
            </a:pPr>
            <a:r>
              <a:rPr lang="en-US" sz="1350" dirty="0" smtClean="0">
                <a:solidFill>
                  <a:schemeClr val="bg2">
                    <a:lumMod val="25000"/>
                  </a:schemeClr>
                </a:solidFill>
                <a:latin typeface="MADE TOMMY" panose="02000503000000020004" pitchFamily="50" charset="0"/>
              </a:rPr>
              <a:t>The method </a:t>
            </a:r>
            <a:r>
              <a:rPr lang="en-US" sz="1350" dirty="0">
                <a:solidFill>
                  <a:schemeClr val="bg2">
                    <a:lumMod val="25000"/>
                  </a:schemeClr>
                </a:solidFill>
                <a:latin typeface="MADE TOMMY" panose="02000503000000020004" pitchFamily="50" charset="0"/>
              </a:rPr>
              <a:t>applied some ML Machine Learning (ML) algorithms to provide species </a:t>
            </a:r>
            <a:r>
              <a:rPr lang="en-US" sz="1350" dirty="0" smtClean="0">
                <a:solidFill>
                  <a:schemeClr val="bg2">
                    <a:lumMod val="25000"/>
                  </a:schemeClr>
                </a:solidFill>
                <a:latin typeface="MADE TOMMY" panose="02000503000000020004" pitchFamily="50" charset="0"/>
              </a:rPr>
              <a:t>classification models</a:t>
            </a:r>
            <a:r>
              <a:rPr lang="en-US" sz="1350" dirty="0">
                <a:solidFill>
                  <a:schemeClr val="bg2">
                    <a:lumMod val="25000"/>
                  </a:schemeClr>
                </a:solidFill>
                <a:latin typeface="MADE TOMMY" panose="02000503000000020004" pitchFamily="50" charset="0"/>
              </a:rPr>
              <a:t>. </a:t>
            </a:r>
            <a:endParaRPr lang="en-US" sz="1350" dirty="0" smtClean="0">
              <a:solidFill>
                <a:schemeClr val="bg2">
                  <a:lumMod val="25000"/>
                </a:schemeClr>
              </a:solidFill>
              <a:latin typeface="MADE TOMMY" panose="02000503000000020004" pitchFamily="50" charset="0"/>
            </a:endParaRPr>
          </a:p>
          <a:p>
            <a:pPr marL="214308" indent="-214308">
              <a:buFont typeface="Arial" panose="020B0604020202020204" pitchFamily="34" charset="0"/>
              <a:buChar char="•"/>
            </a:pPr>
            <a:r>
              <a:rPr lang="en-US" sz="1350" dirty="0" smtClean="0">
                <a:solidFill>
                  <a:schemeClr val="bg2">
                    <a:lumMod val="25000"/>
                  </a:schemeClr>
                </a:solidFill>
                <a:latin typeface="MADE TOMMY" panose="02000503000000020004" pitchFamily="50" charset="0"/>
              </a:rPr>
              <a:t>The </a:t>
            </a:r>
            <a:r>
              <a:rPr lang="en-US" sz="1350" dirty="0">
                <a:solidFill>
                  <a:schemeClr val="bg2">
                    <a:lumMod val="25000"/>
                  </a:schemeClr>
                </a:solidFill>
                <a:latin typeface="MADE TOMMY" panose="02000503000000020004" pitchFamily="50" charset="0"/>
              </a:rPr>
              <a:t>algorithms used mangrove species spectrum data from field observation as </a:t>
            </a:r>
            <a:r>
              <a:rPr lang="en-US" sz="1350" dirty="0" smtClean="0">
                <a:solidFill>
                  <a:schemeClr val="bg2">
                    <a:lumMod val="25000"/>
                  </a:schemeClr>
                </a:solidFill>
                <a:latin typeface="MADE TOMMY" panose="02000503000000020004" pitchFamily="50" charset="0"/>
              </a:rPr>
              <a:t>their learning </a:t>
            </a:r>
            <a:r>
              <a:rPr lang="en-US" sz="1350" dirty="0">
                <a:solidFill>
                  <a:schemeClr val="bg2">
                    <a:lumMod val="25000"/>
                  </a:schemeClr>
                </a:solidFill>
                <a:latin typeface="MADE TOMMY" panose="02000503000000020004" pitchFamily="50" charset="0"/>
              </a:rPr>
              <a:t>materials. </a:t>
            </a:r>
            <a:endParaRPr lang="en-US" sz="1350" dirty="0" smtClean="0">
              <a:solidFill>
                <a:schemeClr val="bg2">
                  <a:lumMod val="25000"/>
                </a:schemeClr>
              </a:solidFill>
              <a:latin typeface="MADE TOMMY" panose="02000503000000020004" pitchFamily="50" charset="0"/>
            </a:endParaRPr>
          </a:p>
          <a:p>
            <a:pPr marL="214308" indent="-214308">
              <a:buFont typeface="Arial" panose="020B0604020202020204" pitchFamily="34" charset="0"/>
              <a:buChar char="•"/>
            </a:pPr>
            <a:r>
              <a:rPr lang="en-US" sz="1350" dirty="0" smtClean="0">
                <a:solidFill>
                  <a:schemeClr val="bg2">
                    <a:lumMod val="25000"/>
                  </a:schemeClr>
                </a:solidFill>
                <a:latin typeface="MADE TOMMY" panose="02000503000000020004" pitchFamily="50" charset="0"/>
              </a:rPr>
              <a:t>Some </a:t>
            </a:r>
            <a:r>
              <a:rPr lang="en-US" sz="1350" dirty="0">
                <a:solidFill>
                  <a:schemeClr val="bg2">
                    <a:lumMod val="25000"/>
                  </a:schemeClr>
                </a:solidFill>
                <a:latin typeface="MADE TOMMY" panose="02000503000000020004" pitchFamily="50" charset="0"/>
              </a:rPr>
              <a:t>best ML models were then </a:t>
            </a:r>
            <a:r>
              <a:rPr lang="en-US" sz="1350" dirty="0" err="1">
                <a:solidFill>
                  <a:schemeClr val="bg2">
                    <a:lumMod val="25000"/>
                  </a:schemeClr>
                </a:solidFill>
                <a:latin typeface="MADE TOMMY" panose="02000503000000020004" pitchFamily="50" charset="0"/>
              </a:rPr>
              <a:t>ensembled</a:t>
            </a:r>
            <a:r>
              <a:rPr lang="en-US" sz="1350" dirty="0">
                <a:solidFill>
                  <a:schemeClr val="bg2">
                    <a:lumMod val="25000"/>
                  </a:schemeClr>
                </a:solidFill>
                <a:latin typeface="MADE TOMMY" panose="02000503000000020004" pitchFamily="50" charset="0"/>
              </a:rPr>
              <a:t> to develop a better model</a:t>
            </a:r>
            <a:r>
              <a:rPr lang="en-US" sz="1350" dirty="0" smtClean="0">
                <a:solidFill>
                  <a:schemeClr val="bg2">
                    <a:lumMod val="25000"/>
                  </a:schemeClr>
                </a:solidFill>
                <a:latin typeface="MADE TOMMY" panose="02000503000000020004" pitchFamily="50" charset="0"/>
              </a:rPr>
              <a:t>.</a:t>
            </a:r>
          </a:p>
          <a:p>
            <a:pPr marL="214308" indent="-214308">
              <a:buFont typeface="Arial" panose="020B0604020202020204" pitchFamily="34" charset="0"/>
              <a:buChar char="•"/>
            </a:pPr>
            <a:r>
              <a:rPr lang="en-US" sz="1350" dirty="0">
                <a:solidFill>
                  <a:schemeClr val="bg2">
                    <a:lumMod val="25000"/>
                  </a:schemeClr>
                </a:solidFill>
                <a:latin typeface="MADE TOMMY" panose="02000503000000020004" pitchFamily="50" charset="0"/>
              </a:rPr>
              <a:t>The </a:t>
            </a:r>
            <a:r>
              <a:rPr lang="en-US" sz="1350" dirty="0" smtClean="0">
                <a:solidFill>
                  <a:schemeClr val="bg2">
                    <a:lumMod val="25000"/>
                  </a:schemeClr>
                </a:solidFill>
                <a:latin typeface="MADE TOMMY" panose="02000503000000020004" pitchFamily="50" charset="0"/>
              </a:rPr>
              <a:t>best model </a:t>
            </a:r>
            <a:r>
              <a:rPr lang="en-US" sz="1350" dirty="0">
                <a:solidFill>
                  <a:schemeClr val="bg2">
                    <a:lumMod val="25000"/>
                  </a:schemeClr>
                </a:solidFill>
                <a:latin typeface="MADE TOMMY" panose="02000503000000020004" pitchFamily="50" charset="0"/>
              </a:rPr>
              <a:t>achieved a mean accuracy value of 95% when tested on observation data.</a:t>
            </a:r>
          </a:p>
          <a:p>
            <a:pPr marL="214308" indent="-214308">
              <a:buFont typeface="Arial" panose="020B0604020202020204" pitchFamily="34" charset="0"/>
              <a:buChar char="•"/>
            </a:pPr>
            <a:r>
              <a:rPr lang="en-US" sz="1350" dirty="0">
                <a:solidFill>
                  <a:schemeClr val="bg2">
                    <a:lumMod val="25000"/>
                  </a:schemeClr>
                </a:solidFill>
                <a:latin typeface="MADE TOMMY" panose="02000503000000020004" pitchFamily="50" charset="0"/>
              </a:rPr>
              <a:t>The best model was then implemented as a classifier of Landsat satellite data. </a:t>
            </a:r>
            <a:endParaRPr lang="en-US" sz="1350" dirty="0" smtClean="0">
              <a:solidFill>
                <a:schemeClr val="bg2">
                  <a:lumMod val="25000"/>
                </a:schemeClr>
              </a:solidFill>
              <a:latin typeface="MADE TOMMY" panose="02000503000000020004" pitchFamily="50" charset="0"/>
            </a:endParaRPr>
          </a:p>
          <a:p>
            <a:pPr marL="214308" indent="-214308">
              <a:buFont typeface="Arial" panose="020B0604020202020204" pitchFamily="34" charset="0"/>
              <a:buChar char="•"/>
            </a:pPr>
            <a:r>
              <a:rPr lang="en-US" sz="1350" dirty="0" err="1" smtClean="0">
                <a:solidFill>
                  <a:schemeClr val="bg2">
                    <a:lumMod val="25000"/>
                  </a:schemeClr>
                </a:solidFill>
                <a:latin typeface="MADE TOMMY" panose="02000503000000020004" pitchFamily="50" charset="0"/>
              </a:rPr>
              <a:t>Rhizophora</a:t>
            </a:r>
            <a:r>
              <a:rPr lang="en-US" sz="1350" dirty="0" smtClean="0">
                <a:solidFill>
                  <a:schemeClr val="bg2">
                    <a:lumMod val="25000"/>
                  </a:schemeClr>
                </a:solidFill>
                <a:latin typeface="MADE TOMMY" panose="02000503000000020004" pitchFamily="50" charset="0"/>
              </a:rPr>
              <a:t> </a:t>
            </a:r>
            <a:r>
              <a:rPr lang="en-US" sz="1350" dirty="0" err="1">
                <a:solidFill>
                  <a:schemeClr val="bg2">
                    <a:lumMod val="25000"/>
                  </a:schemeClr>
                </a:solidFill>
                <a:latin typeface="MADE TOMMY" panose="02000503000000020004" pitchFamily="50" charset="0"/>
              </a:rPr>
              <a:t>Apiculata</a:t>
            </a:r>
            <a:r>
              <a:rPr lang="en-US" sz="1350" dirty="0">
                <a:solidFill>
                  <a:schemeClr val="bg2">
                    <a:lumMod val="25000"/>
                  </a:schemeClr>
                </a:solidFill>
                <a:latin typeface="MADE TOMMY" panose="02000503000000020004" pitchFamily="50" charset="0"/>
              </a:rPr>
              <a:t> and </a:t>
            </a:r>
            <a:r>
              <a:rPr lang="en-US" sz="1350" dirty="0" err="1">
                <a:solidFill>
                  <a:schemeClr val="bg2">
                    <a:lumMod val="25000"/>
                  </a:schemeClr>
                </a:solidFill>
                <a:latin typeface="MADE TOMMY" panose="02000503000000020004" pitchFamily="50" charset="0"/>
              </a:rPr>
              <a:t>Excoecaria</a:t>
            </a:r>
            <a:r>
              <a:rPr lang="en-US" sz="1350" dirty="0">
                <a:solidFill>
                  <a:schemeClr val="bg2">
                    <a:lumMod val="25000"/>
                  </a:schemeClr>
                </a:solidFill>
                <a:latin typeface="MADE TOMMY" panose="02000503000000020004" pitchFamily="50" charset="0"/>
              </a:rPr>
              <a:t> </a:t>
            </a:r>
            <a:r>
              <a:rPr lang="en-US" sz="1350" dirty="0" err="1">
                <a:solidFill>
                  <a:schemeClr val="bg2">
                    <a:lumMod val="25000"/>
                  </a:schemeClr>
                </a:solidFill>
                <a:latin typeface="MADE TOMMY" panose="02000503000000020004" pitchFamily="50" charset="0"/>
              </a:rPr>
              <a:t>agallocha</a:t>
            </a:r>
            <a:r>
              <a:rPr lang="en-US" sz="1350" dirty="0">
                <a:solidFill>
                  <a:schemeClr val="bg2">
                    <a:lumMod val="25000"/>
                  </a:schemeClr>
                </a:solidFill>
                <a:latin typeface="MADE TOMMY" panose="02000503000000020004" pitchFamily="50" charset="0"/>
              </a:rPr>
              <a:t> are the two most abundant mangrove </a:t>
            </a:r>
            <a:r>
              <a:rPr lang="en-US" sz="1350" dirty="0" smtClean="0">
                <a:solidFill>
                  <a:schemeClr val="bg2">
                    <a:lumMod val="25000"/>
                  </a:schemeClr>
                </a:solidFill>
                <a:latin typeface="MADE TOMMY" panose="02000503000000020004" pitchFamily="50" charset="0"/>
              </a:rPr>
              <a:t>species</a:t>
            </a:r>
            <a:r>
              <a:rPr lang="en-US" sz="1350" dirty="0">
                <a:solidFill>
                  <a:schemeClr val="bg2">
                    <a:lumMod val="25000"/>
                  </a:schemeClr>
                </a:solidFill>
                <a:latin typeface="MADE TOMMY" panose="02000503000000020004" pitchFamily="50" charset="0"/>
              </a:rPr>
              <a:t>, covering 17.71% (19502.37 Ha) </a:t>
            </a:r>
            <a:r>
              <a:rPr lang="en-US" sz="1350" dirty="0" smtClean="0">
                <a:solidFill>
                  <a:schemeClr val="bg2">
                    <a:lumMod val="25000"/>
                  </a:schemeClr>
                </a:solidFill>
                <a:latin typeface="MADE TOMMY" panose="02000503000000020004" pitchFamily="50" charset="0"/>
              </a:rPr>
              <a:t>and 10.49</a:t>
            </a:r>
            <a:r>
              <a:rPr lang="en-US" sz="1350" dirty="0">
                <a:solidFill>
                  <a:schemeClr val="bg2">
                    <a:lumMod val="25000"/>
                  </a:schemeClr>
                </a:solidFill>
                <a:latin typeface="MADE TOMMY" panose="02000503000000020004" pitchFamily="50" charset="0"/>
              </a:rPr>
              <a:t>% (11549.79 Ha), respectively</a:t>
            </a:r>
            <a:r>
              <a:rPr lang="en-US" sz="1350" dirty="0" smtClean="0">
                <a:solidFill>
                  <a:schemeClr val="bg2">
                    <a:lumMod val="25000"/>
                  </a:schemeClr>
                </a:solidFill>
                <a:latin typeface="MADE TOMMY" panose="02000503000000020004" pitchFamily="50" charset="0"/>
              </a:rPr>
              <a:t>.</a:t>
            </a:r>
            <a:endParaRPr lang="en-US" sz="1350" dirty="0">
              <a:solidFill>
                <a:schemeClr val="bg2">
                  <a:lumMod val="25000"/>
                </a:schemeClr>
              </a:solidFill>
              <a:latin typeface="MADE TOMMY" panose="02000503000000020004" pitchFamily="50" charset="0"/>
            </a:endParaRPr>
          </a:p>
          <a:p>
            <a:pPr marL="214308" indent="-214308">
              <a:buFont typeface="Arial" panose="020B0604020202020204" pitchFamily="34" charset="0"/>
              <a:buChar char="•"/>
            </a:pPr>
            <a:r>
              <a:rPr lang="en-US" sz="1350" dirty="0" smtClean="0">
                <a:solidFill>
                  <a:schemeClr val="bg2">
                    <a:lumMod val="25000"/>
                  </a:schemeClr>
                </a:solidFill>
                <a:latin typeface="MADE TOMMY" panose="02000503000000020004" pitchFamily="50" charset="0"/>
              </a:rPr>
              <a:t>By </a:t>
            </a:r>
            <a:r>
              <a:rPr lang="en-US" sz="1350" dirty="0">
                <a:solidFill>
                  <a:schemeClr val="bg2">
                    <a:lumMod val="25000"/>
                  </a:schemeClr>
                </a:solidFill>
                <a:latin typeface="MADE TOMMY" panose="02000503000000020004" pitchFamily="50" charset="0"/>
              </a:rPr>
              <a:t>quantifying the abundance of mangrove species, the amount of carbon </a:t>
            </a:r>
            <a:r>
              <a:rPr lang="en-US" sz="1350" dirty="0" smtClean="0">
                <a:solidFill>
                  <a:schemeClr val="bg2">
                    <a:lumMod val="25000"/>
                  </a:schemeClr>
                </a:solidFill>
                <a:latin typeface="MADE TOMMY" panose="02000503000000020004" pitchFamily="50" charset="0"/>
              </a:rPr>
              <a:t>sequestered can </a:t>
            </a:r>
            <a:r>
              <a:rPr lang="en-US" sz="1350" dirty="0">
                <a:solidFill>
                  <a:schemeClr val="bg2">
                    <a:lumMod val="25000"/>
                  </a:schemeClr>
                </a:solidFill>
                <a:latin typeface="MADE TOMMY" panose="02000503000000020004" pitchFamily="50" charset="0"/>
              </a:rPr>
              <a:t>also be </a:t>
            </a:r>
            <a:r>
              <a:rPr lang="en-US" sz="1350" dirty="0" smtClean="0">
                <a:solidFill>
                  <a:schemeClr val="bg2">
                    <a:lumMod val="25000"/>
                  </a:schemeClr>
                </a:solidFill>
                <a:latin typeface="MADE TOMMY" panose="02000503000000020004" pitchFamily="50" charset="0"/>
              </a:rPr>
              <a:t>further computed </a:t>
            </a:r>
            <a:r>
              <a:rPr lang="en-US" sz="1350" dirty="0">
                <a:solidFill>
                  <a:schemeClr val="bg2">
                    <a:lumMod val="25000"/>
                  </a:schemeClr>
                </a:solidFill>
                <a:latin typeface="MADE TOMMY" panose="02000503000000020004" pitchFamily="50" charset="0"/>
              </a:rPr>
              <a:t>as a consideration </a:t>
            </a:r>
            <a:r>
              <a:rPr lang="en-US" sz="1350" dirty="0" smtClean="0">
                <a:solidFill>
                  <a:schemeClr val="bg2">
                    <a:lumMod val="25000"/>
                  </a:schemeClr>
                </a:solidFill>
                <a:latin typeface="MADE TOMMY" panose="02000503000000020004" pitchFamily="50" charset="0"/>
              </a:rPr>
              <a:t>factor in </a:t>
            </a:r>
            <a:r>
              <a:rPr lang="en-US" sz="1350" dirty="0">
                <a:solidFill>
                  <a:schemeClr val="bg2">
                    <a:lumMod val="25000"/>
                  </a:schemeClr>
                </a:solidFill>
                <a:latin typeface="MADE TOMMY" panose="02000503000000020004" pitchFamily="50" charset="0"/>
              </a:rPr>
              <a:t>carbon trading</a:t>
            </a:r>
            <a:r>
              <a:rPr lang="en-US" sz="1350" dirty="0" smtClean="0">
                <a:solidFill>
                  <a:schemeClr val="bg2">
                    <a:lumMod val="25000"/>
                  </a:schemeClr>
                </a:solidFill>
                <a:latin typeface="MADE TOMMY" panose="02000503000000020004" pitchFamily="50" charset="0"/>
              </a:rPr>
              <a:t>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CA765052-0C20-6B42-C273-6FF6E1E268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2312" y="5489563"/>
            <a:ext cx="2071688" cy="460375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="" xmlns:a16="http://schemas.microsoft.com/office/drawing/2014/main" id="{C5CC6C94-3A71-2071-6ED7-43D8CC415C21}"/>
              </a:ext>
            </a:extLst>
          </p:cNvPr>
          <p:cNvGrpSpPr/>
          <p:nvPr/>
        </p:nvGrpSpPr>
        <p:grpSpPr>
          <a:xfrm>
            <a:off x="6302554" y="861247"/>
            <a:ext cx="2841447" cy="638941"/>
            <a:chOff x="507369" y="3237189"/>
            <a:chExt cx="6101155" cy="1312875"/>
          </a:xfrm>
        </p:grpSpPr>
        <p:sp>
          <p:nvSpPr>
            <p:cNvPr id="3" name="Rectangle: Rounded Corners 2">
              <a:extLst>
                <a:ext uri="{FF2B5EF4-FFF2-40B4-BE49-F238E27FC236}">
                  <a16:creationId xmlns="" xmlns:a16="http://schemas.microsoft.com/office/drawing/2014/main" id="{BE9CBDB1-FFDD-09E9-A20A-05D808676D85}"/>
                </a:ext>
              </a:extLst>
            </p:cNvPr>
            <p:cNvSpPr/>
            <p:nvPr/>
          </p:nvSpPr>
          <p:spPr>
            <a:xfrm>
              <a:off x="507369" y="3333750"/>
              <a:ext cx="6017256" cy="1068111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pic>
          <p:nvPicPr>
            <p:cNvPr id="4" name="Picture 3" descr="A black and white logo&#10;&#10;Description automatically generated">
              <a:extLst>
                <a:ext uri="{FF2B5EF4-FFF2-40B4-BE49-F238E27FC236}">
                  <a16:creationId xmlns="" xmlns:a16="http://schemas.microsoft.com/office/drawing/2014/main" id="{EF72B8CF-F3EE-CDE2-6DF0-656F8F63C25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230" t="9383" r="26230" b="60139"/>
            <a:stretch/>
          </p:blipFill>
          <p:spPr>
            <a:xfrm>
              <a:off x="2688857" y="3443886"/>
              <a:ext cx="1871280" cy="899479"/>
            </a:xfrm>
            <a:prstGeom prst="rect">
              <a:avLst/>
            </a:prstGeom>
          </p:spPr>
        </p:pic>
        <p:pic>
          <p:nvPicPr>
            <p:cNvPr id="5" name="Picture 4" descr="A blue and white logo&#10;&#10;Description automatically generated">
              <a:extLst>
                <a:ext uri="{FF2B5EF4-FFF2-40B4-BE49-F238E27FC236}">
                  <a16:creationId xmlns="" xmlns:a16="http://schemas.microsoft.com/office/drawing/2014/main" id="{C0E00884-592A-4CBC-DB4C-9F94E9019D1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8469" y="3382029"/>
              <a:ext cx="2170388" cy="971550"/>
            </a:xfrm>
            <a:prstGeom prst="rect">
              <a:avLst/>
            </a:prstGeom>
          </p:spPr>
        </p:pic>
        <p:pic>
          <p:nvPicPr>
            <p:cNvPr id="6" name="Picture 5" descr="A blue circle with a cross&#10;&#10;Description automatically generated">
              <a:extLst>
                <a:ext uri="{FF2B5EF4-FFF2-40B4-BE49-F238E27FC236}">
                  <a16:creationId xmlns="" xmlns:a16="http://schemas.microsoft.com/office/drawing/2014/main" id="{66661663-CABD-E074-0AAD-B7734BA03C5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95649" y="3237189"/>
              <a:ext cx="1312875" cy="1312875"/>
            </a:xfrm>
            <a:prstGeom prst="rect">
              <a:avLst/>
            </a:prstGeom>
          </p:spPr>
        </p:pic>
        <p:pic>
          <p:nvPicPr>
            <p:cNvPr id="10" name="Picture 9" descr="A logo with a globe in the middle&#10;&#10;Description automatically generated">
              <a:extLst>
                <a:ext uri="{FF2B5EF4-FFF2-40B4-BE49-F238E27FC236}">
                  <a16:creationId xmlns="" xmlns:a16="http://schemas.microsoft.com/office/drawing/2014/main" id="{0DE91F62-8F54-8B72-40B3-D19E4C9FCAC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880" t="30633" r="23674" b="28588"/>
            <a:stretch/>
          </p:blipFill>
          <p:spPr>
            <a:xfrm>
              <a:off x="4644036" y="3415560"/>
              <a:ext cx="853931" cy="904489"/>
            </a:xfrm>
            <a:prstGeom prst="rect">
              <a:avLst/>
            </a:prstGeom>
          </p:spPr>
        </p:pic>
      </p:grpSp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FD39D024-0C93-AB29-942A-BB4BB87C1C75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47" r="7623" b="65065"/>
          <a:stretch/>
        </p:blipFill>
        <p:spPr>
          <a:xfrm rot="5400000">
            <a:off x="-3203801" y="2915571"/>
            <a:ext cx="7124704" cy="969710"/>
          </a:xfrm>
          <a:prstGeom prst="rect">
            <a:avLst/>
          </a:prstGeom>
        </p:spPr>
      </p:pic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The 6th </a:t>
            </a:r>
            <a:r>
              <a:rPr lang="en-US" dirty="0" err="1" smtClean="0"/>
              <a:t>Geomatics</a:t>
            </a:r>
            <a:r>
              <a:rPr lang="en-US" dirty="0" smtClean="0"/>
              <a:t> International Conference - page </a:t>
            </a:r>
            <a:fld id="{156612A4-F911-4383-8189-E9AE2AC779B7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4421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200;p3">
            <a:extLst>
              <a:ext uri="{FF2B5EF4-FFF2-40B4-BE49-F238E27FC236}">
                <a16:creationId xmlns="" xmlns:a16="http://schemas.microsoft.com/office/drawing/2014/main" id="{BE7E78CB-A543-4089-980A-11DD3966C85F}"/>
              </a:ext>
            </a:extLst>
          </p:cNvPr>
          <p:cNvSpPr/>
          <p:nvPr/>
        </p:nvSpPr>
        <p:spPr>
          <a:xfrm>
            <a:off x="4291196" y="2125268"/>
            <a:ext cx="1151814" cy="1023131"/>
          </a:xfrm>
          <a:custGeom>
            <a:avLst/>
            <a:gdLst/>
            <a:ahLst/>
            <a:cxnLst/>
            <a:rect l="l" t="t" r="r" b="b"/>
            <a:pathLst>
              <a:path w="181531" h="161250" extrusionOk="0">
                <a:moveTo>
                  <a:pt x="107644" y="2969"/>
                </a:moveTo>
                <a:cubicBezTo>
                  <a:pt x="108212" y="2969"/>
                  <a:pt x="108845" y="2969"/>
                  <a:pt x="109679" y="3002"/>
                </a:cubicBezTo>
                <a:cubicBezTo>
                  <a:pt x="109175" y="3507"/>
                  <a:pt x="108916" y="3774"/>
                  <a:pt x="108656" y="3774"/>
                </a:cubicBezTo>
                <a:cubicBezTo>
                  <a:pt x="108399" y="3774"/>
                  <a:pt x="108141" y="3515"/>
                  <a:pt x="107644" y="2969"/>
                </a:cubicBezTo>
                <a:close/>
                <a:moveTo>
                  <a:pt x="118319" y="5604"/>
                </a:moveTo>
                <a:lnTo>
                  <a:pt x="118319" y="5604"/>
                </a:lnTo>
                <a:cubicBezTo>
                  <a:pt x="119019" y="5671"/>
                  <a:pt x="119420" y="5738"/>
                  <a:pt x="119987" y="5771"/>
                </a:cubicBezTo>
                <a:cubicBezTo>
                  <a:pt x="119753" y="6338"/>
                  <a:pt x="119553" y="6839"/>
                  <a:pt x="119386" y="7339"/>
                </a:cubicBezTo>
                <a:cubicBezTo>
                  <a:pt x="119186" y="7339"/>
                  <a:pt x="119019" y="7406"/>
                  <a:pt x="118819" y="7406"/>
                </a:cubicBezTo>
                <a:cubicBezTo>
                  <a:pt x="118652" y="6839"/>
                  <a:pt x="118519" y="6305"/>
                  <a:pt x="118319" y="5604"/>
                </a:cubicBezTo>
                <a:close/>
                <a:moveTo>
                  <a:pt x="136532" y="14844"/>
                </a:moveTo>
                <a:lnTo>
                  <a:pt x="136532" y="14844"/>
                </a:lnTo>
                <a:cubicBezTo>
                  <a:pt x="137766" y="15144"/>
                  <a:pt x="138567" y="15311"/>
                  <a:pt x="139534" y="15511"/>
                </a:cubicBezTo>
                <a:cubicBezTo>
                  <a:pt x="138933" y="16712"/>
                  <a:pt x="138433" y="17713"/>
                  <a:pt x="137899" y="18714"/>
                </a:cubicBezTo>
                <a:lnTo>
                  <a:pt x="137199" y="18714"/>
                </a:lnTo>
                <a:cubicBezTo>
                  <a:pt x="136999" y="17613"/>
                  <a:pt x="136832" y="16445"/>
                  <a:pt x="136532" y="14844"/>
                </a:cubicBezTo>
                <a:close/>
                <a:moveTo>
                  <a:pt x="155363" y="32438"/>
                </a:moveTo>
                <a:cubicBezTo>
                  <a:pt x="155538" y="32438"/>
                  <a:pt x="155658" y="32456"/>
                  <a:pt x="155712" y="32524"/>
                </a:cubicBezTo>
                <a:cubicBezTo>
                  <a:pt x="157547" y="35492"/>
                  <a:pt x="161483" y="36293"/>
                  <a:pt x="162884" y="39695"/>
                </a:cubicBezTo>
                <a:cubicBezTo>
                  <a:pt x="162455" y="39816"/>
                  <a:pt x="162045" y="39878"/>
                  <a:pt x="161649" y="39878"/>
                </a:cubicBezTo>
                <a:cubicBezTo>
                  <a:pt x="160626" y="39878"/>
                  <a:pt x="159695" y="39469"/>
                  <a:pt x="158781" y="38628"/>
                </a:cubicBezTo>
                <a:cubicBezTo>
                  <a:pt x="157780" y="37694"/>
                  <a:pt x="156513" y="37127"/>
                  <a:pt x="155012" y="36193"/>
                </a:cubicBezTo>
                <a:cubicBezTo>
                  <a:pt x="154778" y="35192"/>
                  <a:pt x="154545" y="33925"/>
                  <a:pt x="154278" y="32457"/>
                </a:cubicBezTo>
                <a:lnTo>
                  <a:pt x="154278" y="32457"/>
                </a:lnTo>
                <a:cubicBezTo>
                  <a:pt x="154370" y="32461"/>
                  <a:pt x="154459" y="32462"/>
                  <a:pt x="154544" y="32462"/>
                </a:cubicBezTo>
                <a:cubicBezTo>
                  <a:pt x="154880" y="32462"/>
                  <a:pt x="155159" y="32438"/>
                  <a:pt x="155363" y="32438"/>
                </a:cubicBezTo>
                <a:close/>
                <a:moveTo>
                  <a:pt x="165853" y="47167"/>
                </a:moveTo>
                <a:cubicBezTo>
                  <a:pt x="166086" y="47701"/>
                  <a:pt x="166353" y="48201"/>
                  <a:pt x="166553" y="48735"/>
                </a:cubicBezTo>
                <a:cubicBezTo>
                  <a:pt x="166353" y="48835"/>
                  <a:pt x="166120" y="48902"/>
                  <a:pt x="165919" y="49035"/>
                </a:cubicBezTo>
                <a:cubicBezTo>
                  <a:pt x="165653" y="48502"/>
                  <a:pt x="165452" y="48001"/>
                  <a:pt x="165219" y="47468"/>
                </a:cubicBezTo>
                <a:cubicBezTo>
                  <a:pt x="165419" y="47368"/>
                  <a:pt x="165619" y="47267"/>
                  <a:pt x="165853" y="47167"/>
                </a:cubicBezTo>
                <a:close/>
                <a:moveTo>
                  <a:pt x="15512" y="115583"/>
                </a:moveTo>
                <a:cubicBezTo>
                  <a:pt x="15779" y="116117"/>
                  <a:pt x="15979" y="116617"/>
                  <a:pt x="16246" y="117184"/>
                </a:cubicBezTo>
                <a:cubicBezTo>
                  <a:pt x="15979" y="117251"/>
                  <a:pt x="15779" y="117384"/>
                  <a:pt x="15579" y="117451"/>
                </a:cubicBezTo>
                <a:cubicBezTo>
                  <a:pt x="15312" y="116917"/>
                  <a:pt x="15045" y="116417"/>
                  <a:pt x="14845" y="115883"/>
                </a:cubicBezTo>
                <a:cubicBezTo>
                  <a:pt x="15045" y="115783"/>
                  <a:pt x="15312" y="115683"/>
                  <a:pt x="15512" y="115583"/>
                </a:cubicBezTo>
                <a:close/>
                <a:moveTo>
                  <a:pt x="61974" y="154974"/>
                </a:moveTo>
                <a:cubicBezTo>
                  <a:pt x="62470" y="154974"/>
                  <a:pt x="62869" y="155488"/>
                  <a:pt x="63713" y="156612"/>
                </a:cubicBezTo>
                <a:cubicBezTo>
                  <a:pt x="62646" y="156479"/>
                  <a:pt x="61512" y="156379"/>
                  <a:pt x="60010" y="156145"/>
                </a:cubicBezTo>
                <a:cubicBezTo>
                  <a:pt x="61005" y="155388"/>
                  <a:pt x="61528" y="154974"/>
                  <a:pt x="61974" y="154974"/>
                </a:cubicBezTo>
                <a:close/>
                <a:moveTo>
                  <a:pt x="86196" y="0"/>
                </a:moveTo>
                <a:cubicBezTo>
                  <a:pt x="85629" y="1435"/>
                  <a:pt x="85195" y="2435"/>
                  <a:pt x="84728" y="3503"/>
                </a:cubicBezTo>
                <a:cubicBezTo>
                  <a:pt x="84061" y="3503"/>
                  <a:pt x="83461" y="3536"/>
                  <a:pt x="82960" y="3536"/>
                </a:cubicBezTo>
                <a:cubicBezTo>
                  <a:pt x="82560" y="4003"/>
                  <a:pt x="82293" y="4470"/>
                  <a:pt x="81993" y="4904"/>
                </a:cubicBezTo>
                <a:lnTo>
                  <a:pt x="80625" y="4770"/>
                </a:lnTo>
                <a:cubicBezTo>
                  <a:pt x="77723" y="4504"/>
                  <a:pt x="74821" y="4270"/>
                  <a:pt x="72619" y="4103"/>
                </a:cubicBezTo>
                <a:cubicBezTo>
                  <a:pt x="70985" y="5671"/>
                  <a:pt x="70018" y="7306"/>
                  <a:pt x="68550" y="7939"/>
                </a:cubicBezTo>
                <a:cubicBezTo>
                  <a:pt x="67361" y="8459"/>
                  <a:pt x="65915" y="8685"/>
                  <a:pt x="64499" y="8685"/>
                </a:cubicBezTo>
                <a:cubicBezTo>
                  <a:pt x="64007" y="8685"/>
                  <a:pt x="63519" y="8658"/>
                  <a:pt x="63046" y="8606"/>
                </a:cubicBezTo>
                <a:cubicBezTo>
                  <a:pt x="62742" y="8567"/>
                  <a:pt x="62459" y="8546"/>
                  <a:pt x="62194" y="8546"/>
                </a:cubicBezTo>
                <a:cubicBezTo>
                  <a:pt x="60683" y="8546"/>
                  <a:pt x="59778" y="9214"/>
                  <a:pt x="59210" y="10775"/>
                </a:cubicBezTo>
                <a:cubicBezTo>
                  <a:pt x="58676" y="12342"/>
                  <a:pt x="57609" y="13443"/>
                  <a:pt x="55974" y="13677"/>
                </a:cubicBezTo>
                <a:cubicBezTo>
                  <a:pt x="54340" y="13944"/>
                  <a:pt x="52839" y="14411"/>
                  <a:pt x="51504" y="15111"/>
                </a:cubicBezTo>
                <a:cubicBezTo>
                  <a:pt x="51137" y="14978"/>
                  <a:pt x="50704" y="14911"/>
                  <a:pt x="50203" y="14844"/>
                </a:cubicBezTo>
                <a:cubicBezTo>
                  <a:pt x="50103" y="15311"/>
                  <a:pt x="50037" y="15678"/>
                  <a:pt x="50003" y="16078"/>
                </a:cubicBezTo>
                <a:cubicBezTo>
                  <a:pt x="49203" y="16612"/>
                  <a:pt x="48502" y="17279"/>
                  <a:pt x="47802" y="18013"/>
                </a:cubicBezTo>
                <a:cubicBezTo>
                  <a:pt x="47368" y="18480"/>
                  <a:pt x="46668" y="18814"/>
                  <a:pt x="46034" y="18981"/>
                </a:cubicBezTo>
                <a:cubicBezTo>
                  <a:pt x="36460" y="21416"/>
                  <a:pt x="27854" y="25685"/>
                  <a:pt x="20449" y="32090"/>
                </a:cubicBezTo>
                <a:cubicBezTo>
                  <a:pt x="19248" y="31923"/>
                  <a:pt x="18114" y="31756"/>
                  <a:pt x="17013" y="31590"/>
                </a:cubicBezTo>
                <a:cubicBezTo>
                  <a:pt x="16413" y="33324"/>
                  <a:pt x="15012" y="34525"/>
                  <a:pt x="16413" y="36326"/>
                </a:cubicBezTo>
                <a:cubicBezTo>
                  <a:pt x="16780" y="36827"/>
                  <a:pt x="16446" y="38495"/>
                  <a:pt x="15846" y="38928"/>
                </a:cubicBezTo>
                <a:cubicBezTo>
                  <a:pt x="14078" y="40296"/>
                  <a:pt x="14912" y="41730"/>
                  <a:pt x="15579" y="43498"/>
                </a:cubicBezTo>
                <a:cubicBezTo>
                  <a:pt x="14578" y="43365"/>
                  <a:pt x="13944" y="43265"/>
                  <a:pt x="13644" y="43198"/>
                </a:cubicBezTo>
                <a:cubicBezTo>
                  <a:pt x="11676" y="45199"/>
                  <a:pt x="10642" y="47468"/>
                  <a:pt x="10575" y="50069"/>
                </a:cubicBezTo>
                <a:cubicBezTo>
                  <a:pt x="10508" y="51704"/>
                  <a:pt x="9675" y="52705"/>
                  <a:pt x="8407" y="52972"/>
                </a:cubicBezTo>
                <a:cubicBezTo>
                  <a:pt x="7440" y="55540"/>
                  <a:pt x="10008" y="54906"/>
                  <a:pt x="10675" y="55807"/>
                </a:cubicBezTo>
                <a:cubicBezTo>
                  <a:pt x="8407" y="58509"/>
                  <a:pt x="9241" y="61711"/>
                  <a:pt x="8440" y="64547"/>
                </a:cubicBezTo>
                <a:cubicBezTo>
                  <a:pt x="7573" y="65047"/>
                  <a:pt x="6672" y="65547"/>
                  <a:pt x="6072" y="65914"/>
                </a:cubicBezTo>
                <a:cubicBezTo>
                  <a:pt x="5638" y="68583"/>
                  <a:pt x="5605" y="70984"/>
                  <a:pt x="4904" y="73186"/>
                </a:cubicBezTo>
                <a:cubicBezTo>
                  <a:pt x="2936" y="79224"/>
                  <a:pt x="2770" y="85495"/>
                  <a:pt x="2469" y="91733"/>
                </a:cubicBezTo>
                <a:cubicBezTo>
                  <a:pt x="2169" y="97604"/>
                  <a:pt x="1235" y="96536"/>
                  <a:pt x="7006" y="99338"/>
                </a:cubicBezTo>
                <a:cubicBezTo>
                  <a:pt x="7222" y="99400"/>
                  <a:pt x="7380" y="99575"/>
                  <a:pt x="7324" y="99575"/>
                </a:cubicBezTo>
                <a:cubicBezTo>
                  <a:pt x="7320" y="99575"/>
                  <a:pt x="7314" y="99574"/>
                  <a:pt x="7306" y="99572"/>
                </a:cubicBezTo>
                <a:lnTo>
                  <a:pt x="7306" y="99572"/>
                </a:lnTo>
                <a:cubicBezTo>
                  <a:pt x="7606" y="102674"/>
                  <a:pt x="7840" y="105543"/>
                  <a:pt x="8107" y="108511"/>
                </a:cubicBezTo>
                <a:cubicBezTo>
                  <a:pt x="7406" y="108445"/>
                  <a:pt x="6739" y="108411"/>
                  <a:pt x="5939" y="108378"/>
                </a:cubicBezTo>
                <a:lnTo>
                  <a:pt x="5939" y="108378"/>
                </a:lnTo>
                <a:cubicBezTo>
                  <a:pt x="6339" y="110713"/>
                  <a:pt x="10175" y="109946"/>
                  <a:pt x="9675" y="112781"/>
                </a:cubicBezTo>
                <a:cubicBezTo>
                  <a:pt x="9333" y="113170"/>
                  <a:pt x="9019" y="113314"/>
                  <a:pt x="8728" y="113314"/>
                </a:cubicBezTo>
                <a:cubicBezTo>
                  <a:pt x="7917" y="113314"/>
                  <a:pt x="7277" y="112201"/>
                  <a:pt x="6671" y="112201"/>
                </a:cubicBezTo>
                <a:cubicBezTo>
                  <a:pt x="6582" y="112201"/>
                  <a:pt x="6494" y="112225"/>
                  <a:pt x="6406" y="112281"/>
                </a:cubicBezTo>
                <a:cubicBezTo>
                  <a:pt x="5672" y="112745"/>
                  <a:pt x="5028" y="113300"/>
                  <a:pt x="4211" y="113300"/>
                </a:cubicBezTo>
                <a:cubicBezTo>
                  <a:pt x="3913" y="113300"/>
                  <a:pt x="3593" y="113226"/>
                  <a:pt x="3237" y="113048"/>
                </a:cubicBezTo>
                <a:lnTo>
                  <a:pt x="3237" y="113048"/>
                </a:lnTo>
                <a:cubicBezTo>
                  <a:pt x="3270" y="113415"/>
                  <a:pt x="3337" y="113748"/>
                  <a:pt x="3403" y="114049"/>
                </a:cubicBezTo>
                <a:cubicBezTo>
                  <a:pt x="3270" y="114015"/>
                  <a:pt x="3137" y="114015"/>
                  <a:pt x="2970" y="113949"/>
                </a:cubicBezTo>
                <a:cubicBezTo>
                  <a:pt x="2916" y="113945"/>
                  <a:pt x="2863" y="113943"/>
                  <a:pt x="2809" y="113943"/>
                </a:cubicBezTo>
                <a:cubicBezTo>
                  <a:pt x="1492" y="113943"/>
                  <a:pt x="165" y="115103"/>
                  <a:pt x="101" y="116417"/>
                </a:cubicBezTo>
                <a:cubicBezTo>
                  <a:pt x="1" y="117685"/>
                  <a:pt x="1002" y="118885"/>
                  <a:pt x="2236" y="118919"/>
                </a:cubicBezTo>
                <a:cubicBezTo>
                  <a:pt x="2292" y="118924"/>
                  <a:pt x="2348" y="118926"/>
                  <a:pt x="2405" y="118926"/>
                </a:cubicBezTo>
                <a:cubicBezTo>
                  <a:pt x="3454" y="118926"/>
                  <a:pt x="4526" y="118062"/>
                  <a:pt x="4938" y="117017"/>
                </a:cubicBezTo>
                <a:cubicBezTo>
                  <a:pt x="5572" y="117251"/>
                  <a:pt x="6439" y="117384"/>
                  <a:pt x="7807" y="117584"/>
                </a:cubicBezTo>
                <a:cubicBezTo>
                  <a:pt x="10075" y="117951"/>
                  <a:pt x="12510" y="118285"/>
                  <a:pt x="14144" y="120553"/>
                </a:cubicBezTo>
                <a:cubicBezTo>
                  <a:pt x="15312" y="122188"/>
                  <a:pt x="16980" y="123455"/>
                  <a:pt x="18414" y="124890"/>
                </a:cubicBezTo>
                <a:cubicBezTo>
                  <a:pt x="17914" y="124956"/>
                  <a:pt x="17447" y="125057"/>
                  <a:pt x="16746" y="125123"/>
                </a:cubicBezTo>
                <a:cubicBezTo>
                  <a:pt x="17680" y="127358"/>
                  <a:pt x="18481" y="129260"/>
                  <a:pt x="19315" y="131194"/>
                </a:cubicBezTo>
                <a:cubicBezTo>
                  <a:pt x="19982" y="131861"/>
                  <a:pt x="20449" y="132562"/>
                  <a:pt x="21683" y="132729"/>
                </a:cubicBezTo>
                <a:cubicBezTo>
                  <a:pt x="23418" y="132962"/>
                  <a:pt x="25519" y="133062"/>
                  <a:pt x="26520" y="135230"/>
                </a:cubicBezTo>
                <a:cubicBezTo>
                  <a:pt x="25986" y="136365"/>
                  <a:pt x="25419" y="137532"/>
                  <a:pt x="24819" y="138633"/>
                </a:cubicBezTo>
                <a:cubicBezTo>
                  <a:pt x="24420" y="139431"/>
                  <a:pt x="23945" y="139796"/>
                  <a:pt x="23382" y="139796"/>
                </a:cubicBezTo>
                <a:cubicBezTo>
                  <a:pt x="22957" y="139796"/>
                  <a:pt x="22481" y="139588"/>
                  <a:pt x="21950" y="139200"/>
                </a:cubicBezTo>
                <a:cubicBezTo>
                  <a:pt x="20816" y="138366"/>
                  <a:pt x="19582" y="137699"/>
                  <a:pt x="18281" y="136932"/>
                </a:cubicBezTo>
                <a:lnTo>
                  <a:pt x="18281" y="136932"/>
                </a:lnTo>
                <a:cubicBezTo>
                  <a:pt x="17413" y="138966"/>
                  <a:pt x="18814" y="139433"/>
                  <a:pt x="19582" y="140201"/>
                </a:cubicBezTo>
                <a:cubicBezTo>
                  <a:pt x="20416" y="140968"/>
                  <a:pt x="21350" y="141635"/>
                  <a:pt x="22183" y="142302"/>
                </a:cubicBezTo>
                <a:cubicBezTo>
                  <a:pt x="21283" y="147873"/>
                  <a:pt x="22517" y="149674"/>
                  <a:pt x="27787" y="150608"/>
                </a:cubicBezTo>
                <a:cubicBezTo>
                  <a:pt x="28288" y="150708"/>
                  <a:pt x="28988" y="151042"/>
                  <a:pt x="29155" y="151442"/>
                </a:cubicBezTo>
                <a:cubicBezTo>
                  <a:pt x="30233" y="154288"/>
                  <a:pt x="32549" y="155143"/>
                  <a:pt x="35015" y="155143"/>
                </a:cubicBezTo>
                <a:cubicBezTo>
                  <a:pt x="35295" y="155143"/>
                  <a:pt x="35577" y="155132"/>
                  <a:pt x="35860" y="155111"/>
                </a:cubicBezTo>
                <a:cubicBezTo>
                  <a:pt x="35956" y="155104"/>
                  <a:pt x="36053" y="155100"/>
                  <a:pt x="36150" y="155100"/>
                </a:cubicBezTo>
                <a:cubicBezTo>
                  <a:pt x="37253" y="155100"/>
                  <a:pt x="38410" y="155552"/>
                  <a:pt x="39523" y="155552"/>
                </a:cubicBezTo>
                <a:cubicBezTo>
                  <a:pt x="40453" y="155552"/>
                  <a:pt x="41353" y="155237"/>
                  <a:pt x="42164" y="154077"/>
                </a:cubicBezTo>
                <a:cubicBezTo>
                  <a:pt x="43132" y="156012"/>
                  <a:pt x="45200" y="154911"/>
                  <a:pt x="45867" y="155545"/>
                </a:cubicBezTo>
                <a:cubicBezTo>
                  <a:pt x="46254" y="155919"/>
                  <a:pt x="46588" y="156063"/>
                  <a:pt x="46886" y="156063"/>
                </a:cubicBezTo>
                <a:cubicBezTo>
                  <a:pt x="47862" y="156063"/>
                  <a:pt x="48462" y="154532"/>
                  <a:pt x="49337" y="154532"/>
                </a:cubicBezTo>
                <a:cubicBezTo>
                  <a:pt x="49578" y="154532"/>
                  <a:pt x="49840" y="154648"/>
                  <a:pt x="50137" y="154945"/>
                </a:cubicBezTo>
                <a:cubicBezTo>
                  <a:pt x="49803" y="155645"/>
                  <a:pt x="49436" y="156446"/>
                  <a:pt x="49036" y="157213"/>
                </a:cubicBezTo>
                <a:cubicBezTo>
                  <a:pt x="49837" y="157213"/>
                  <a:pt x="50304" y="156946"/>
                  <a:pt x="50704" y="156612"/>
                </a:cubicBezTo>
                <a:cubicBezTo>
                  <a:pt x="51535" y="155936"/>
                  <a:pt x="52265" y="155439"/>
                  <a:pt x="53109" y="155439"/>
                </a:cubicBezTo>
                <a:cubicBezTo>
                  <a:pt x="53722" y="155439"/>
                  <a:pt x="54393" y="155700"/>
                  <a:pt x="55207" y="156346"/>
                </a:cubicBezTo>
                <a:cubicBezTo>
                  <a:pt x="56397" y="157271"/>
                  <a:pt x="57775" y="157501"/>
                  <a:pt x="59212" y="157501"/>
                </a:cubicBezTo>
                <a:cubicBezTo>
                  <a:pt x="60625" y="157501"/>
                  <a:pt x="62095" y="157279"/>
                  <a:pt x="63498" y="157279"/>
                </a:cubicBezTo>
                <a:cubicBezTo>
                  <a:pt x="63547" y="157279"/>
                  <a:pt x="63597" y="157279"/>
                  <a:pt x="63646" y="157280"/>
                </a:cubicBezTo>
                <a:cubicBezTo>
                  <a:pt x="63780" y="157280"/>
                  <a:pt x="63847" y="156913"/>
                  <a:pt x="63980" y="156713"/>
                </a:cubicBezTo>
                <a:lnTo>
                  <a:pt x="63947" y="156713"/>
                </a:lnTo>
                <a:cubicBezTo>
                  <a:pt x="64180" y="156045"/>
                  <a:pt x="64480" y="155378"/>
                  <a:pt x="64781" y="154678"/>
                </a:cubicBezTo>
                <a:lnTo>
                  <a:pt x="65314" y="154678"/>
                </a:lnTo>
                <a:cubicBezTo>
                  <a:pt x="65448" y="154945"/>
                  <a:pt x="65681" y="155345"/>
                  <a:pt x="65948" y="155378"/>
                </a:cubicBezTo>
                <a:cubicBezTo>
                  <a:pt x="65957" y="155380"/>
                  <a:pt x="65965" y="155380"/>
                  <a:pt x="65974" y="155380"/>
                </a:cubicBezTo>
                <a:cubicBezTo>
                  <a:pt x="66174" y="155380"/>
                  <a:pt x="66458" y="155037"/>
                  <a:pt x="66682" y="154878"/>
                </a:cubicBezTo>
                <a:lnTo>
                  <a:pt x="66482" y="154678"/>
                </a:lnTo>
                <a:lnTo>
                  <a:pt x="68883" y="154678"/>
                </a:lnTo>
                <a:cubicBezTo>
                  <a:pt x="70117" y="154706"/>
                  <a:pt x="70455" y="156688"/>
                  <a:pt x="71758" y="156688"/>
                </a:cubicBezTo>
                <a:cubicBezTo>
                  <a:pt x="72006" y="156688"/>
                  <a:pt x="72289" y="156616"/>
                  <a:pt x="72619" y="156446"/>
                </a:cubicBezTo>
                <a:cubicBezTo>
                  <a:pt x="72353" y="155745"/>
                  <a:pt x="72152" y="155111"/>
                  <a:pt x="71886" y="154511"/>
                </a:cubicBezTo>
                <a:cubicBezTo>
                  <a:pt x="73020" y="154244"/>
                  <a:pt x="73820" y="154077"/>
                  <a:pt x="74387" y="154044"/>
                </a:cubicBezTo>
                <a:lnTo>
                  <a:pt x="74387" y="154044"/>
                </a:lnTo>
                <a:cubicBezTo>
                  <a:pt x="74321" y="154177"/>
                  <a:pt x="74321" y="154277"/>
                  <a:pt x="74321" y="154377"/>
                </a:cubicBezTo>
                <a:cubicBezTo>
                  <a:pt x="74387" y="154611"/>
                  <a:pt x="74788" y="154778"/>
                  <a:pt x="75021" y="155011"/>
                </a:cubicBezTo>
                <a:cubicBezTo>
                  <a:pt x="75221" y="154744"/>
                  <a:pt x="75622" y="154511"/>
                  <a:pt x="75555" y="154244"/>
                </a:cubicBezTo>
                <a:lnTo>
                  <a:pt x="75555" y="154244"/>
                </a:lnTo>
                <a:cubicBezTo>
                  <a:pt x="76155" y="154611"/>
                  <a:pt x="76522" y="155412"/>
                  <a:pt x="77223" y="156879"/>
                </a:cubicBezTo>
                <a:cubicBezTo>
                  <a:pt x="79858" y="157280"/>
                  <a:pt x="82360" y="157680"/>
                  <a:pt x="84895" y="158047"/>
                </a:cubicBezTo>
                <a:cubicBezTo>
                  <a:pt x="84895" y="158781"/>
                  <a:pt x="84962" y="159515"/>
                  <a:pt x="85128" y="160115"/>
                </a:cubicBezTo>
                <a:cubicBezTo>
                  <a:pt x="86196" y="159915"/>
                  <a:pt x="87330" y="159781"/>
                  <a:pt x="88464" y="159781"/>
                </a:cubicBezTo>
                <a:cubicBezTo>
                  <a:pt x="90799" y="159781"/>
                  <a:pt x="92967" y="160248"/>
                  <a:pt x="94969" y="161082"/>
                </a:cubicBezTo>
                <a:cubicBezTo>
                  <a:pt x="95569" y="161082"/>
                  <a:pt x="96203" y="161182"/>
                  <a:pt x="96803" y="161249"/>
                </a:cubicBezTo>
                <a:cubicBezTo>
                  <a:pt x="96837" y="161182"/>
                  <a:pt x="96837" y="161116"/>
                  <a:pt x="96870" y="161049"/>
                </a:cubicBezTo>
                <a:cubicBezTo>
                  <a:pt x="96370" y="160782"/>
                  <a:pt x="95969" y="160549"/>
                  <a:pt x="95536" y="160449"/>
                </a:cubicBezTo>
                <a:cubicBezTo>
                  <a:pt x="94735" y="160282"/>
                  <a:pt x="93801" y="160082"/>
                  <a:pt x="93701" y="159348"/>
                </a:cubicBezTo>
                <a:lnTo>
                  <a:pt x="93701" y="159348"/>
                </a:lnTo>
                <a:cubicBezTo>
                  <a:pt x="96136" y="159548"/>
                  <a:pt x="98571" y="159748"/>
                  <a:pt x="101006" y="159915"/>
                </a:cubicBezTo>
                <a:cubicBezTo>
                  <a:pt x="103875" y="160182"/>
                  <a:pt x="106811" y="160415"/>
                  <a:pt x="109012" y="160582"/>
                </a:cubicBezTo>
                <a:cubicBezTo>
                  <a:pt x="110647" y="159014"/>
                  <a:pt x="111581" y="157380"/>
                  <a:pt x="113048" y="156746"/>
                </a:cubicBezTo>
                <a:cubicBezTo>
                  <a:pt x="114262" y="156226"/>
                  <a:pt x="115696" y="156000"/>
                  <a:pt x="117105" y="156000"/>
                </a:cubicBezTo>
                <a:cubicBezTo>
                  <a:pt x="117594" y="156000"/>
                  <a:pt x="118080" y="156027"/>
                  <a:pt x="118552" y="156079"/>
                </a:cubicBezTo>
                <a:cubicBezTo>
                  <a:pt x="118856" y="156119"/>
                  <a:pt x="119139" y="156139"/>
                  <a:pt x="119404" y="156139"/>
                </a:cubicBezTo>
                <a:cubicBezTo>
                  <a:pt x="120915" y="156139"/>
                  <a:pt x="121821" y="155472"/>
                  <a:pt x="122388" y="153910"/>
                </a:cubicBezTo>
                <a:cubicBezTo>
                  <a:pt x="122922" y="152343"/>
                  <a:pt x="124023" y="151242"/>
                  <a:pt x="125657" y="151008"/>
                </a:cubicBezTo>
                <a:cubicBezTo>
                  <a:pt x="127258" y="150742"/>
                  <a:pt x="128760" y="150275"/>
                  <a:pt x="130094" y="149574"/>
                </a:cubicBezTo>
                <a:cubicBezTo>
                  <a:pt x="130494" y="149707"/>
                  <a:pt x="130894" y="149774"/>
                  <a:pt x="131395" y="149841"/>
                </a:cubicBezTo>
                <a:cubicBezTo>
                  <a:pt x="131528" y="149374"/>
                  <a:pt x="131562" y="149007"/>
                  <a:pt x="131595" y="148607"/>
                </a:cubicBezTo>
                <a:cubicBezTo>
                  <a:pt x="132395" y="148073"/>
                  <a:pt x="133096" y="147406"/>
                  <a:pt x="133830" y="146672"/>
                </a:cubicBezTo>
                <a:cubicBezTo>
                  <a:pt x="134230" y="146205"/>
                  <a:pt x="134931" y="145871"/>
                  <a:pt x="135564" y="145705"/>
                </a:cubicBezTo>
                <a:cubicBezTo>
                  <a:pt x="145171" y="143270"/>
                  <a:pt x="153744" y="139000"/>
                  <a:pt x="161183" y="132595"/>
                </a:cubicBezTo>
                <a:cubicBezTo>
                  <a:pt x="162384" y="132762"/>
                  <a:pt x="163518" y="132929"/>
                  <a:pt x="164585" y="133096"/>
                </a:cubicBezTo>
                <a:cubicBezTo>
                  <a:pt x="165219" y="131361"/>
                  <a:pt x="166587" y="130160"/>
                  <a:pt x="165219" y="128359"/>
                </a:cubicBezTo>
                <a:cubicBezTo>
                  <a:pt x="164852" y="127859"/>
                  <a:pt x="165186" y="126191"/>
                  <a:pt x="165753" y="125757"/>
                </a:cubicBezTo>
                <a:cubicBezTo>
                  <a:pt x="167554" y="124389"/>
                  <a:pt x="166720" y="122922"/>
                  <a:pt x="166053" y="121187"/>
                </a:cubicBezTo>
                <a:lnTo>
                  <a:pt x="166053" y="121187"/>
                </a:lnTo>
                <a:cubicBezTo>
                  <a:pt x="167054" y="121320"/>
                  <a:pt x="167687" y="121421"/>
                  <a:pt x="167954" y="121487"/>
                </a:cubicBezTo>
                <a:cubicBezTo>
                  <a:pt x="169922" y="119486"/>
                  <a:pt x="170956" y="117218"/>
                  <a:pt x="171056" y="114582"/>
                </a:cubicBezTo>
                <a:cubicBezTo>
                  <a:pt x="171090" y="112981"/>
                  <a:pt x="171924" y="111980"/>
                  <a:pt x="173225" y="111714"/>
                </a:cubicBezTo>
                <a:cubicBezTo>
                  <a:pt x="174192" y="109145"/>
                  <a:pt x="171590" y="109746"/>
                  <a:pt x="170923" y="108878"/>
                </a:cubicBezTo>
                <a:cubicBezTo>
                  <a:pt x="173225" y="106176"/>
                  <a:pt x="172391" y="102974"/>
                  <a:pt x="173191" y="100139"/>
                </a:cubicBezTo>
                <a:cubicBezTo>
                  <a:pt x="174059" y="99638"/>
                  <a:pt x="174926" y="99138"/>
                  <a:pt x="175560" y="98738"/>
                </a:cubicBezTo>
                <a:cubicBezTo>
                  <a:pt x="175960" y="96069"/>
                  <a:pt x="176027" y="93701"/>
                  <a:pt x="176727" y="91499"/>
                </a:cubicBezTo>
                <a:cubicBezTo>
                  <a:pt x="178695" y="85461"/>
                  <a:pt x="178862" y="79190"/>
                  <a:pt x="179129" y="72953"/>
                </a:cubicBezTo>
                <a:cubicBezTo>
                  <a:pt x="179429" y="67048"/>
                  <a:pt x="180396" y="68149"/>
                  <a:pt x="174592" y="65347"/>
                </a:cubicBezTo>
                <a:cubicBezTo>
                  <a:pt x="174417" y="65289"/>
                  <a:pt x="174267" y="65102"/>
                  <a:pt x="174278" y="65102"/>
                </a:cubicBezTo>
                <a:lnTo>
                  <a:pt x="174278" y="65102"/>
                </a:lnTo>
                <a:cubicBezTo>
                  <a:pt x="174279" y="65102"/>
                  <a:pt x="174284" y="65105"/>
                  <a:pt x="174292" y="65114"/>
                </a:cubicBezTo>
                <a:cubicBezTo>
                  <a:pt x="174025" y="62011"/>
                  <a:pt x="173758" y="59143"/>
                  <a:pt x="173525" y="56174"/>
                </a:cubicBezTo>
                <a:lnTo>
                  <a:pt x="173525" y="56174"/>
                </a:lnTo>
                <a:cubicBezTo>
                  <a:pt x="174225" y="56207"/>
                  <a:pt x="174892" y="56274"/>
                  <a:pt x="175693" y="56307"/>
                </a:cubicBezTo>
                <a:cubicBezTo>
                  <a:pt x="175259" y="53972"/>
                  <a:pt x="171423" y="54706"/>
                  <a:pt x="171924" y="51871"/>
                </a:cubicBezTo>
                <a:cubicBezTo>
                  <a:pt x="172268" y="51495"/>
                  <a:pt x="172582" y="51356"/>
                  <a:pt x="172871" y="51356"/>
                </a:cubicBezTo>
                <a:cubicBezTo>
                  <a:pt x="173689" y="51356"/>
                  <a:pt x="174319" y="52460"/>
                  <a:pt x="174937" y="52460"/>
                </a:cubicBezTo>
                <a:cubicBezTo>
                  <a:pt x="175034" y="52460"/>
                  <a:pt x="175130" y="52433"/>
                  <a:pt x="175226" y="52371"/>
                </a:cubicBezTo>
                <a:cubicBezTo>
                  <a:pt x="175958" y="51932"/>
                  <a:pt x="176602" y="51385"/>
                  <a:pt x="177417" y="51385"/>
                </a:cubicBezTo>
                <a:cubicBezTo>
                  <a:pt x="177715" y="51385"/>
                  <a:pt x="178037" y="51458"/>
                  <a:pt x="178395" y="51637"/>
                </a:cubicBezTo>
                <a:cubicBezTo>
                  <a:pt x="178362" y="51270"/>
                  <a:pt x="178262" y="50937"/>
                  <a:pt x="178228" y="50637"/>
                </a:cubicBezTo>
                <a:lnTo>
                  <a:pt x="178228" y="50637"/>
                </a:lnTo>
                <a:cubicBezTo>
                  <a:pt x="178362" y="50670"/>
                  <a:pt x="178462" y="50670"/>
                  <a:pt x="178628" y="50703"/>
                </a:cubicBezTo>
                <a:cubicBezTo>
                  <a:pt x="178700" y="50710"/>
                  <a:pt x="178772" y="50713"/>
                  <a:pt x="178843" y="50713"/>
                </a:cubicBezTo>
                <a:cubicBezTo>
                  <a:pt x="180169" y="50713"/>
                  <a:pt x="181436" y="49566"/>
                  <a:pt x="181531" y="48268"/>
                </a:cubicBezTo>
                <a:cubicBezTo>
                  <a:pt x="181397" y="47034"/>
                  <a:pt x="180363" y="45833"/>
                  <a:pt x="179196" y="45766"/>
                </a:cubicBezTo>
                <a:cubicBezTo>
                  <a:pt x="179136" y="45761"/>
                  <a:pt x="179076" y="45759"/>
                  <a:pt x="179016" y="45759"/>
                </a:cubicBezTo>
                <a:cubicBezTo>
                  <a:pt x="177940" y="45759"/>
                  <a:pt x="176871" y="46593"/>
                  <a:pt x="176460" y="47668"/>
                </a:cubicBezTo>
                <a:cubicBezTo>
                  <a:pt x="175860" y="47434"/>
                  <a:pt x="174959" y="47301"/>
                  <a:pt x="173592" y="47101"/>
                </a:cubicBezTo>
                <a:cubicBezTo>
                  <a:pt x="171357" y="46700"/>
                  <a:pt x="168888" y="46367"/>
                  <a:pt x="167254" y="44132"/>
                </a:cubicBezTo>
                <a:cubicBezTo>
                  <a:pt x="166086" y="42497"/>
                  <a:pt x="164418" y="41196"/>
                  <a:pt x="163017" y="39795"/>
                </a:cubicBezTo>
                <a:cubicBezTo>
                  <a:pt x="163518" y="39695"/>
                  <a:pt x="163951" y="39629"/>
                  <a:pt x="164685" y="39529"/>
                </a:cubicBezTo>
                <a:cubicBezTo>
                  <a:pt x="163718" y="37327"/>
                  <a:pt x="162917" y="35426"/>
                  <a:pt x="162083" y="33491"/>
                </a:cubicBezTo>
                <a:cubicBezTo>
                  <a:pt x="161416" y="32824"/>
                  <a:pt x="160949" y="32123"/>
                  <a:pt x="159715" y="31957"/>
                </a:cubicBezTo>
                <a:cubicBezTo>
                  <a:pt x="158014" y="31690"/>
                  <a:pt x="155879" y="31623"/>
                  <a:pt x="154878" y="29455"/>
                </a:cubicBezTo>
                <a:cubicBezTo>
                  <a:pt x="155412" y="28321"/>
                  <a:pt x="156012" y="27153"/>
                  <a:pt x="156579" y="26019"/>
                </a:cubicBezTo>
                <a:cubicBezTo>
                  <a:pt x="156978" y="25240"/>
                  <a:pt x="157453" y="24873"/>
                  <a:pt x="158015" y="24873"/>
                </a:cubicBezTo>
                <a:cubicBezTo>
                  <a:pt x="158441" y="24873"/>
                  <a:pt x="158917" y="25083"/>
                  <a:pt x="159448" y="25485"/>
                </a:cubicBezTo>
                <a:cubicBezTo>
                  <a:pt x="160582" y="26319"/>
                  <a:pt x="161850" y="26986"/>
                  <a:pt x="163117" y="27720"/>
                </a:cubicBezTo>
                <a:cubicBezTo>
                  <a:pt x="164018" y="25685"/>
                  <a:pt x="162584" y="25218"/>
                  <a:pt x="161850" y="24485"/>
                </a:cubicBezTo>
                <a:cubicBezTo>
                  <a:pt x="161016" y="23684"/>
                  <a:pt x="160049" y="23017"/>
                  <a:pt x="159215" y="22350"/>
                </a:cubicBezTo>
                <a:cubicBezTo>
                  <a:pt x="160115" y="16812"/>
                  <a:pt x="158881" y="15011"/>
                  <a:pt x="153611" y="14077"/>
                </a:cubicBezTo>
                <a:cubicBezTo>
                  <a:pt x="153110" y="13977"/>
                  <a:pt x="152410" y="13643"/>
                  <a:pt x="152243" y="13243"/>
                </a:cubicBezTo>
                <a:cubicBezTo>
                  <a:pt x="151179" y="10406"/>
                  <a:pt x="148937" y="9533"/>
                  <a:pt x="146491" y="9533"/>
                </a:cubicBezTo>
                <a:cubicBezTo>
                  <a:pt x="146176" y="9533"/>
                  <a:pt x="145858" y="9547"/>
                  <a:pt x="145538" y="9574"/>
                </a:cubicBezTo>
                <a:cubicBezTo>
                  <a:pt x="145442" y="9581"/>
                  <a:pt x="145345" y="9585"/>
                  <a:pt x="145248" y="9585"/>
                </a:cubicBezTo>
                <a:cubicBezTo>
                  <a:pt x="144145" y="9585"/>
                  <a:pt x="142988" y="9133"/>
                  <a:pt x="141875" y="9133"/>
                </a:cubicBezTo>
                <a:cubicBezTo>
                  <a:pt x="140945" y="9133"/>
                  <a:pt x="140045" y="9449"/>
                  <a:pt x="139234" y="10608"/>
                </a:cubicBezTo>
                <a:cubicBezTo>
                  <a:pt x="138266" y="8673"/>
                  <a:pt x="136198" y="9774"/>
                  <a:pt x="135531" y="9140"/>
                </a:cubicBezTo>
                <a:cubicBezTo>
                  <a:pt x="135146" y="8756"/>
                  <a:pt x="134816" y="8609"/>
                  <a:pt x="134520" y="8609"/>
                </a:cubicBezTo>
                <a:cubicBezTo>
                  <a:pt x="133944" y="8609"/>
                  <a:pt x="133504" y="9166"/>
                  <a:pt x="133063" y="9607"/>
                </a:cubicBezTo>
                <a:cubicBezTo>
                  <a:pt x="132929" y="9507"/>
                  <a:pt x="132762" y="9440"/>
                  <a:pt x="132662" y="9307"/>
                </a:cubicBezTo>
                <a:cubicBezTo>
                  <a:pt x="132395" y="9107"/>
                  <a:pt x="132095" y="8940"/>
                  <a:pt x="131828" y="8740"/>
                </a:cubicBezTo>
                <a:lnTo>
                  <a:pt x="132429" y="7472"/>
                </a:lnTo>
                <a:cubicBezTo>
                  <a:pt x="131862" y="7472"/>
                  <a:pt x="131495" y="7606"/>
                  <a:pt x="131161" y="7806"/>
                </a:cubicBezTo>
                <a:cubicBezTo>
                  <a:pt x="131195" y="5137"/>
                  <a:pt x="130361" y="4337"/>
                  <a:pt x="127592" y="4137"/>
                </a:cubicBezTo>
                <a:cubicBezTo>
                  <a:pt x="127325" y="4137"/>
                  <a:pt x="126925" y="3970"/>
                  <a:pt x="126825" y="3770"/>
                </a:cubicBezTo>
                <a:cubicBezTo>
                  <a:pt x="126182" y="2484"/>
                  <a:pt x="125104" y="2071"/>
                  <a:pt x="123956" y="2071"/>
                </a:cubicBezTo>
                <a:cubicBezTo>
                  <a:pt x="123614" y="2071"/>
                  <a:pt x="123266" y="2107"/>
                  <a:pt x="122922" y="2169"/>
                </a:cubicBezTo>
                <a:cubicBezTo>
                  <a:pt x="122765" y="2202"/>
                  <a:pt x="122603" y="2213"/>
                  <a:pt x="122436" y="2213"/>
                </a:cubicBezTo>
                <a:cubicBezTo>
                  <a:pt x="122050" y="2213"/>
                  <a:pt x="121643" y="2151"/>
                  <a:pt x="121246" y="2151"/>
                </a:cubicBezTo>
                <a:cubicBezTo>
                  <a:pt x="120615" y="2151"/>
                  <a:pt x="120010" y="2310"/>
                  <a:pt x="119553" y="3136"/>
                </a:cubicBezTo>
                <a:cubicBezTo>
                  <a:pt x="119270" y="2704"/>
                  <a:pt x="118900" y="2611"/>
                  <a:pt x="118539" y="2611"/>
                </a:cubicBezTo>
                <a:cubicBezTo>
                  <a:pt x="118268" y="2611"/>
                  <a:pt x="118002" y="2663"/>
                  <a:pt x="117780" y="2663"/>
                </a:cubicBezTo>
                <a:cubicBezTo>
                  <a:pt x="117637" y="2663"/>
                  <a:pt x="117513" y="2641"/>
                  <a:pt x="117418" y="2569"/>
                </a:cubicBezTo>
                <a:cubicBezTo>
                  <a:pt x="117208" y="2400"/>
                  <a:pt x="117034" y="2332"/>
                  <a:pt x="116883" y="2332"/>
                </a:cubicBezTo>
                <a:cubicBezTo>
                  <a:pt x="116309" y="2332"/>
                  <a:pt x="116090" y="3317"/>
                  <a:pt x="115586" y="3317"/>
                </a:cubicBezTo>
                <a:cubicBezTo>
                  <a:pt x="115470" y="3317"/>
                  <a:pt x="115338" y="3265"/>
                  <a:pt x="115183" y="3136"/>
                </a:cubicBezTo>
                <a:cubicBezTo>
                  <a:pt x="115350" y="2736"/>
                  <a:pt x="115450" y="2302"/>
                  <a:pt x="115650" y="1835"/>
                </a:cubicBezTo>
                <a:lnTo>
                  <a:pt x="115650" y="1835"/>
                </a:lnTo>
                <a:cubicBezTo>
                  <a:pt x="115217" y="1902"/>
                  <a:pt x="114983" y="2068"/>
                  <a:pt x="114750" y="2269"/>
                </a:cubicBezTo>
                <a:cubicBezTo>
                  <a:pt x="114305" y="2713"/>
                  <a:pt x="113901" y="3050"/>
                  <a:pt x="113385" y="3050"/>
                </a:cubicBezTo>
                <a:cubicBezTo>
                  <a:pt x="113086" y="3050"/>
                  <a:pt x="112751" y="2937"/>
                  <a:pt x="112348" y="2669"/>
                </a:cubicBezTo>
                <a:cubicBezTo>
                  <a:pt x="111822" y="2351"/>
                  <a:pt x="111264" y="2244"/>
                  <a:pt x="110694" y="2244"/>
                </a:cubicBezTo>
                <a:cubicBezTo>
                  <a:pt x="109708" y="2244"/>
                  <a:pt x="108683" y="2563"/>
                  <a:pt x="107711" y="2669"/>
                </a:cubicBezTo>
                <a:cubicBezTo>
                  <a:pt x="107678" y="2669"/>
                  <a:pt x="107611" y="2902"/>
                  <a:pt x="107578" y="3002"/>
                </a:cubicBezTo>
                <a:lnTo>
                  <a:pt x="107611" y="3002"/>
                </a:lnTo>
                <a:cubicBezTo>
                  <a:pt x="107511" y="3369"/>
                  <a:pt x="107411" y="3770"/>
                  <a:pt x="107278" y="4170"/>
                </a:cubicBezTo>
                <a:cubicBezTo>
                  <a:pt x="107211" y="4170"/>
                  <a:pt x="107077" y="4203"/>
                  <a:pt x="107011" y="4203"/>
                </a:cubicBezTo>
                <a:cubicBezTo>
                  <a:pt x="106911" y="4103"/>
                  <a:pt x="106744" y="3903"/>
                  <a:pt x="106644" y="3903"/>
                </a:cubicBezTo>
                <a:cubicBezTo>
                  <a:pt x="106510" y="3903"/>
                  <a:pt x="106377" y="4103"/>
                  <a:pt x="106243" y="4203"/>
                </a:cubicBezTo>
                <a:cubicBezTo>
                  <a:pt x="106310" y="4270"/>
                  <a:pt x="106344" y="4270"/>
                  <a:pt x="106377" y="4303"/>
                </a:cubicBezTo>
                <a:cubicBezTo>
                  <a:pt x="105910" y="4337"/>
                  <a:pt x="105510" y="4403"/>
                  <a:pt x="105043" y="4437"/>
                </a:cubicBezTo>
                <a:cubicBezTo>
                  <a:pt x="105034" y="4437"/>
                  <a:pt x="105025" y="4437"/>
                  <a:pt x="105016" y="4437"/>
                </a:cubicBezTo>
                <a:cubicBezTo>
                  <a:pt x="104386" y="4437"/>
                  <a:pt x="104087" y="3483"/>
                  <a:pt x="103438" y="3483"/>
                </a:cubicBezTo>
                <a:cubicBezTo>
                  <a:pt x="103284" y="3483"/>
                  <a:pt x="103110" y="3537"/>
                  <a:pt x="102908" y="3670"/>
                </a:cubicBezTo>
                <a:cubicBezTo>
                  <a:pt x="103075" y="4070"/>
                  <a:pt x="103241" y="4403"/>
                  <a:pt x="103408" y="4737"/>
                </a:cubicBezTo>
                <a:cubicBezTo>
                  <a:pt x="102841" y="4937"/>
                  <a:pt x="102407" y="5037"/>
                  <a:pt x="102074" y="5137"/>
                </a:cubicBezTo>
                <a:cubicBezTo>
                  <a:pt x="102141" y="5037"/>
                  <a:pt x="102141" y="5004"/>
                  <a:pt x="102074" y="4937"/>
                </a:cubicBezTo>
                <a:cubicBezTo>
                  <a:pt x="102040" y="4804"/>
                  <a:pt x="101807" y="4737"/>
                  <a:pt x="101674" y="4637"/>
                </a:cubicBezTo>
                <a:cubicBezTo>
                  <a:pt x="101573" y="4804"/>
                  <a:pt x="101373" y="4971"/>
                  <a:pt x="101407" y="5104"/>
                </a:cubicBezTo>
                <a:cubicBezTo>
                  <a:pt x="101073" y="4937"/>
                  <a:pt x="100840" y="4504"/>
                  <a:pt x="100339" y="3770"/>
                </a:cubicBezTo>
                <a:cubicBezTo>
                  <a:pt x="98872" y="3670"/>
                  <a:pt x="97504" y="3636"/>
                  <a:pt x="96136" y="3536"/>
                </a:cubicBezTo>
                <a:cubicBezTo>
                  <a:pt x="95969" y="2169"/>
                  <a:pt x="95536" y="1034"/>
                  <a:pt x="94235" y="801"/>
                </a:cubicBezTo>
                <a:cubicBezTo>
                  <a:pt x="92867" y="534"/>
                  <a:pt x="91500" y="634"/>
                  <a:pt x="90065" y="534"/>
                </a:cubicBezTo>
                <a:cubicBezTo>
                  <a:pt x="88798" y="367"/>
                  <a:pt x="87497" y="200"/>
                  <a:pt x="86196" y="0"/>
                </a:cubicBez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0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201;p3">
            <a:extLst>
              <a:ext uri="{FF2B5EF4-FFF2-40B4-BE49-F238E27FC236}">
                <a16:creationId xmlns="" xmlns:a16="http://schemas.microsoft.com/office/drawing/2014/main" id="{E2E88641-7FAE-45F4-81F6-B42C3E0DA9BD}"/>
              </a:ext>
            </a:extLst>
          </p:cNvPr>
          <p:cNvSpPr txBox="1">
            <a:spLocks/>
          </p:cNvSpPr>
          <p:nvPr/>
        </p:nvSpPr>
        <p:spPr>
          <a:xfrm>
            <a:off x="3472327" y="3220904"/>
            <a:ext cx="2789550" cy="70425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68569" rIns="0" bIns="68569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  <a:buSzPts val="4200"/>
            </a:pPr>
            <a:r>
              <a:rPr lang="en-ID" sz="2700" dirty="0" smtClean="0">
                <a:solidFill>
                  <a:schemeClr val="bg2">
                    <a:lumMod val="2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Introduction </a:t>
            </a:r>
            <a:endParaRPr lang="en-ID" sz="2700" dirty="0">
              <a:solidFill>
                <a:schemeClr val="bg2">
                  <a:lumMod val="25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203;p3">
            <a:extLst>
              <a:ext uri="{FF2B5EF4-FFF2-40B4-BE49-F238E27FC236}">
                <a16:creationId xmlns="" xmlns:a16="http://schemas.microsoft.com/office/drawing/2014/main" id="{01AAE513-1195-4DB3-8E50-E8EA3A75612B}"/>
              </a:ext>
            </a:extLst>
          </p:cNvPr>
          <p:cNvSpPr txBox="1">
            <a:spLocks/>
          </p:cNvSpPr>
          <p:nvPr/>
        </p:nvSpPr>
        <p:spPr>
          <a:xfrm>
            <a:off x="4390102" y="2307949"/>
            <a:ext cx="110565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8569" rIns="137156" bIns="68569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  <a:spcBef>
                <a:spcPts val="0"/>
              </a:spcBef>
              <a:buSzPts val="12000"/>
            </a:pPr>
            <a:r>
              <a:rPr lang="en" sz="4500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5B50CCD9-11F0-3B63-E6CF-B8B4F961C4E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47" r="7623" b="65065"/>
          <a:stretch/>
        </p:blipFill>
        <p:spPr>
          <a:xfrm rot="5400000">
            <a:off x="-3203801" y="2915571"/>
            <a:ext cx="7124704" cy="96971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E1814A49-B10D-4313-42C9-4E1FF463C3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2312" y="6308615"/>
            <a:ext cx="2071688" cy="460375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="" xmlns:a16="http://schemas.microsoft.com/office/drawing/2014/main" id="{C97ED349-9676-876B-4FC9-52B692383269}"/>
              </a:ext>
            </a:extLst>
          </p:cNvPr>
          <p:cNvGrpSpPr/>
          <p:nvPr/>
        </p:nvGrpSpPr>
        <p:grpSpPr>
          <a:xfrm>
            <a:off x="6302553" y="111971"/>
            <a:ext cx="2841447" cy="638941"/>
            <a:chOff x="507369" y="3237189"/>
            <a:chExt cx="6101155" cy="1312875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="" xmlns:a16="http://schemas.microsoft.com/office/drawing/2014/main" id="{3C88C06C-43D4-2613-041A-298D12A3E79F}"/>
                </a:ext>
              </a:extLst>
            </p:cNvPr>
            <p:cNvSpPr/>
            <p:nvPr/>
          </p:nvSpPr>
          <p:spPr>
            <a:xfrm>
              <a:off x="507369" y="3333750"/>
              <a:ext cx="6017256" cy="1068111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pic>
          <p:nvPicPr>
            <p:cNvPr id="19" name="Picture 18" descr="A black and white logo&#10;&#10;Description automatically generated">
              <a:extLst>
                <a:ext uri="{FF2B5EF4-FFF2-40B4-BE49-F238E27FC236}">
                  <a16:creationId xmlns="" xmlns:a16="http://schemas.microsoft.com/office/drawing/2014/main" id="{1AC850E9-7802-2D4A-6F48-472B1874643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230" t="9383" r="26230" b="60139"/>
            <a:stretch/>
          </p:blipFill>
          <p:spPr>
            <a:xfrm>
              <a:off x="2688857" y="3443886"/>
              <a:ext cx="1871280" cy="899479"/>
            </a:xfrm>
            <a:prstGeom prst="rect">
              <a:avLst/>
            </a:prstGeom>
          </p:spPr>
        </p:pic>
        <p:pic>
          <p:nvPicPr>
            <p:cNvPr id="20" name="Picture 19" descr="A blue and white logo&#10;&#10;Description automatically generated">
              <a:extLst>
                <a:ext uri="{FF2B5EF4-FFF2-40B4-BE49-F238E27FC236}">
                  <a16:creationId xmlns="" xmlns:a16="http://schemas.microsoft.com/office/drawing/2014/main" id="{0B898990-FA7E-AC37-294B-FCD52380636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8469" y="3382029"/>
              <a:ext cx="2170388" cy="971550"/>
            </a:xfrm>
            <a:prstGeom prst="rect">
              <a:avLst/>
            </a:prstGeom>
          </p:spPr>
        </p:pic>
        <p:pic>
          <p:nvPicPr>
            <p:cNvPr id="21" name="Picture 20" descr="A blue circle with a cross&#10;&#10;Description automatically generated">
              <a:extLst>
                <a:ext uri="{FF2B5EF4-FFF2-40B4-BE49-F238E27FC236}">
                  <a16:creationId xmlns="" xmlns:a16="http://schemas.microsoft.com/office/drawing/2014/main" id="{B2774015-7717-D2B0-0694-E4F5C0BDB5C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95649" y="3237189"/>
              <a:ext cx="1312875" cy="1312875"/>
            </a:xfrm>
            <a:prstGeom prst="rect">
              <a:avLst/>
            </a:prstGeom>
          </p:spPr>
        </p:pic>
        <p:pic>
          <p:nvPicPr>
            <p:cNvPr id="22" name="Picture 21" descr="A logo with a globe in the middle&#10;&#10;Description automatically generated">
              <a:extLst>
                <a:ext uri="{FF2B5EF4-FFF2-40B4-BE49-F238E27FC236}">
                  <a16:creationId xmlns="" xmlns:a16="http://schemas.microsoft.com/office/drawing/2014/main" id="{38CB6046-7AEB-6680-4697-99DD286FF29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880" t="30633" r="23674" b="28588"/>
            <a:stretch/>
          </p:blipFill>
          <p:spPr>
            <a:xfrm>
              <a:off x="4644036" y="3415560"/>
              <a:ext cx="853931" cy="904489"/>
            </a:xfrm>
            <a:prstGeom prst="rect">
              <a:avLst/>
            </a:prstGeom>
          </p:spPr>
        </p:pic>
      </p:grp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The 6th </a:t>
            </a:r>
            <a:r>
              <a:rPr lang="en-US" dirty="0" err="1" smtClean="0"/>
              <a:t>Geomatics</a:t>
            </a:r>
            <a:r>
              <a:rPr lang="en-US" dirty="0" smtClean="0"/>
              <a:t> International Conference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4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652;p22"/>
          <p:cNvSpPr/>
          <p:nvPr/>
        </p:nvSpPr>
        <p:spPr>
          <a:xfrm rot="849458">
            <a:off x="2843810" y="4352256"/>
            <a:ext cx="2477726" cy="1048993"/>
          </a:xfrm>
          <a:custGeom>
            <a:avLst/>
            <a:gdLst/>
            <a:ahLst/>
            <a:cxnLst/>
            <a:rect l="l" t="t" r="r" b="b"/>
            <a:pathLst>
              <a:path w="70818" h="36001" extrusionOk="0">
                <a:moveTo>
                  <a:pt x="47031" y="1531"/>
                </a:moveTo>
                <a:cubicBezTo>
                  <a:pt x="47023" y="1574"/>
                  <a:pt x="46995" y="1649"/>
                  <a:pt x="46967" y="1677"/>
                </a:cubicBezTo>
                <a:lnTo>
                  <a:pt x="46900" y="1610"/>
                </a:lnTo>
                <a:cubicBezTo>
                  <a:pt x="46928" y="1610"/>
                  <a:pt x="46977" y="1566"/>
                  <a:pt x="47031" y="1531"/>
                </a:cubicBezTo>
                <a:close/>
                <a:moveTo>
                  <a:pt x="48802" y="877"/>
                </a:moveTo>
                <a:lnTo>
                  <a:pt x="48802" y="877"/>
                </a:lnTo>
                <a:cubicBezTo>
                  <a:pt x="49035" y="943"/>
                  <a:pt x="49202" y="1043"/>
                  <a:pt x="49169" y="1344"/>
                </a:cubicBezTo>
                <a:cubicBezTo>
                  <a:pt x="49135" y="1510"/>
                  <a:pt x="48968" y="1711"/>
                  <a:pt x="48935" y="1711"/>
                </a:cubicBezTo>
                <a:cubicBezTo>
                  <a:pt x="48635" y="1644"/>
                  <a:pt x="48935" y="1510"/>
                  <a:pt x="48935" y="1377"/>
                </a:cubicBezTo>
                <a:cubicBezTo>
                  <a:pt x="48935" y="1210"/>
                  <a:pt x="48835" y="1043"/>
                  <a:pt x="48802" y="877"/>
                </a:cubicBezTo>
                <a:close/>
                <a:moveTo>
                  <a:pt x="56741" y="2845"/>
                </a:moveTo>
                <a:lnTo>
                  <a:pt x="56774" y="2878"/>
                </a:lnTo>
                <a:lnTo>
                  <a:pt x="56741" y="2911"/>
                </a:lnTo>
                <a:lnTo>
                  <a:pt x="56741" y="2845"/>
                </a:lnTo>
                <a:close/>
                <a:moveTo>
                  <a:pt x="49302" y="25861"/>
                </a:moveTo>
                <a:cubicBezTo>
                  <a:pt x="49335" y="25894"/>
                  <a:pt x="49402" y="25928"/>
                  <a:pt x="49435" y="25928"/>
                </a:cubicBezTo>
                <a:cubicBezTo>
                  <a:pt x="49435" y="25995"/>
                  <a:pt x="49402" y="26028"/>
                  <a:pt x="49402" y="26061"/>
                </a:cubicBezTo>
                <a:cubicBezTo>
                  <a:pt x="49335" y="26061"/>
                  <a:pt x="49269" y="26028"/>
                  <a:pt x="49269" y="25995"/>
                </a:cubicBezTo>
                <a:cubicBezTo>
                  <a:pt x="49269" y="25928"/>
                  <a:pt x="49302" y="25894"/>
                  <a:pt x="49302" y="25861"/>
                </a:cubicBezTo>
                <a:close/>
                <a:moveTo>
                  <a:pt x="47334" y="26128"/>
                </a:moveTo>
                <a:lnTo>
                  <a:pt x="47401" y="26161"/>
                </a:lnTo>
                <a:cubicBezTo>
                  <a:pt x="47401" y="26169"/>
                  <a:pt x="47401" y="26176"/>
                  <a:pt x="47402" y="26184"/>
                </a:cubicBezTo>
                <a:lnTo>
                  <a:pt x="47402" y="26184"/>
                </a:lnTo>
                <a:cubicBezTo>
                  <a:pt x="47383" y="26161"/>
                  <a:pt x="47361" y="26142"/>
                  <a:pt x="47334" y="26128"/>
                </a:cubicBezTo>
                <a:close/>
                <a:moveTo>
                  <a:pt x="38628" y="28963"/>
                </a:moveTo>
                <a:cubicBezTo>
                  <a:pt x="38661" y="28963"/>
                  <a:pt x="38728" y="28997"/>
                  <a:pt x="38694" y="29030"/>
                </a:cubicBezTo>
                <a:lnTo>
                  <a:pt x="38628" y="29097"/>
                </a:lnTo>
                <a:lnTo>
                  <a:pt x="38594" y="29063"/>
                </a:lnTo>
                <a:cubicBezTo>
                  <a:pt x="38594" y="29030"/>
                  <a:pt x="38628" y="28997"/>
                  <a:pt x="38628" y="28963"/>
                </a:cubicBezTo>
                <a:close/>
                <a:moveTo>
                  <a:pt x="6505" y="29697"/>
                </a:moveTo>
                <a:cubicBezTo>
                  <a:pt x="6638" y="29797"/>
                  <a:pt x="6772" y="29864"/>
                  <a:pt x="6872" y="29997"/>
                </a:cubicBezTo>
                <a:cubicBezTo>
                  <a:pt x="6905" y="29997"/>
                  <a:pt x="6905" y="30064"/>
                  <a:pt x="6905" y="30097"/>
                </a:cubicBezTo>
                <a:cubicBezTo>
                  <a:pt x="6838" y="30097"/>
                  <a:pt x="6786" y="30127"/>
                  <a:pt x="6749" y="30127"/>
                </a:cubicBezTo>
                <a:cubicBezTo>
                  <a:pt x="6731" y="30127"/>
                  <a:pt x="6716" y="30120"/>
                  <a:pt x="6705" y="30097"/>
                </a:cubicBezTo>
                <a:cubicBezTo>
                  <a:pt x="6571" y="29997"/>
                  <a:pt x="6505" y="29864"/>
                  <a:pt x="6438" y="29731"/>
                </a:cubicBezTo>
                <a:cubicBezTo>
                  <a:pt x="6438" y="29731"/>
                  <a:pt x="6471" y="29731"/>
                  <a:pt x="6505" y="29697"/>
                </a:cubicBezTo>
                <a:close/>
                <a:moveTo>
                  <a:pt x="39795" y="29931"/>
                </a:moveTo>
                <a:cubicBezTo>
                  <a:pt x="39862" y="29931"/>
                  <a:pt x="39962" y="29997"/>
                  <a:pt x="40095" y="29997"/>
                </a:cubicBezTo>
                <a:lnTo>
                  <a:pt x="39995" y="30164"/>
                </a:lnTo>
                <a:cubicBezTo>
                  <a:pt x="39895" y="30164"/>
                  <a:pt x="39795" y="30097"/>
                  <a:pt x="39728" y="30064"/>
                </a:cubicBezTo>
                <a:cubicBezTo>
                  <a:pt x="39762" y="30031"/>
                  <a:pt x="39762" y="29931"/>
                  <a:pt x="39795" y="29931"/>
                </a:cubicBezTo>
                <a:close/>
                <a:moveTo>
                  <a:pt x="28053" y="33767"/>
                </a:moveTo>
                <a:lnTo>
                  <a:pt x="28053" y="33833"/>
                </a:lnTo>
                <a:lnTo>
                  <a:pt x="27987" y="33867"/>
                </a:lnTo>
                <a:cubicBezTo>
                  <a:pt x="27953" y="33833"/>
                  <a:pt x="27953" y="33833"/>
                  <a:pt x="27953" y="33767"/>
                </a:cubicBezTo>
                <a:close/>
                <a:moveTo>
                  <a:pt x="14310" y="34501"/>
                </a:moveTo>
                <a:cubicBezTo>
                  <a:pt x="14377" y="34501"/>
                  <a:pt x="14377" y="34534"/>
                  <a:pt x="14410" y="34567"/>
                </a:cubicBezTo>
                <a:cubicBezTo>
                  <a:pt x="14377" y="34567"/>
                  <a:pt x="14310" y="34567"/>
                  <a:pt x="14377" y="34634"/>
                </a:cubicBezTo>
                <a:cubicBezTo>
                  <a:pt x="14310" y="34634"/>
                  <a:pt x="14310" y="34567"/>
                  <a:pt x="14277" y="34534"/>
                </a:cubicBezTo>
                <a:lnTo>
                  <a:pt x="14310" y="34501"/>
                </a:lnTo>
                <a:close/>
                <a:moveTo>
                  <a:pt x="17746" y="34701"/>
                </a:moveTo>
                <a:lnTo>
                  <a:pt x="17746" y="34734"/>
                </a:lnTo>
                <a:lnTo>
                  <a:pt x="17713" y="34734"/>
                </a:lnTo>
                <a:lnTo>
                  <a:pt x="17746" y="34701"/>
                </a:lnTo>
                <a:close/>
                <a:moveTo>
                  <a:pt x="16078" y="34734"/>
                </a:moveTo>
                <a:lnTo>
                  <a:pt x="16112" y="34801"/>
                </a:lnTo>
                <a:lnTo>
                  <a:pt x="16078" y="34801"/>
                </a:lnTo>
                <a:lnTo>
                  <a:pt x="16078" y="34734"/>
                </a:lnTo>
                <a:close/>
                <a:moveTo>
                  <a:pt x="15244" y="35068"/>
                </a:moveTo>
                <a:cubicBezTo>
                  <a:pt x="15278" y="35168"/>
                  <a:pt x="15311" y="35235"/>
                  <a:pt x="15411" y="35368"/>
                </a:cubicBezTo>
                <a:cubicBezTo>
                  <a:pt x="15278" y="35435"/>
                  <a:pt x="15211" y="35501"/>
                  <a:pt x="15144" y="35568"/>
                </a:cubicBezTo>
                <a:cubicBezTo>
                  <a:pt x="15111" y="35435"/>
                  <a:pt x="15077" y="35368"/>
                  <a:pt x="15077" y="35268"/>
                </a:cubicBezTo>
                <a:cubicBezTo>
                  <a:pt x="15077" y="35201"/>
                  <a:pt x="15211" y="35101"/>
                  <a:pt x="15244" y="35068"/>
                </a:cubicBezTo>
                <a:close/>
                <a:moveTo>
                  <a:pt x="43421" y="1"/>
                </a:moveTo>
                <a:cubicBezTo>
                  <a:pt x="43356" y="1"/>
                  <a:pt x="43273" y="16"/>
                  <a:pt x="43164" y="43"/>
                </a:cubicBezTo>
                <a:cubicBezTo>
                  <a:pt x="41930" y="543"/>
                  <a:pt x="41363" y="943"/>
                  <a:pt x="40329" y="2144"/>
                </a:cubicBezTo>
                <a:cubicBezTo>
                  <a:pt x="40296" y="2211"/>
                  <a:pt x="40162" y="2311"/>
                  <a:pt x="40095" y="2311"/>
                </a:cubicBezTo>
                <a:cubicBezTo>
                  <a:pt x="39713" y="2311"/>
                  <a:pt x="39354" y="2512"/>
                  <a:pt x="38961" y="2512"/>
                </a:cubicBezTo>
                <a:cubicBezTo>
                  <a:pt x="38874" y="2512"/>
                  <a:pt x="38785" y="2502"/>
                  <a:pt x="38694" y="2478"/>
                </a:cubicBezTo>
                <a:cubicBezTo>
                  <a:pt x="38579" y="2439"/>
                  <a:pt x="38428" y="2406"/>
                  <a:pt x="38274" y="2406"/>
                </a:cubicBezTo>
                <a:cubicBezTo>
                  <a:pt x="38027" y="2406"/>
                  <a:pt x="37770" y="2491"/>
                  <a:pt x="37627" y="2778"/>
                </a:cubicBezTo>
                <a:cubicBezTo>
                  <a:pt x="37603" y="2802"/>
                  <a:pt x="37513" y="2825"/>
                  <a:pt x="37427" y="2825"/>
                </a:cubicBezTo>
                <a:cubicBezTo>
                  <a:pt x="37391" y="2825"/>
                  <a:pt x="37356" y="2821"/>
                  <a:pt x="37327" y="2811"/>
                </a:cubicBezTo>
                <a:cubicBezTo>
                  <a:pt x="37219" y="2725"/>
                  <a:pt x="37122" y="2691"/>
                  <a:pt x="37031" y="2691"/>
                </a:cubicBezTo>
                <a:cubicBezTo>
                  <a:pt x="36839" y="2691"/>
                  <a:pt x="36674" y="2842"/>
                  <a:pt x="36493" y="2978"/>
                </a:cubicBezTo>
                <a:cubicBezTo>
                  <a:pt x="36293" y="3112"/>
                  <a:pt x="36059" y="3212"/>
                  <a:pt x="35792" y="3312"/>
                </a:cubicBezTo>
                <a:cubicBezTo>
                  <a:pt x="35608" y="3367"/>
                  <a:pt x="35453" y="3397"/>
                  <a:pt x="35322" y="3397"/>
                </a:cubicBezTo>
                <a:cubicBezTo>
                  <a:pt x="34980" y="3397"/>
                  <a:pt x="34794" y="3194"/>
                  <a:pt x="34625" y="2711"/>
                </a:cubicBezTo>
                <a:cubicBezTo>
                  <a:pt x="34558" y="2611"/>
                  <a:pt x="34425" y="2478"/>
                  <a:pt x="34325" y="2344"/>
                </a:cubicBezTo>
                <a:cubicBezTo>
                  <a:pt x="34291" y="2478"/>
                  <a:pt x="34291" y="2611"/>
                  <a:pt x="34225" y="2678"/>
                </a:cubicBezTo>
                <a:cubicBezTo>
                  <a:pt x="34225" y="2701"/>
                  <a:pt x="34129" y="2740"/>
                  <a:pt x="34059" y="2740"/>
                </a:cubicBezTo>
                <a:cubicBezTo>
                  <a:pt x="34028" y="2740"/>
                  <a:pt x="34001" y="2732"/>
                  <a:pt x="33991" y="2711"/>
                </a:cubicBezTo>
                <a:cubicBezTo>
                  <a:pt x="33919" y="2675"/>
                  <a:pt x="33856" y="2657"/>
                  <a:pt x="33804" y="2657"/>
                </a:cubicBezTo>
                <a:cubicBezTo>
                  <a:pt x="33712" y="2657"/>
                  <a:pt x="33657" y="2716"/>
                  <a:pt x="33657" y="2845"/>
                </a:cubicBezTo>
                <a:cubicBezTo>
                  <a:pt x="33657" y="3247"/>
                  <a:pt x="33410" y="3352"/>
                  <a:pt x="33106" y="3352"/>
                </a:cubicBezTo>
                <a:cubicBezTo>
                  <a:pt x="33058" y="3352"/>
                  <a:pt x="33008" y="3350"/>
                  <a:pt x="32957" y="3345"/>
                </a:cubicBezTo>
                <a:cubicBezTo>
                  <a:pt x="32623" y="3312"/>
                  <a:pt x="32323" y="3178"/>
                  <a:pt x="32056" y="3045"/>
                </a:cubicBezTo>
                <a:cubicBezTo>
                  <a:pt x="31823" y="2978"/>
                  <a:pt x="31623" y="2811"/>
                  <a:pt x="31456" y="2811"/>
                </a:cubicBezTo>
                <a:cubicBezTo>
                  <a:pt x="31410" y="2816"/>
                  <a:pt x="31372" y="2819"/>
                  <a:pt x="31339" y="2819"/>
                </a:cubicBezTo>
                <a:cubicBezTo>
                  <a:pt x="31155" y="2819"/>
                  <a:pt x="31151" y="2732"/>
                  <a:pt x="31122" y="2478"/>
                </a:cubicBezTo>
                <a:cubicBezTo>
                  <a:pt x="31056" y="1944"/>
                  <a:pt x="30956" y="1310"/>
                  <a:pt x="30288" y="1010"/>
                </a:cubicBezTo>
                <a:cubicBezTo>
                  <a:pt x="29855" y="843"/>
                  <a:pt x="29321" y="1043"/>
                  <a:pt x="29088" y="510"/>
                </a:cubicBezTo>
                <a:cubicBezTo>
                  <a:pt x="29065" y="499"/>
                  <a:pt x="29028" y="495"/>
                  <a:pt x="28984" y="495"/>
                </a:cubicBezTo>
                <a:cubicBezTo>
                  <a:pt x="28895" y="495"/>
                  <a:pt x="28776" y="510"/>
                  <a:pt x="28687" y="510"/>
                </a:cubicBezTo>
                <a:cubicBezTo>
                  <a:pt x="27953" y="643"/>
                  <a:pt x="27253" y="777"/>
                  <a:pt x="26486" y="877"/>
                </a:cubicBezTo>
                <a:cubicBezTo>
                  <a:pt x="26452" y="977"/>
                  <a:pt x="26419" y="1010"/>
                  <a:pt x="26319" y="1043"/>
                </a:cubicBezTo>
                <a:cubicBezTo>
                  <a:pt x="26286" y="1043"/>
                  <a:pt x="26185" y="1010"/>
                  <a:pt x="26152" y="1010"/>
                </a:cubicBezTo>
                <a:cubicBezTo>
                  <a:pt x="26185" y="977"/>
                  <a:pt x="26252" y="943"/>
                  <a:pt x="26286" y="943"/>
                </a:cubicBezTo>
                <a:cubicBezTo>
                  <a:pt x="26319" y="877"/>
                  <a:pt x="26419" y="877"/>
                  <a:pt x="26486" y="877"/>
                </a:cubicBezTo>
                <a:cubicBezTo>
                  <a:pt x="26312" y="587"/>
                  <a:pt x="26239" y="465"/>
                  <a:pt x="26137" y="465"/>
                </a:cubicBezTo>
                <a:cubicBezTo>
                  <a:pt x="26063" y="465"/>
                  <a:pt x="25973" y="530"/>
                  <a:pt x="25819" y="643"/>
                </a:cubicBezTo>
                <a:cubicBezTo>
                  <a:pt x="25685" y="710"/>
                  <a:pt x="25618" y="843"/>
                  <a:pt x="25485" y="843"/>
                </a:cubicBezTo>
                <a:cubicBezTo>
                  <a:pt x="24751" y="977"/>
                  <a:pt x="23984" y="1043"/>
                  <a:pt x="23250" y="1177"/>
                </a:cubicBezTo>
                <a:cubicBezTo>
                  <a:pt x="23117" y="1143"/>
                  <a:pt x="22983" y="1043"/>
                  <a:pt x="22850" y="1010"/>
                </a:cubicBezTo>
                <a:cubicBezTo>
                  <a:pt x="22803" y="986"/>
                  <a:pt x="22705" y="963"/>
                  <a:pt x="22641" y="963"/>
                </a:cubicBezTo>
                <a:cubicBezTo>
                  <a:pt x="22614" y="963"/>
                  <a:pt x="22593" y="967"/>
                  <a:pt x="22583" y="977"/>
                </a:cubicBezTo>
                <a:cubicBezTo>
                  <a:pt x="22319" y="1276"/>
                  <a:pt x="22026" y="1399"/>
                  <a:pt x="21726" y="1399"/>
                </a:cubicBezTo>
                <a:cubicBezTo>
                  <a:pt x="21458" y="1399"/>
                  <a:pt x="21183" y="1301"/>
                  <a:pt x="20915" y="1143"/>
                </a:cubicBezTo>
                <a:cubicBezTo>
                  <a:pt x="20748" y="1010"/>
                  <a:pt x="20581" y="877"/>
                  <a:pt x="20348" y="810"/>
                </a:cubicBezTo>
                <a:cubicBezTo>
                  <a:pt x="20191" y="732"/>
                  <a:pt x="20014" y="612"/>
                  <a:pt x="19880" y="612"/>
                </a:cubicBezTo>
                <a:cubicBezTo>
                  <a:pt x="19843" y="612"/>
                  <a:pt x="19810" y="621"/>
                  <a:pt x="19781" y="643"/>
                </a:cubicBezTo>
                <a:cubicBezTo>
                  <a:pt x="18980" y="1010"/>
                  <a:pt x="18113" y="1310"/>
                  <a:pt x="17446" y="1844"/>
                </a:cubicBezTo>
                <a:cubicBezTo>
                  <a:pt x="16145" y="2845"/>
                  <a:pt x="14944" y="4012"/>
                  <a:pt x="13676" y="5113"/>
                </a:cubicBezTo>
                <a:cubicBezTo>
                  <a:pt x="13243" y="5480"/>
                  <a:pt x="12776" y="5847"/>
                  <a:pt x="12309" y="6280"/>
                </a:cubicBezTo>
                <a:cubicBezTo>
                  <a:pt x="11909" y="6647"/>
                  <a:pt x="11508" y="7048"/>
                  <a:pt x="11108" y="7448"/>
                </a:cubicBezTo>
                <a:cubicBezTo>
                  <a:pt x="10407" y="8048"/>
                  <a:pt x="9674" y="8649"/>
                  <a:pt x="8973" y="9283"/>
                </a:cubicBezTo>
                <a:cubicBezTo>
                  <a:pt x="8439" y="9716"/>
                  <a:pt x="7972" y="10217"/>
                  <a:pt x="7639" y="10884"/>
                </a:cubicBezTo>
                <a:cubicBezTo>
                  <a:pt x="7572" y="11051"/>
                  <a:pt x="7439" y="11217"/>
                  <a:pt x="7305" y="11351"/>
                </a:cubicBezTo>
                <a:cubicBezTo>
                  <a:pt x="6938" y="11784"/>
                  <a:pt x="6571" y="12118"/>
                  <a:pt x="6271" y="12552"/>
                </a:cubicBezTo>
                <a:cubicBezTo>
                  <a:pt x="5637" y="13552"/>
                  <a:pt x="5137" y="14620"/>
                  <a:pt x="4470" y="15554"/>
                </a:cubicBezTo>
                <a:cubicBezTo>
                  <a:pt x="3636" y="16721"/>
                  <a:pt x="3069" y="18022"/>
                  <a:pt x="2335" y="19223"/>
                </a:cubicBezTo>
                <a:cubicBezTo>
                  <a:pt x="2135" y="19557"/>
                  <a:pt x="2001" y="19890"/>
                  <a:pt x="1835" y="20224"/>
                </a:cubicBezTo>
                <a:cubicBezTo>
                  <a:pt x="1301" y="21358"/>
                  <a:pt x="767" y="22492"/>
                  <a:pt x="267" y="23626"/>
                </a:cubicBezTo>
                <a:cubicBezTo>
                  <a:pt x="167" y="23793"/>
                  <a:pt x="167" y="23993"/>
                  <a:pt x="133" y="24160"/>
                </a:cubicBezTo>
                <a:cubicBezTo>
                  <a:pt x="0" y="24860"/>
                  <a:pt x="467" y="25361"/>
                  <a:pt x="734" y="25961"/>
                </a:cubicBezTo>
                <a:cubicBezTo>
                  <a:pt x="734" y="26028"/>
                  <a:pt x="801" y="26061"/>
                  <a:pt x="901" y="26128"/>
                </a:cubicBezTo>
                <a:cubicBezTo>
                  <a:pt x="1268" y="26228"/>
                  <a:pt x="1635" y="26295"/>
                  <a:pt x="1968" y="26462"/>
                </a:cubicBezTo>
                <a:cubicBezTo>
                  <a:pt x="2081" y="26499"/>
                  <a:pt x="2172" y="26568"/>
                  <a:pt x="2254" y="26568"/>
                </a:cubicBezTo>
                <a:cubicBezTo>
                  <a:pt x="2318" y="26568"/>
                  <a:pt x="2377" y="26526"/>
                  <a:pt x="2435" y="26395"/>
                </a:cubicBezTo>
                <a:cubicBezTo>
                  <a:pt x="2540" y="26133"/>
                  <a:pt x="2672" y="26036"/>
                  <a:pt x="2817" y="26036"/>
                </a:cubicBezTo>
                <a:cubicBezTo>
                  <a:pt x="2949" y="26036"/>
                  <a:pt x="3093" y="26117"/>
                  <a:pt x="3236" y="26228"/>
                </a:cubicBezTo>
                <a:cubicBezTo>
                  <a:pt x="3436" y="26395"/>
                  <a:pt x="3636" y="26562"/>
                  <a:pt x="3769" y="26795"/>
                </a:cubicBezTo>
                <a:cubicBezTo>
                  <a:pt x="4070" y="27195"/>
                  <a:pt x="4270" y="27662"/>
                  <a:pt x="4570" y="28063"/>
                </a:cubicBezTo>
                <a:cubicBezTo>
                  <a:pt x="4765" y="28341"/>
                  <a:pt x="4982" y="28595"/>
                  <a:pt x="5339" y="28595"/>
                </a:cubicBezTo>
                <a:cubicBezTo>
                  <a:pt x="5410" y="28595"/>
                  <a:pt x="5487" y="28585"/>
                  <a:pt x="5571" y="28563"/>
                </a:cubicBezTo>
                <a:cubicBezTo>
                  <a:pt x="5606" y="28554"/>
                  <a:pt x="5639" y="28550"/>
                  <a:pt x="5669" y="28550"/>
                </a:cubicBezTo>
                <a:cubicBezTo>
                  <a:pt x="5869" y="28550"/>
                  <a:pt x="5962" y="28732"/>
                  <a:pt x="5904" y="28963"/>
                </a:cubicBezTo>
                <a:cubicBezTo>
                  <a:pt x="5737" y="29464"/>
                  <a:pt x="5737" y="29964"/>
                  <a:pt x="5838" y="30464"/>
                </a:cubicBezTo>
                <a:cubicBezTo>
                  <a:pt x="5878" y="30566"/>
                  <a:pt x="5918" y="30642"/>
                  <a:pt x="5974" y="30642"/>
                </a:cubicBezTo>
                <a:cubicBezTo>
                  <a:pt x="6010" y="30642"/>
                  <a:pt x="6052" y="30610"/>
                  <a:pt x="6104" y="30531"/>
                </a:cubicBezTo>
                <a:cubicBezTo>
                  <a:pt x="6215" y="30384"/>
                  <a:pt x="6298" y="30327"/>
                  <a:pt x="6366" y="30327"/>
                </a:cubicBezTo>
                <a:cubicBezTo>
                  <a:pt x="6483" y="30327"/>
                  <a:pt x="6554" y="30496"/>
                  <a:pt x="6638" y="30665"/>
                </a:cubicBezTo>
                <a:cubicBezTo>
                  <a:pt x="6772" y="30865"/>
                  <a:pt x="6838" y="31165"/>
                  <a:pt x="6972" y="31365"/>
                </a:cubicBezTo>
                <a:cubicBezTo>
                  <a:pt x="7040" y="31458"/>
                  <a:pt x="7103" y="31491"/>
                  <a:pt x="7165" y="31491"/>
                </a:cubicBezTo>
                <a:cubicBezTo>
                  <a:pt x="7314" y="31491"/>
                  <a:pt x="7454" y="31300"/>
                  <a:pt x="7623" y="31300"/>
                </a:cubicBezTo>
                <a:cubicBezTo>
                  <a:pt x="7660" y="31300"/>
                  <a:pt x="7699" y="31309"/>
                  <a:pt x="7739" y="31332"/>
                </a:cubicBezTo>
                <a:cubicBezTo>
                  <a:pt x="7749" y="31334"/>
                  <a:pt x="7760" y="31335"/>
                  <a:pt x="7773" y="31335"/>
                </a:cubicBezTo>
                <a:cubicBezTo>
                  <a:pt x="7930" y="31335"/>
                  <a:pt x="8275" y="31155"/>
                  <a:pt x="8306" y="31031"/>
                </a:cubicBezTo>
                <a:cubicBezTo>
                  <a:pt x="8342" y="30905"/>
                  <a:pt x="8378" y="30847"/>
                  <a:pt x="8430" y="30847"/>
                </a:cubicBezTo>
                <a:cubicBezTo>
                  <a:pt x="8474" y="30847"/>
                  <a:pt x="8530" y="30888"/>
                  <a:pt x="8606" y="30965"/>
                </a:cubicBezTo>
                <a:cubicBezTo>
                  <a:pt x="8773" y="31165"/>
                  <a:pt x="8973" y="31398"/>
                  <a:pt x="9207" y="31498"/>
                </a:cubicBezTo>
                <a:cubicBezTo>
                  <a:pt x="9774" y="31699"/>
                  <a:pt x="10341" y="31799"/>
                  <a:pt x="10941" y="31899"/>
                </a:cubicBezTo>
                <a:cubicBezTo>
                  <a:pt x="11075" y="31899"/>
                  <a:pt x="11141" y="31999"/>
                  <a:pt x="11275" y="32032"/>
                </a:cubicBezTo>
                <a:cubicBezTo>
                  <a:pt x="11208" y="32166"/>
                  <a:pt x="11141" y="32232"/>
                  <a:pt x="11075" y="32332"/>
                </a:cubicBezTo>
                <a:cubicBezTo>
                  <a:pt x="10908" y="32499"/>
                  <a:pt x="10774" y="32666"/>
                  <a:pt x="10941" y="32866"/>
                </a:cubicBezTo>
                <a:cubicBezTo>
                  <a:pt x="11027" y="32994"/>
                  <a:pt x="11126" y="33054"/>
                  <a:pt x="11248" y="33054"/>
                </a:cubicBezTo>
                <a:cubicBezTo>
                  <a:pt x="11316" y="33054"/>
                  <a:pt x="11391" y="33035"/>
                  <a:pt x="11475" y="33000"/>
                </a:cubicBezTo>
                <a:cubicBezTo>
                  <a:pt x="11608" y="32933"/>
                  <a:pt x="11742" y="32899"/>
                  <a:pt x="11875" y="32899"/>
                </a:cubicBezTo>
                <a:cubicBezTo>
                  <a:pt x="11909" y="32899"/>
                  <a:pt x="11975" y="32933"/>
                  <a:pt x="12075" y="33000"/>
                </a:cubicBezTo>
                <a:cubicBezTo>
                  <a:pt x="11975" y="33033"/>
                  <a:pt x="11909" y="33066"/>
                  <a:pt x="11875" y="33100"/>
                </a:cubicBezTo>
                <a:cubicBezTo>
                  <a:pt x="11808" y="33200"/>
                  <a:pt x="11808" y="33366"/>
                  <a:pt x="11875" y="33366"/>
                </a:cubicBezTo>
                <a:cubicBezTo>
                  <a:pt x="12142" y="33433"/>
                  <a:pt x="12476" y="33533"/>
                  <a:pt x="12776" y="33600"/>
                </a:cubicBezTo>
                <a:cubicBezTo>
                  <a:pt x="12909" y="33667"/>
                  <a:pt x="13109" y="33667"/>
                  <a:pt x="13109" y="33733"/>
                </a:cubicBezTo>
                <a:cubicBezTo>
                  <a:pt x="13209" y="34167"/>
                  <a:pt x="13743" y="34401"/>
                  <a:pt x="13443" y="34934"/>
                </a:cubicBezTo>
                <a:cubicBezTo>
                  <a:pt x="13310" y="35201"/>
                  <a:pt x="13410" y="35401"/>
                  <a:pt x="13743" y="35435"/>
                </a:cubicBezTo>
                <a:cubicBezTo>
                  <a:pt x="13843" y="35435"/>
                  <a:pt x="13943" y="35568"/>
                  <a:pt x="14010" y="35601"/>
                </a:cubicBezTo>
                <a:cubicBezTo>
                  <a:pt x="14592" y="35878"/>
                  <a:pt x="15156" y="36000"/>
                  <a:pt x="15705" y="36000"/>
                </a:cubicBezTo>
                <a:cubicBezTo>
                  <a:pt x="16479" y="36000"/>
                  <a:pt x="17224" y="35758"/>
                  <a:pt x="17946" y="35368"/>
                </a:cubicBezTo>
                <a:cubicBezTo>
                  <a:pt x="18079" y="35269"/>
                  <a:pt x="18145" y="35104"/>
                  <a:pt x="18244" y="35003"/>
                </a:cubicBezTo>
                <a:lnTo>
                  <a:pt x="18244" y="35003"/>
                </a:lnTo>
                <a:cubicBezTo>
                  <a:pt x="18246" y="35013"/>
                  <a:pt x="18246" y="35023"/>
                  <a:pt x="18246" y="35034"/>
                </a:cubicBezTo>
                <a:cubicBezTo>
                  <a:pt x="18647" y="34934"/>
                  <a:pt x="18980" y="34701"/>
                  <a:pt x="19014" y="34234"/>
                </a:cubicBezTo>
                <a:cubicBezTo>
                  <a:pt x="19014" y="34057"/>
                  <a:pt x="19060" y="34004"/>
                  <a:pt x="19127" y="34004"/>
                </a:cubicBezTo>
                <a:cubicBezTo>
                  <a:pt x="19199" y="34004"/>
                  <a:pt x="19294" y="34066"/>
                  <a:pt x="19381" y="34100"/>
                </a:cubicBezTo>
                <a:cubicBezTo>
                  <a:pt x="19414" y="34134"/>
                  <a:pt x="19472" y="34150"/>
                  <a:pt x="19535" y="34150"/>
                </a:cubicBezTo>
                <a:cubicBezTo>
                  <a:pt x="19597" y="34150"/>
                  <a:pt x="19664" y="34134"/>
                  <a:pt x="19714" y="34100"/>
                </a:cubicBezTo>
                <a:cubicBezTo>
                  <a:pt x="19814" y="34034"/>
                  <a:pt x="19914" y="33867"/>
                  <a:pt x="19714" y="33733"/>
                </a:cubicBezTo>
                <a:cubicBezTo>
                  <a:pt x="19581" y="33667"/>
                  <a:pt x="19581" y="33633"/>
                  <a:pt x="19714" y="33533"/>
                </a:cubicBezTo>
                <a:cubicBezTo>
                  <a:pt x="19881" y="33433"/>
                  <a:pt x="19981" y="33366"/>
                  <a:pt x="20148" y="33333"/>
                </a:cubicBezTo>
                <a:cubicBezTo>
                  <a:pt x="20448" y="33200"/>
                  <a:pt x="20748" y="32899"/>
                  <a:pt x="20648" y="32566"/>
                </a:cubicBezTo>
                <a:cubicBezTo>
                  <a:pt x="20598" y="32399"/>
                  <a:pt x="20606" y="32341"/>
                  <a:pt x="20644" y="32341"/>
                </a:cubicBezTo>
                <a:lnTo>
                  <a:pt x="20644" y="32341"/>
                </a:lnTo>
                <a:cubicBezTo>
                  <a:pt x="20681" y="32341"/>
                  <a:pt x="20748" y="32399"/>
                  <a:pt x="20815" y="32466"/>
                </a:cubicBezTo>
                <a:cubicBezTo>
                  <a:pt x="20882" y="32533"/>
                  <a:pt x="20939" y="32562"/>
                  <a:pt x="20991" y="32562"/>
                </a:cubicBezTo>
                <a:cubicBezTo>
                  <a:pt x="21068" y="32562"/>
                  <a:pt x="21136" y="32499"/>
                  <a:pt x="21215" y="32399"/>
                </a:cubicBezTo>
                <a:cubicBezTo>
                  <a:pt x="21782" y="31398"/>
                  <a:pt x="21816" y="31332"/>
                  <a:pt x="22983" y="30564"/>
                </a:cubicBezTo>
                <a:cubicBezTo>
                  <a:pt x="23105" y="30483"/>
                  <a:pt x="23232" y="30441"/>
                  <a:pt x="23349" y="30441"/>
                </a:cubicBezTo>
                <a:cubicBezTo>
                  <a:pt x="23521" y="30441"/>
                  <a:pt x="23671" y="30533"/>
                  <a:pt x="23750" y="30731"/>
                </a:cubicBezTo>
                <a:cubicBezTo>
                  <a:pt x="23784" y="30831"/>
                  <a:pt x="23784" y="30965"/>
                  <a:pt x="23817" y="31031"/>
                </a:cubicBezTo>
                <a:cubicBezTo>
                  <a:pt x="23894" y="31123"/>
                  <a:pt x="23991" y="31166"/>
                  <a:pt x="24090" y="31166"/>
                </a:cubicBezTo>
                <a:cubicBezTo>
                  <a:pt x="24208" y="31166"/>
                  <a:pt x="24327" y="31106"/>
                  <a:pt x="24417" y="30998"/>
                </a:cubicBezTo>
                <a:lnTo>
                  <a:pt x="24651" y="30731"/>
                </a:lnTo>
                <a:cubicBezTo>
                  <a:pt x="24751" y="30865"/>
                  <a:pt x="24885" y="30998"/>
                  <a:pt x="24885" y="31132"/>
                </a:cubicBezTo>
                <a:cubicBezTo>
                  <a:pt x="24885" y="31465"/>
                  <a:pt x="24818" y="31732"/>
                  <a:pt x="24784" y="32066"/>
                </a:cubicBezTo>
                <a:cubicBezTo>
                  <a:pt x="24758" y="32540"/>
                  <a:pt x="24940" y="32785"/>
                  <a:pt x="25280" y="32785"/>
                </a:cubicBezTo>
                <a:cubicBezTo>
                  <a:pt x="25371" y="32785"/>
                  <a:pt x="25473" y="32768"/>
                  <a:pt x="25585" y="32733"/>
                </a:cubicBezTo>
                <a:cubicBezTo>
                  <a:pt x="25595" y="32728"/>
                  <a:pt x="25605" y="32726"/>
                  <a:pt x="25615" y="32726"/>
                </a:cubicBezTo>
                <a:cubicBezTo>
                  <a:pt x="25680" y="32726"/>
                  <a:pt x="25761" y="32799"/>
                  <a:pt x="25819" y="32799"/>
                </a:cubicBezTo>
                <a:cubicBezTo>
                  <a:pt x="25785" y="32866"/>
                  <a:pt x="25752" y="33000"/>
                  <a:pt x="25652" y="33033"/>
                </a:cubicBezTo>
                <a:cubicBezTo>
                  <a:pt x="25151" y="33333"/>
                  <a:pt x="25118" y="33500"/>
                  <a:pt x="25618" y="33733"/>
                </a:cubicBezTo>
                <a:cubicBezTo>
                  <a:pt x="26386" y="34167"/>
                  <a:pt x="27119" y="34501"/>
                  <a:pt x="27887" y="34834"/>
                </a:cubicBezTo>
                <a:cubicBezTo>
                  <a:pt x="27920" y="34851"/>
                  <a:pt x="27978" y="34859"/>
                  <a:pt x="28045" y="34859"/>
                </a:cubicBezTo>
                <a:cubicBezTo>
                  <a:pt x="28112" y="34859"/>
                  <a:pt x="28187" y="34851"/>
                  <a:pt x="28254" y="34834"/>
                </a:cubicBezTo>
                <a:cubicBezTo>
                  <a:pt x="28821" y="34567"/>
                  <a:pt x="29488" y="34334"/>
                  <a:pt x="30055" y="34000"/>
                </a:cubicBezTo>
                <a:cubicBezTo>
                  <a:pt x="30555" y="33667"/>
                  <a:pt x="30956" y="33200"/>
                  <a:pt x="31456" y="32833"/>
                </a:cubicBezTo>
                <a:cubicBezTo>
                  <a:pt x="32090" y="32366"/>
                  <a:pt x="32657" y="31865"/>
                  <a:pt x="33090" y="31165"/>
                </a:cubicBezTo>
                <a:cubicBezTo>
                  <a:pt x="33291" y="30865"/>
                  <a:pt x="33491" y="30631"/>
                  <a:pt x="33724" y="30331"/>
                </a:cubicBezTo>
                <a:cubicBezTo>
                  <a:pt x="34124" y="29797"/>
                  <a:pt x="34558" y="29230"/>
                  <a:pt x="34925" y="28663"/>
                </a:cubicBezTo>
                <a:cubicBezTo>
                  <a:pt x="35159" y="28196"/>
                  <a:pt x="35726" y="28029"/>
                  <a:pt x="36059" y="27696"/>
                </a:cubicBezTo>
                <a:cubicBezTo>
                  <a:pt x="36393" y="27863"/>
                  <a:pt x="36660" y="27996"/>
                  <a:pt x="36960" y="28163"/>
                </a:cubicBezTo>
                <a:cubicBezTo>
                  <a:pt x="37093" y="28196"/>
                  <a:pt x="37260" y="28296"/>
                  <a:pt x="37393" y="28363"/>
                </a:cubicBezTo>
                <a:cubicBezTo>
                  <a:pt x="37494" y="28463"/>
                  <a:pt x="37627" y="28563"/>
                  <a:pt x="37660" y="28696"/>
                </a:cubicBezTo>
                <a:cubicBezTo>
                  <a:pt x="37827" y="29130"/>
                  <a:pt x="37994" y="29497"/>
                  <a:pt x="38127" y="29897"/>
                </a:cubicBezTo>
                <a:cubicBezTo>
                  <a:pt x="38227" y="30298"/>
                  <a:pt x="38461" y="30531"/>
                  <a:pt x="38828" y="30564"/>
                </a:cubicBezTo>
                <a:cubicBezTo>
                  <a:pt x="39128" y="30631"/>
                  <a:pt x="39228" y="30698"/>
                  <a:pt x="39128" y="30998"/>
                </a:cubicBezTo>
                <a:cubicBezTo>
                  <a:pt x="39095" y="31031"/>
                  <a:pt x="39295" y="31298"/>
                  <a:pt x="39395" y="31298"/>
                </a:cubicBezTo>
                <a:cubicBezTo>
                  <a:pt x="40229" y="31165"/>
                  <a:pt x="41063" y="31232"/>
                  <a:pt x="41797" y="30798"/>
                </a:cubicBezTo>
                <a:cubicBezTo>
                  <a:pt x="42297" y="30498"/>
                  <a:pt x="42997" y="30564"/>
                  <a:pt x="43298" y="29964"/>
                </a:cubicBezTo>
                <a:lnTo>
                  <a:pt x="43398" y="29964"/>
                </a:lnTo>
                <a:cubicBezTo>
                  <a:pt x="43665" y="29797"/>
                  <a:pt x="43965" y="29664"/>
                  <a:pt x="44165" y="29464"/>
                </a:cubicBezTo>
                <a:cubicBezTo>
                  <a:pt x="44665" y="28863"/>
                  <a:pt x="45232" y="28330"/>
                  <a:pt x="45900" y="27896"/>
                </a:cubicBezTo>
                <a:cubicBezTo>
                  <a:pt x="46066" y="27796"/>
                  <a:pt x="46166" y="27562"/>
                  <a:pt x="46333" y="27462"/>
                </a:cubicBezTo>
                <a:cubicBezTo>
                  <a:pt x="46500" y="27295"/>
                  <a:pt x="46667" y="27062"/>
                  <a:pt x="46900" y="26995"/>
                </a:cubicBezTo>
                <a:cubicBezTo>
                  <a:pt x="47267" y="26862"/>
                  <a:pt x="47334" y="26562"/>
                  <a:pt x="47467" y="26295"/>
                </a:cubicBezTo>
                <a:cubicBezTo>
                  <a:pt x="47466" y="26293"/>
                  <a:pt x="47466" y="26291"/>
                  <a:pt x="47465" y="26290"/>
                </a:cubicBezTo>
                <a:lnTo>
                  <a:pt x="47465" y="26290"/>
                </a:lnTo>
                <a:cubicBezTo>
                  <a:pt x="47588" y="26136"/>
                  <a:pt x="47711" y="25984"/>
                  <a:pt x="47834" y="25861"/>
                </a:cubicBezTo>
                <a:cubicBezTo>
                  <a:pt x="48068" y="25661"/>
                  <a:pt x="48268" y="25494"/>
                  <a:pt x="48468" y="25294"/>
                </a:cubicBezTo>
                <a:cubicBezTo>
                  <a:pt x="48601" y="25561"/>
                  <a:pt x="48668" y="25828"/>
                  <a:pt x="48802" y="26061"/>
                </a:cubicBezTo>
                <a:cubicBezTo>
                  <a:pt x="48902" y="26295"/>
                  <a:pt x="48668" y="26595"/>
                  <a:pt x="49135" y="26662"/>
                </a:cubicBezTo>
                <a:cubicBezTo>
                  <a:pt x="49302" y="26662"/>
                  <a:pt x="49335" y="27129"/>
                  <a:pt x="49636" y="27229"/>
                </a:cubicBezTo>
                <a:cubicBezTo>
                  <a:pt x="49902" y="27362"/>
                  <a:pt x="50069" y="27662"/>
                  <a:pt x="50236" y="27863"/>
                </a:cubicBezTo>
                <a:cubicBezTo>
                  <a:pt x="50436" y="28163"/>
                  <a:pt x="50636" y="28263"/>
                  <a:pt x="50970" y="28363"/>
                </a:cubicBezTo>
                <a:cubicBezTo>
                  <a:pt x="51125" y="28411"/>
                  <a:pt x="51279" y="28430"/>
                  <a:pt x="51433" y="28430"/>
                </a:cubicBezTo>
                <a:cubicBezTo>
                  <a:pt x="52017" y="28430"/>
                  <a:pt x="52594" y="28156"/>
                  <a:pt x="53196" y="28156"/>
                </a:cubicBezTo>
                <a:cubicBezTo>
                  <a:pt x="53320" y="28156"/>
                  <a:pt x="53445" y="28168"/>
                  <a:pt x="53572" y="28196"/>
                </a:cubicBezTo>
                <a:cubicBezTo>
                  <a:pt x="53605" y="28196"/>
                  <a:pt x="53638" y="28163"/>
                  <a:pt x="53672" y="28129"/>
                </a:cubicBezTo>
                <a:cubicBezTo>
                  <a:pt x="53939" y="27829"/>
                  <a:pt x="54472" y="27863"/>
                  <a:pt x="54506" y="27329"/>
                </a:cubicBezTo>
                <a:cubicBezTo>
                  <a:pt x="54506" y="27229"/>
                  <a:pt x="54672" y="27162"/>
                  <a:pt x="54773" y="27162"/>
                </a:cubicBezTo>
                <a:cubicBezTo>
                  <a:pt x="55023" y="27162"/>
                  <a:pt x="55286" y="27032"/>
                  <a:pt x="55538" y="27032"/>
                </a:cubicBezTo>
                <a:cubicBezTo>
                  <a:pt x="55689" y="27032"/>
                  <a:pt x="55836" y="27079"/>
                  <a:pt x="55973" y="27229"/>
                </a:cubicBezTo>
                <a:lnTo>
                  <a:pt x="56474" y="27229"/>
                </a:lnTo>
                <a:cubicBezTo>
                  <a:pt x="56607" y="27362"/>
                  <a:pt x="56741" y="27496"/>
                  <a:pt x="56907" y="27562"/>
                </a:cubicBezTo>
                <a:cubicBezTo>
                  <a:pt x="57074" y="27696"/>
                  <a:pt x="57274" y="27796"/>
                  <a:pt x="57441" y="27896"/>
                </a:cubicBezTo>
                <a:cubicBezTo>
                  <a:pt x="57474" y="27863"/>
                  <a:pt x="57508" y="27762"/>
                  <a:pt x="57575" y="27729"/>
                </a:cubicBezTo>
                <a:lnTo>
                  <a:pt x="57575" y="27729"/>
                </a:lnTo>
                <a:cubicBezTo>
                  <a:pt x="57508" y="27796"/>
                  <a:pt x="57474" y="27863"/>
                  <a:pt x="57441" y="27896"/>
                </a:cubicBezTo>
                <a:cubicBezTo>
                  <a:pt x="57608" y="28196"/>
                  <a:pt x="57741" y="28496"/>
                  <a:pt x="58042" y="28730"/>
                </a:cubicBezTo>
                <a:cubicBezTo>
                  <a:pt x="58175" y="28963"/>
                  <a:pt x="58609" y="28696"/>
                  <a:pt x="58542" y="29063"/>
                </a:cubicBezTo>
                <a:cubicBezTo>
                  <a:pt x="58709" y="29030"/>
                  <a:pt x="58875" y="29030"/>
                  <a:pt x="59009" y="28963"/>
                </a:cubicBezTo>
                <a:cubicBezTo>
                  <a:pt x="59329" y="28750"/>
                  <a:pt x="59478" y="28641"/>
                  <a:pt x="59613" y="28641"/>
                </a:cubicBezTo>
                <a:cubicBezTo>
                  <a:pt x="59732" y="28641"/>
                  <a:pt x="59840" y="28725"/>
                  <a:pt x="60043" y="28897"/>
                </a:cubicBezTo>
                <a:cubicBezTo>
                  <a:pt x="60190" y="29007"/>
                  <a:pt x="60377" y="29059"/>
                  <a:pt x="60564" y="29059"/>
                </a:cubicBezTo>
                <a:cubicBezTo>
                  <a:pt x="60885" y="29059"/>
                  <a:pt x="61205" y="28904"/>
                  <a:pt x="61311" y="28630"/>
                </a:cubicBezTo>
                <a:cubicBezTo>
                  <a:pt x="61611" y="27863"/>
                  <a:pt x="61878" y="27062"/>
                  <a:pt x="62111" y="26295"/>
                </a:cubicBezTo>
                <a:cubicBezTo>
                  <a:pt x="62278" y="25461"/>
                  <a:pt x="62545" y="24694"/>
                  <a:pt x="62945" y="23960"/>
                </a:cubicBezTo>
                <a:cubicBezTo>
                  <a:pt x="63140" y="23589"/>
                  <a:pt x="63232" y="23424"/>
                  <a:pt x="63389" y="23424"/>
                </a:cubicBezTo>
                <a:cubicBezTo>
                  <a:pt x="63500" y="23424"/>
                  <a:pt x="63644" y="23507"/>
                  <a:pt x="63879" y="23660"/>
                </a:cubicBezTo>
                <a:cubicBezTo>
                  <a:pt x="64018" y="23757"/>
                  <a:pt x="64146" y="23802"/>
                  <a:pt x="64272" y="23802"/>
                </a:cubicBezTo>
                <a:cubicBezTo>
                  <a:pt x="64447" y="23802"/>
                  <a:pt x="64619" y="23715"/>
                  <a:pt x="64813" y="23559"/>
                </a:cubicBezTo>
                <a:cubicBezTo>
                  <a:pt x="65280" y="23193"/>
                  <a:pt x="65514" y="22692"/>
                  <a:pt x="65547" y="22192"/>
                </a:cubicBezTo>
                <a:cubicBezTo>
                  <a:pt x="65647" y="21525"/>
                  <a:pt x="65880" y="20958"/>
                  <a:pt x="66114" y="20357"/>
                </a:cubicBezTo>
                <a:cubicBezTo>
                  <a:pt x="66314" y="19890"/>
                  <a:pt x="66347" y="19390"/>
                  <a:pt x="66548" y="18956"/>
                </a:cubicBezTo>
                <a:cubicBezTo>
                  <a:pt x="66814" y="18322"/>
                  <a:pt x="67115" y="17689"/>
                  <a:pt x="67448" y="17155"/>
                </a:cubicBezTo>
                <a:cubicBezTo>
                  <a:pt x="67615" y="16855"/>
                  <a:pt x="67882" y="16655"/>
                  <a:pt x="68049" y="16288"/>
                </a:cubicBezTo>
                <a:cubicBezTo>
                  <a:pt x="68182" y="15987"/>
                  <a:pt x="68549" y="15721"/>
                  <a:pt x="68849" y="15487"/>
                </a:cubicBezTo>
                <a:cubicBezTo>
                  <a:pt x="68883" y="15454"/>
                  <a:pt x="68949" y="15387"/>
                  <a:pt x="68949" y="15354"/>
                </a:cubicBezTo>
                <a:cubicBezTo>
                  <a:pt x="69283" y="14486"/>
                  <a:pt x="69783" y="13719"/>
                  <a:pt x="70350" y="13052"/>
                </a:cubicBezTo>
                <a:cubicBezTo>
                  <a:pt x="70450" y="12985"/>
                  <a:pt x="70450" y="12818"/>
                  <a:pt x="70450" y="12685"/>
                </a:cubicBezTo>
                <a:cubicBezTo>
                  <a:pt x="70450" y="12518"/>
                  <a:pt x="70350" y="12351"/>
                  <a:pt x="70450" y="12218"/>
                </a:cubicBezTo>
                <a:cubicBezTo>
                  <a:pt x="70817" y="11618"/>
                  <a:pt x="70384" y="11217"/>
                  <a:pt x="70050" y="10817"/>
                </a:cubicBezTo>
                <a:cubicBezTo>
                  <a:pt x="70023" y="10735"/>
                  <a:pt x="69860" y="10675"/>
                  <a:pt x="69747" y="10675"/>
                </a:cubicBezTo>
                <a:cubicBezTo>
                  <a:pt x="69723" y="10675"/>
                  <a:pt x="69701" y="10678"/>
                  <a:pt x="69683" y="10684"/>
                </a:cubicBezTo>
                <a:cubicBezTo>
                  <a:pt x="69603" y="10737"/>
                  <a:pt x="69534" y="10769"/>
                  <a:pt x="69479" y="10769"/>
                </a:cubicBezTo>
                <a:cubicBezTo>
                  <a:pt x="69398" y="10769"/>
                  <a:pt x="69350" y="10697"/>
                  <a:pt x="69350" y="10517"/>
                </a:cubicBezTo>
                <a:cubicBezTo>
                  <a:pt x="69350" y="10483"/>
                  <a:pt x="69183" y="10383"/>
                  <a:pt x="69116" y="10350"/>
                </a:cubicBezTo>
                <a:cubicBezTo>
                  <a:pt x="69016" y="10317"/>
                  <a:pt x="68816" y="10350"/>
                  <a:pt x="68783" y="10283"/>
                </a:cubicBezTo>
                <a:cubicBezTo>
                  <a:pt x="68557" y="9964"/>
                  <a:pt x="68300" y="9867"/>
                  <a:pt x="68028" y="9867"/>
                </a:cubicBezTo>
                <a:cubicBezTo>
                  <a:pt x="67818" y="9867"/>
                  <a:pt x="67600" y="9925"/>
                  <a:pt x="67382" y="9983"/>
                </a:cubicBezTo>
                <a:cubicBezTo>
                  <a:pt x="67326" y="9994"/>
                  <a:pt x="67270" y="9998"/>
                  <a:pt x="67215" y="9998"/>
                </a:cubicBezTo>
                <a:cubicBezTo>
                  <a:pt x="67104" y="9998"/>
                  <a:pt x="66992" y="9983"/>
                  <a:pt x="66881" y="9983"/>
                </a:cubicBezTo>
                <a:cubicBezTo>
                  <a:pt x="66981" y="9850"/>
                  <a:pt x="67115" y="9716"/>
                  <a:pt x="67215" y="9616"/>
                </a:cubicBezTo>
                <a:cubicBezTo>
                  <a:pt x="67281" y="9549"/>
                  <a:pt x="67315" y="9549"/>
                  <a:pt x="67348" y="9516"/>
                </a:cubicBezTo>
                <a:lnTo>
                  <a:pt x="67715" y="9149"/>
                </a:lnTo>
                <a:lnTo>
                  <a:pt x="67281" y="9149"/>
                </a:lnTo>
                <a:cubicBezTo>
                  <a:pt x="66814" y="9183"/>
                  <a:pt x="66381" y="9283"/>
                  <a:pt x="66014" y="9549"/>
                </a:cubicBezTo>
                <a:cubicBezTo>
                  <a:pt x="65914" y="9633"/>
                  <a:pt x="65797" y="9691"/>
                  <a:pt x="65684" y="9691"/>
                </a:cubicBezTo>
                <a:cubicBezTo>
                  <a:pt x="65572" y="9691"/>
                  <a:pt x="65463" y="9633"/>
                  <a:pt x="65380" y="9483"/>
                </a:cubicBezTo>
                <a:cubicBezTo>
                  <a:pt x="65380" y="9449"/>
                  <a:pt x="65347" y="9449"/>
                  <a:pt x="65347" y="9383"/>
                </a:cubicBezTo>
                <a:cubicBezTo>
                  <a:pt x="65047" y="9516"/>
                  <a:pt x="64680" y="9616"/>
                  <a:pt x="64446" y="9783"/>
                </a:cubicBezTo>
                <a:cubicBezTo>
                  <a:pt x="64346" y="9843"/>
                  <a:pt x="64258" y="9891"/>
                  <a:pt x="64167" y="9891"/>
                </a:cubicBezTo>
                <a:cubicBezTo>
                  <a:pt x="64107" y="9891"/>
                  <a:pt x="64046" y="9870"/>
                  <a:pt x="63979" y="9816"/>
                </a:cubicBezTo>
                <a:cubicBezTo>
                  <a:pt x="63779" y="9650"/>
                  <a:pt x="63545" y="9483"/>
                  <a:pt x="63345" y="9349"/>
                </a:cubicBezTo>
                <a:cubicBezTo>
                  <a:pt x="63312" y="9316"/>
                  <a:pt x="63179" y="9283"/>
                  <a:pt x="63112" y="9283"/>
                </a:cubicBezTo>
                <a:cubicBezTo>
                  <a:pt x="63012" y="9283"/>
                  <a:pt x="62878" y="9316"/>
                  <a:pt x="62812" y="9316"/>
                </a:cubicBezTo>
                <a:cubicBezTo>
                  <a:pt x="62845" y="9183"/>
                  <a:pt x="62812" y="9016"/>
                  <a:pt x="62878" y="8949"/>
                </a:cubicBezTo>
                <a:cubicBezTo>
                  <a:pt x="63379" y="8282"/>
                  <a:pt x="63846" y="7648"/>
                  <a:pt x="64346" y="7014"/>
                </a:cubicBezTo>
                <a:cubicBezTo>
                  <a:pt x="64780" y="6514"/>
                  <a:pt x="64780" y="5980"/>
                  <a:pt x="64813" y="5380"/>
                </a:cubicBezTo>
                <a:cubicBezTo>
                  <a:pt x="64846" y="4946"/>
                  <a:pt x="64546" y="4646"/>
                  <a:pt x="64146" y="4479"/>
                </a:cubicBezTo>
                <a:cubicBezTo>
                  <a:pt x="63979" y="4379"/>
                  <a:pt x="63812" y="4346"/>
                  <a:pt x="63646" y="4279"/>
                </a:cubicBezTo>
                <a:lnTo>
                  <a:pt x="63612" y="4212"/>
                </a:lnTo>
                <a:cubicBezTo>
                  <a:pt x="63379" y="4179"/>
                  <a:pt x="63145" y="4212"/>
                  <a:pt x="63012" y="3945"/>
                </a:cubicBezTo>
                <a:cubicBezTo>
                  <a:pt x="62945" y="3779"/>
                  <a:pt x="62678" y="3712"/>
                  <a:pt x="62511" y="3612"/>
                </a:cubicBezTo>
                <a:cubicBezTo>
                  <a:pt x="62442" y="3750"/>
                  <a:pt x="62382" y="3816"/>
                  <a:pt x="62317" y="3816"/>
                </a:cubicBezTo>
                <a:cubicBezTo>
                  <a:pt x="62257" y="3816"/>
                  <a:pt x="62192" y="3758"/>
                  <a:pt x="62111" y="3645"/>
                </a:cubicBezTo>
                <a:cubicBezTo>
                  <a:pt x="62111" y="3645"/>
                  <a:pt x="62044" y="3612"/>
                  <a:pt x="62011" y="3612"/>
                </a:cubicBezTo>
                <a:cubicBezTo>
                  <a:pt x="61986" y="3614"/>
                  <a:pt x="61964" y="3616"/>
                  <a:pt x="61943" y="3616"/>
                </a:cubicBezTo>
                <a:cubicBezTo>
                  <a:pt x="61678" y="3616"/>
                  <a:pt x="61685" y="3428"/>
                  <a:pt x="61778" y="3212"/>
                </a:cubicBezTo>
                <a:lnTo>
                  <a:pt x="61511" y="2978"/>
                </a:lnTo>
                <a:cubicBezTo>
                  <a:pt x="61367" y="2949"/>
                  <a:pt x="61125" y="2871"/>
                  <a:pt x="61039" y="2871"/>
                </a:cubicBezTo>
                <a:cubicBezTo>
                  <a:pt x="61025" y="2871"/>
                  <a:pt x="61015" y="2873"/>
                  <a:pt x="61010" y="2878"/>
                </a:cubicBezTo>
                <a:cubicBezTo>
                  <a:pt x="60894" y="3095"/>
                  <a:pt x="60727" y="3162"/>
                  <a:pt x="60560" y="3162"/>
                </a:cubicBezTo>
                <a:cubicBezTo>
                  <a:pt x="60393" y="3162"/>
                  <a:pt x="60226" y="3095"/>
                  <a:pt x="60110" y="3045"/>
                </a:cubicBezTo>
                <a:cubicBezTo>
                  <a:pt x="59979" y="3001"/>
                  <a:pt x="59867" y="2977"/>
                  <a:pt x="59760" y="2977"/>
                </a:cubicBezTo>
                <a:cubicBezTo>
                  <a:pt x="59622" y="2977"/>
                  <a:pt x="59493" y="3018"/>
                  <a:pt x="59342" y="3112"/>
                </a:cubicBezTo>
                <a:cubicBezTo>
                  <a:pt x="59109" y="3312"/>
                  <a:pt x="58675" y="3212"/>
                  <a:pt x="58542" y="3612"/>
                </a:cubicBezTo>
                <a:cubicBezTo>
                  <a:pt x="58542" y="3612"/>
                  <a:pt x="58442" y="3612"/>
                  <a:pt x="58375" y="3545"/>
                </a:cubicBezTo>
                <a:cubicBezTo>
                  <a:pt x="58208" y="3445"/>
                  <a:pt x="58042" y="3278"/>
                  <a:pt x="57875" y="3212"/>
                </a:cubicBezTo>
                <a:cubicBezTo>
                  <a:pt x="57675" y="3145"/>
                  <a:pt x="57708" y="3045"/>
                  <a:pt x="57775" y="2878"/>
                </a:cubicBezTo>
                <a:cubicBezTo>
                  <a:pt x="57808" y="2845"/>
                  <a:pt x="57641" y="2678"/>
                  <a:pt x="57541" y="2611"/>
                </a:cubicBezTo>
                <a:lnTo>
                  <a:pt x="57508" y="2544"/>
                </a:lnTo>
                <a:cubicBezTo>
                  <a:pt x="57394" y="2450"/>
                  <a:pt x="57260" y="2388"/>
                  <a:pt x="57122" y="2388"/>
                </a:cubicBezTo>
                <a:cubicBezTo>
                  <a:pt x="57016" y="2388"/>
                  <a:pt x="56909" y="2424"/>
                  <a:pt x="56807" y="2511"/>
                </a:cubicBezTo>
                <a:cubicBezTo>
                  <a:pt x="56607" y="2678"/>
                  <a:pt x="56340" y="2811"/>
                  <a:pt x="56140" y="2978"/>
                </a:cubicBezTo>
                <a:cubicBezTo>
                  <a:pt x="55989" y="3084"/>
                  <a:pt x="55845" y="3121"/>
                  <a:pt x="55705" y="3121"/>
                </a:cubicBezTo>
                <a:cubicBezTo>
                  <a:pt x="55535" y="3121"/>
                  <a:pt x="55371" y="3066"/>
                  <a:pt x="55206" y="3011"/>
                </a:cubicBezTo>
                <a:cubicBezTo>
                  <a:pt x="54873" y="2878"/>
                  <a:pt x="55173" y="2645"/>
                  <a:pt x="55173" y="2478"/>
                </a:cubicBezTo>
                <a:cubicBezTo>
                  <a:pt x="55173" y="2378"/>
                  <a:pt x="55106" y="2278"/>
                  <a:pt x="55006" y="2278"/>
                </a:cubicBezTo>
                <a:cubicBezTo>
                  <a:pt x="54794" y="2230"/>
                  <a:pt x="54598" y="2183"/>
                  <a:pt x="54419" y="2183"/>
                </a:cubicBezTo>
                <a:cubicBezTo>
                  <a:pt x="54345" y="2183"/>
                  <a:pt x="54274" y="2191"/>
                  <a:pt x="54205" y="2211"/>
                </a:cubicBezTo>
                <a:cubicBezTo>
                  <a:pt x="54036" y="2279"/>
                  <a:pt x="53876" y="2308"/>
                  <a:pt x="53725" y="2308"/>
                </a:cubicBezTo>
                <a:cubicBezTo>
                  <a:pt x="53281" y="2308"/>
                  <a:pt x="52902" y="2059"/>
                  <a:pt x="52504" y="1811"/>
                </a:cubicBezTo>
                <a:cubicBezTo>
                  <a:pt x="52193" y="1624"/>
                  <a:pt x="51968" y="1204"/>
                  <a:pt x="51478" y="1204"/>
                </a:cubicBezTo>
                <a:cubicBezTo>
                  <a:pt x="51443" y="1204"/>
                  <a:pt x="51407" y="1206"/>
                  <a:pt x="51370" y="1210"/>
                </a:cubicBezTo>
                <a:cubicBezTo>
                  <a:pt x="51307" y="1227"/>
                  <a:pt x="51250" y="1236"/>
                  <a:pt x="51199" y="1236"/>
                </a:cubicBezTo>
                <a:cubicBezTo>
                  <a:pt x="50955" y="1236"/>
                  <a:pt x="50859" y="1041"/>
                  <a:pt x="50970" y="710"/>
                </a:cubicBezTo>
                <a:cubicBezTo>
                  <a:pt x="51066" y="420"/>
                  <a:pt x="51062" y="320"/>
                  <a:pt x="50970" y="320"/>
                </a:cubicBezTo>
                <a:cubicBezTo>
                  <a:pt x="50904" y="320"/>
                  <a:pt x="50791" y="373"/>
                  <a:pt x="50636" y="443"/>
                </a:cubicBezTo>
                <a:cubicBezTo>
                  <a:pt x="50436" y="510"/>
                  <a:pt x="50203" y="476"/>
                  <a:pt x="50002" y="510"/>
                </a:cubicBezTo>
                <a:cubicBezTo>
                  <a:pt x="49869" y="510"/>
                  <a:pt x="49769" y="610"/>
                  <a:pt x="49636" y="676"/>
                </a:cubicBezTo>
                <a:cubicBezTo>
                  <a:pt x="49669" y="710"/>
                  <a:pt x="49702" y="710"/>
                  <a:pt x="49769" y="777"/>
                </a:cubicBezTo>
                <a:lnTo>
                  <a:pt x="49669" y="843"/>
                </a:lnTo>
                <a:cubicBezTo>
                  <a:pt x="49669" y="810"/>
                  <a:pt x="49636" y="777"/>
                  <a:pt x="49636" y="710"/>
                </a:cubicBezTo>
                <a:cubicBezTo>
                  <a:pt x="49517" y="602"/>
                  <a:pt x="49412" y="560"/>
                  <a:pt x="49316" y="560"/>
                </a:cubicBezTo>
                <a:cubicBezTo>
                  <a:pt x="49117" y="560"/>
                  <a:pt x="48959" y="741"/>
                  <a:pt x="48802" y="877"/>
                </a:cubicBezTo>
                <a:cubicBezTo>
                  <a:pt x="48676" y="952"/>
                  <a:pt x="48626" y="1102"/>
                  <a:pt x="48497" y="1102"/>
                </a:cubicBezTo>
                <a:cubicBezTo>
                  <a:pt x="48453" y="1102"/>
                  <a:pt x="48401" y="1085"/>
                  <a:pt x="48335" y="1043"/>
                </a:cubicBezTo>
                <a:cubicBezTo>
                  <a:pt x="48247" y="978"/>
                  <a:pt x="48164" y="948"/>
                  <a:pt x="48086" y="948"/>
                </a:cubicBezTo>
                <a:cubicBezTo>
                  <a:pt x="47926" y="948"/>
                  <a:pt x="47791" y="1075"/>
                  <a:pt x="47701" y="1277"/>
                </a:cubicBezTo>
                <a:cubicBezTo>
                  <a:pt x="47638" y="1485"/>
                  <a:pt x="47498" y="1524"/>
                  <a:pt x="47336" y="1524"/>
                </a:cubicBezTo>
                <a:cubicBezTo>
                  <a:pt x="47249" y="1524"/>
                  <a:pt x="47156" y="1513"/>
                  <a:pt x="47066" y="1511"/>
                </a:cubicBezTo>
                <a:lnTo>
                  <a:pt x="47066" y="1511"/>
                </a:lnTo>
                <a:cubicBezTo>
                  <a:pt x="47066" y="1511"/>
                  <a:pt x="47067" y="1511"/>
                  <a:pt x="47067" y="1510"/>
                </a:cubicBezTo>
                <a:cubicBezTo>
                  <a:pt x="46934" y="1210"/>
                  <a:pt x="46800" y="943"/>
                  <a:pt x="46467" y="810"/>
                </a:cubicBezTo>
                <a:cubicBezTo>
                  <a:pt x="46108" y="659"/>
                  <a:pt x="45739" y="508"/>
                  <a:pt x="45377" y="508"/>
                </a:cubicBezTo>
                <a:cubicBezTo>
                  <a:pt x="45099" y="508"/>
                  <a:pt x="44826" y="597"/>
                  <a:pt x="44565" y="843"/>
                </a:cubicBezTo>
                <a:cubicBezTo>
                  <a:pt x="44499" y="877"/>
                  <a:pt x="44465" y="943"/>
                  <a:pt x="44432" y="943"/>
                </a:cubicBezTo>
                <a:cubicBezTo>
                  <a:pt x="44290" y="997"/>
                  <a:pt x="44164" y="1024"/>
                  <a:pt x="44057" y="1024"/>
                </a:cubicBezTo>
                <a:cubicBezTo>
                  <a:pt x="43762" y="1024"/>
                  <a:pt x="43607" y="817"/>
                  <a:pt x="43631" y="376"/>
                </a:cubicBezTo>
                <a:cubicBezTo>
                  <a:pt x="43631" y="109"/>
                  <a:pt x="43596" y="1"/>
                  <a:pt x="43421" y="1"/>
                </a:cubicBez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86;p2">
            <a:extLst>
              <a:ext uri="{FF2B5EF4-FFF2-40B4-BE49-F238E27FC236}">
                <a16:creationId xmlns="" xmlns:a16="http://schemas.microsoft.com/office/drawing/2014/main" id="{F9D3CAA3-CA13-41FF-9CBE-C0384A98DFCD}"/>
              </a:ext>
            </a:extLst>
          </p:cNvPr>
          <p:cNvSpPr txBox="1"/>
          <p:nvPr/>
        </p:nvSpPr>
        <p:spPr>
          <a:xfrm>
            <a:off x="2881894" y="4616288"/>
            <a:ext cx="2227346" cy="39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r>
              <a:rPr lang="en" sz="1050" b="1" dirty="0" smtClean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hastuadi.harsa@brin.go.id</a:t>
            </a:r>
            <a:endParaRPr sz="1350" dirty="0">
              <a:solidFill>
                <a:schemeClr val="bg1"/>
              </a:solidFill>
            </a:endParaRPr>
          </a:p>
        </p:txBody>
      </p:sp>
      <p:sp>
        <p:nvSpPr>
          <p:cNvPr id="22" name="Google Shape;193;p2">
            <a:extLst>
              <a:ext uri="{FF2B5EF4-FFF2-40B4-BE49-F238E27FC236}">
                <a16:creationId xmlns="" xmlns:a16="http://schemas.microsoft.com/office/drawing/2014/main" id="{2034837C-2212-49BF-BE62-8AE646CDE6E6}"/>
              </a:ext>
            </a:extLst>
          </p:cNvPr>
          <p:cNvSpPr txBox="1"/>
          <p:nvPr/>
        </p:nvSpPr>
        <p:spPr>
          <a:xfrm>
            <a:off x="2906399" y="3081600"/>
            <a:ext cx="3331202" cy="6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r>
              <a:rPr lang="en-US" sz="4500" b="1" dirty="0" smtClean="0">
                <a:solidFill>
                  <a:schemeClr val="bg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n" sz="4500" b="1" dirty="0" smtClean="0">
                <a:solidFill>
                  <a:schemeClr val="bg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hank you</a:t>
            </a:r>
            <a:endParaRPr sz="135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="" xmlns:a16="http://schemas.microsoft.com/office/drawing/2014/main" id="{21AA8D00-C4C8-5867-7E3F-6D46A5568D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2312" y="6308615"/>
            <a:ext cx="2071688" cy="460375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="" xmlns:a16="http://schemas.microsoft.com/office/drawing/2014/main" id="{22CBCA72-65BD-C567-6004-B5E75F509C4B}"/>
              </a:ext>
            </a:extLst>
          </p:cNvPr>
          <p:cNvGrpSpPr/>
          <p:nvPr/>
        </p:nvGrpSpPr>
        <p:grpSpPr>
          <a:xfrm>
            <a:off x="6302553" y="111971"/>
            <a:ext cx="2841447" cy="638941"/>
            <a:chOff x="507369" y="3237189"/>
            <a:chExt cx="6101155" cy="1312875"/>
          </a:xfrm>
        </p:grpSpPr>
        <p:sp>
          <p:nvSpPr>
            <p:cNvPr id="25" name="Rectangle: Rounded Corners 24">
              <a:extLst>
                <a:ext uri="{FF2B5EF4-FFF2-40B4-BE49-F238E27FC236}">
                  <a16:creationId xmlns="" xmlns:a16="http://schemas.microsoft.com/office/drawing/2014/main" id="{83AA5682-8483-8DD1-9933-8FD89AD03E4E}"/>
                </a:ext>
              </a:extLst>
            </p:cNvPr>
            <p:cNvSpPr/>
            <p:nvPr/>
          </p:nvSpPr>
          <p:spPr>
            <a:xfrm>
              <a:off x="507369" y="3333750"/>
              <a:ext cx="6017256" cy="1068111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pic>
          <p:nvPicPr>
            <p:cNvPr id="26" name="Picture 25" descr="A black and white logo&#10;&#10;Description automatically generated">
              <a:extLst>
                <a:ext uri="{FF2B5EF4-FFF2-40B4-BE49-F238E27FC236}">
                  <a16:creationId xmlns="" xmlns:a16="http://schemas.microsoft.com/office/drawing/2014/main" id="{94380194-FE26-6A1E-85FE-C4E4BEDA19F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230" t="9383" r="26230" b="60139"/>
            <a:stretch/>
          </p:blipFill>
          <p:spPr>
            <a:xfrm>
              <a:off x="2688857" y="3443886"/>
              <a:ext cx="1871280" cy="899479"/>
            </a:xfrm>
            <a:prstGeom prst="rect">
              <a:avLst/>
            </a:prstGeom>
          </p:spPr>
        </p:pic>
        <p:pic>
          <p:nvPicPr>
            <p:cNvPr id="27" name="Picture 26" descr="A blue and white logo&#10;&#10;Description automatically generated">
              <a:extLst>
                <a:ext uri="{FF2B5EF4-FFF2-40B4-BE49-F238E27FC236}">
                  <a16:creationId xmlns="" xmlns:a16="http://schemas.microsoft.com/office/drawing/2014/main" id="{2373D623-5BC9-BA66-5003-FFE04405242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8469" y="3382029"/>
              <a:ext cx="2170388" cy="971550"/>
            </a:xfrm>
            <a:prstGeom prst="rect">
              <a:avLst/>
            </a:prstGeom>
          </p:spPr>
        </p:pic>
        <p:pic>
          <p:nvPicPr>
            <p:cNvPr id="29" name="Picture 28" descr="A blue circle with a cross&#10;&#10;Description automatically generated">
              <a:extLst>
                <a:ext uri="{FF2B5EF4-FFF2-40B4-BE49-F238E27FC236}">
                  <a16:creationId xmlns="" xmlns:a16="http://schemas.microsoft.com/office/drawing/2014/main" id="{9C424462-F48F-5AED-97A5-41F13304297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95649" y="3237189"/>
              <a:ext cx="1312875" cy="1312875"/>
            </a:xfrm>
            <a:prstGeom prst="rect">
              <a:avLst/>
            </a:prstGeom>
          </p:spPr>
        </p:pic>
        <p:pic>
          <p:nvPicPr>
            <p:cNvPr id="30" name="Picture 29" descr="A logo with a globe in the middle&#10;&#10;Description automatically generated">
              <a:extLst>
                <a:ext uri="{FF2B5EF4-FFF2-40B4-BE49-F238E27FC236}">
                  <a16:creationId xmlns="" xmlns:a16="http://schemas.microsoft.com/office/drawing/2014/main" id="{6D50BAC5-4484-8475-4332-591F3CC9653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880" t="30633" r="23674" b="28588"/>
            <a:stretch/>
          </p:blipFill>
          <p:spPr>
            <a:xfrm>
              <a:off x="4644036" y="3415560"/>
              <a:ext cx="853931" cy="904489"/>
            </a:xfrm>
            <a:prstGeom prst="rect">
              <a:avLst/>
            </a:prstGeom>
          </p:spPr>
        </p:pic>
      </p:grp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172CF88E-228F-7A5E-C1BA-F5219CBB447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47" r="7623" b="65065"/>
          <a:stretch/>
        </p:blipFill>
        <p:spPr>
          <a:xfrm rot="5400000">
            <a:off x="-3203801" y="2915571"/>
            <a:ext cx="7124704" cy="969710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The 6th </a:t>
            </a:r>
            <a:r>
              <a:rPr lang="en-US" dirty="0" err="1" smtClean="0"/>
              <a:t>Geomatics</a:t>
            </a:r>
            <a:r>
              <a:rPr lang="en-US" dirty="0" smtClean="0"/>
              <a:t> International Conference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0041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200;p3">
            <a:extLst>
              <a:ext uri="{FF2B5EF4-FFF2-40B4-BE49-F238E27FC236}">
                <a16:creationId xmlns="" xmlns:a16="http://schemas.microsoft.com/office/drawing/2014/main" id="{BE7E78CB-A543-4089-980A-11DD3966C85F}"/>
              </a:ext>
            </a:extLst>
          </p:cNvPr>
          <p:cNvSpPr/>
          <p:nvPr/>
        </p:nvSpPr>
        <p:spPr>
          <a:xfrm>
            <a:off x="4291196" y="2125268"/>
            <a:ext cx="1151814" cy="1023131"/>
          </a:xfrm>
          <a:custGeom>
            <a:avLst/>
            <a:gdLst/>
            <a:ahLst/>
            <a:cxnLst/>
            <a:rect l="l" t="t" r="r" b="b"/>
            <a:pathLst>
              <a:path w="181531" h="161250" extrusionOk="0">
                <a:moveTo>
                  <a:pt x="107644" y="2969"/>
                </a:moveTo>
                <a:cubicBezTo>
                  <a:pt x="108212" y="2969"/>
                  <a:pt x="108845" y="2969"/>
                  <a:pt x="109679" y="3002"/>
                </a:cubicBezTo>
                <a:cubicBezTo>
                  <a:pt x="109175" y="3507"/>
                  <a:pt x="108916" y="3774"/>
                  <a:pt x="108656" y="3774"/>
                </a:cubicBezTo>
                <a:cubicBezTo>
                  <a:pt x="108399" y="3774"/>
                  <a:pt x="108141" y="3515"/>
                  <a:pt x="107644" y="2969"/>
                </a:cubicBezTo>
                <a:close/>
                <a:moveTo>
                  <a:pt x="118319" y="5604"/>
                </a:moveTo>
                <a:lnTo>
                  <a:pt x="118319" y="5604"/>
                </a:lnTo>
                <a:cubicBezTo>
                  <a:pt x="119019" y="5671"/>
                  <a:pt x="119420" y="5738"/>
                  <a:pt x="119987" y="5771"/>
                </a:cubicBezTo>
                <a:cubicBezTo>
                  <a:pt x="119753" y="6338"/>
                  <a:pt x="119553" y="6839"/>
                  <a:pt x="119386" y="7339"/>
                </a:cubicBezTo>
                <a:cubicBezTo>
                  <a:pt x="119186" y="7339"/>
                  <a:pt x="119019" y="7406"/>
                  <a:pt x="118819" y="7406"/>
                </a:cubicBezTo>
                <a:cubicBezTo>
                  <a:pt x="118652" y="6839"/>
                  <a:pt x="118519" y="6305"/>
                  <a:pt x="118319" y="5604"/>
                </a:cubicBezTo>
                <a:close/>
                <a:moveTo>
                  <a:pt x="136532" y="14844"/>
                </a:moveTo>
                <a:lnTo>
                  <a:pt x="136532" y="14844"/>
                </a:lnTo>
                <a:cubicBezTo>
                  <a:pt x="137766" y="15144"/>
                  <a:pt x="138567" y="15311"/>
                  <a:pt x="139534" y="15511"/>
                </a:cubicBezTo>
                <a:cubicBezTo>
                  <a:pt x="138933" y="16712"/>
                  <a:pt x="138433" y="17713"/>
                  <a:pt x="137899" y="18714"/>
                </a:cubicBezTo>
                <a:lnTo>
                  <a:pt x="137199" y="18714"/>
                </a:lnTo>
                <a:cubicBezTo>
                  <a:pt x="136999" y="17613"/>
                  <a:pt x="136832" y="16445"/>
                  <a:pt x="136532" y="14844"/>
                </a:cubicBezTo>
                <a:close/>
                <a:moveTo>
                  <a:pt x="155363" y="32438"/>
                </a:moveTo>
                <a:cubicBezTo>
                  <a:pt x="155538" y="32438"/>
                  <a:pt x="155658" y="32456"/>
                  <a:pt x="155712" y="32524"/>
                </a:cubicBezTo>
                <a:cubicBezTo>
                  <a:pt x="157547" y="35492"/>
                  <a:pt x="161483" y="36293"/>
                  <a:pt x="162884" y="39695"/>
                </a:cubicBezTo>
                <a:cubicBezTo>
                  <a:pt x="162455" y="39816"/>
                  <a:pt x="162045" y="39878"/>
                  <a:pt x="161649" y="39878"/>
                </a:cubicBezTo>
                <a:cubicBezTo>
                  <a:pt x="160626" y="39878"/>
                  <a:pt x="159695" y="39469"/>
                  <a:pt x="158781" y="38628"/>
                </a:cubicBezTo>
                <a:cubicBezTo>
                  <a:pt x="157780" y="37694"/>
                  <a:pt x="156513" y="37127"/>
                  <a:pt x="155012" y="36193"/>
                </a:cubicBezTo>
                <a:cubicBezTo>
                  <a:pt x="154778" y="35192"/>
                  <a:pt x="154545" y="33925"/>
                  <a:pt x="154278" y="32457"/>
                </a:cubicBezTo>
                <a:lnTo>
                  <a:pt x="154278" y="32457"/>
                </a:lnTo>
                <a:cubicBezTo>
                  <a:pt x="154370" y="32461"/>
                  <a:pt x="154459" y="32462"/>
                  <a:pt x="154544" y="32462"/>
                </a:cubicBezTo>
                <a:cubicBezTo>
                  <a:pt x="154880" y="32462"/>
                  <a:pt x="155159" y="32438"/>
                  <a:pt x="155363" y="32438"/>
                </a:cubicBezTo>
                <a:close/>
                <a:moveTo>
                  <a:pt x="165853" y="47167"/>
                </a:moveTo>
                <a:cubicBezTo>
                  <a:pt x="166086" y="47701"/>
                  <a:pt x="166353" y="48201"/>
                  <a:pt x="166553" y="48735"/>
                </a:cubicBezTo>
                <a:cubicBezTo>
                  <a:pt x="166353" y="48835"/>
                  <a:pt x="166120" y="48902"/>
                  <a:pt x="165919" y="49035"/>
                </a:cubicBezTo>
                <a:cubicBezTo>
                  <a:pt x="165653" y="48502"/>
                  <a:pt x="165452" y="48001"/>
                  <a:pt x="165219" y="47468"/>
                </a:cubicBezTo>
                <a:cubicBezTo>
                  <a:pt x="165419" y="47368"/>
                  <a:pt x="165619" y="47267"/>
                  <a:pt x="165853" y="47167"/>
                </a:cubicBezTo>
                <a:close/>
                <a:moveTo>
                  <a:pt x="15512" y="115583"/>
                </a:moveTo>
                <a:cubicBezTo>
                  <a:pt x="15779" y="116117"/>
                  <a:pt x="15979" y="116617"/>
                  <a:pt x="16246" y="117184"/>
                </a:cubicBezTo>
                <a:cubicBezTo>
                  <a:pt x="15979" y="117251"/>
                  <a:pt x="15779" y="117384"/>
                  <a:pt x="15579" y="117451"/>
                </a:cubicBezTo>
                <a:cubicBezTo>
                  <a:pt x="15312" y="116917"/>
                  <a:pt x="15045" y="116417"/>
                  <a:pt x="14845" y="115883"/>
                </a:cubicBezTo>
                <a:cubicBezTo>
                  <a:pt x="15045" y="115783"/>
                  <a:pt x="15312" y="115683"/>
                  <a:pt x="15512" y="115583"/>
                </a:cubicBezTo>
                <a:close/>
                <a:moveTo>
                  <a:pt x="61974" y="154974"/>
                </a:moveTo>
                <a:cubicBezTo>
                  <a:pt x="62470" y="154974"/>
                  <a:pt x="62869" y="155488"/>
                  <a:pt x="63713" y="156612"/>
                </a:cubicBezTo>
                <a:cubicBezTo>
                  <a:pt x="62646" y="156479"/>
                  <a:pt x="61512" y="156379"/>
                  <a:pt x="60010" y="156145"/>
                </a:cubicBezTo>
                <a:cubicBezTo>
                  <a:pt x="61005" y="155388"/>
                  <a:pt x="61528" y="154974"/>
                  <a:pt x="61974" y="154974"/>
                </a:cubicBezTo>
                <a:close/>
                <a:moveTo>
                  <a:pt x="86196" y="0"/>
                </a:moveTo>
                <a:cubicBezTo>
                  <a:pt x="85629" y="1435"/>
                  <a:pt x="85195" y="2435"/>
                  <a:pt x="84728" y="3503"/>
                </a:cubicBezTo>
                <a:cubicBezTo>
                  <a:pt x="84061" y="3503"/>
                  <a:pt x="83461" y="3536"/>
                  <a:pt x="82960" y="3536"/>
                </a:cubicBezTo>
                <a:cubicBezTo>
                  <a:pt x="82560" y="4003"/>
                  <a:pt x="82293" y="4470"/>
                  <a:pt x="81993" y="4904"/>
                </a:cubicBezTo>
                <a:lnTo>
                  <a:pt x="80625" y="4770"/>
                </a:lnTo>
                <a:cubicBezTo>
                  <a:pt x="77723" y="4504"/>
                  <a:pt x="74821" y="4270"/>
                  <a:pt x="72619" y="4103"/>
                </a:cubicBezTo>
                <a:cubicBezTo>
                  <a:pt x="70985" y="5671"/>
                  <a:pt x="70018" y="7306"/>
                  <a:pt x="68550" y="7939"/>
                </a:cubicBezTo>
                <a:cubicBezTo>
                  <a:pt x="67361" y="8459"/>
                  <a:pt x="65915" y="8685"/>
                  <a:pt x="64499" y="8685"/>
                </a:cubicBezTo>
                <a:cubicBezTo>
                  <a:pt x="64007" y="8685"/>
                  <a:pt x="63519" y="8658"/>
                  <a:pt x="63046" y="8606"/>
                </a:cubicBezTo>
                <a:cubicBezTo>
                  <a:pt x="62742" y="8567"/>
                  <a:pt x="62459" y="8546"/>
                  <a:pt x="62194" y="8546"/>
                </a:cubicBezTo>
                <a:cubicBezTo>
                  <a:pt x="60683" y="8546"/>
                  <a:pt x="59778" y="9214"/>
                  <a:pt x="59210" y="10775"/>
                </a:cubicBezTo>
                <a:cubicBezTo>
                  <a:pt x="58676" y="12342"/>
                  <a:pt x="57609" y="13443"/>
                  <a:pt x="55974" y="13677"/>
                </a:cubicBezTo>
                <a:cubicBezTo>
                  <a:pt x="54340" y="13944"/>
                  <a:pt x="52839" y="14411"/>
                  <a:pt x="51504" y="15111"/>
                </a:cubicBezTo>
                <a:cubicBezTo>
                  <a:pt x="51137" y="14978"/>
                  <a:pt x="50704" y="14911"/>
                  <a:pt x="50203" y="14844"/>
                </a:cubicBezTo>
                <a:cubicBezTo>
                  <a:pt x="50103" y="15311"/>
                  <a:pt x="50037" y="15678"/>
                  <a:pt x="50003" y="16078"/>
                </a:cubicBezTo>
                <a:cubicBezTo>
                  <a:pt x="49203" y="16612"/>
                  <a:pt x="48502" y="17279"/>
                  <a:pt x="47802" y="18013"/>
                </a:cubicBezTo>
                <a:cubicBezTo>
                  <a:pt x="47368" y="18480"/>
                  <a:pt x="46668" y="18814"/>
                  <a:pt x="46034" y="18981"/>
                </a:cubicBezTo>
                <a:cubicBezTo>
                  <a:pt x="36460" y="21416"/>
                  <a:pt x="27854" y="25685"/>
                  <a:pt x="20449" y="32090"/>
                </a:cubicBezTo>
                <a:cubicBezTo>
                  <a:pt x="19248" y="31923"/>
                  <a:pt x="18114" y="31756"/>
                  <a:pt x="17013" y="31590"/>
                </a:cubicBezTo>
                <a:cubicBezTo>
                  <a:pt x="16413" y="33324"/>
                  <a:pt x="15012" y="34525"/>
                  <a:pt x="16413" y="36326"/>
                </a:cubicBezTo>
                <a:cubicBezTo>
                  <a:pt x="16780" y="36827"/>
                  <a:pt x="16446" y="38495"/>
                  <a:pt x="15846" y="38928"/>
                </a:cubicBezTo>
                <a:cubicBezTo>
                  <a:pt x="14078" y="40296"/>
                  <a:pt x="14912" y="41730"/>
                  <a:pt x="15579" y="43498"/>
                </a:cubicBezTo>
                <a:cubicBezTo>
                  <a:pt x="14578" y="43365"/>
                  <a:pt x="13944" y="43265"/>
                  <a:pt x="13644" y="43198"/>
                </a:cubicBezTo>
                <a:cubicBezTo>
                  <a:pt x="11676" y="45199"/>
                  <a:pt x="10642" y="47468"/>
                  <a:pt x="10575" y="50069"/>
                </a:cubicBezTo>
                <a:cubicBezTo>
                  <a:pt x="10508" y="51704"/>
                  <a:pt x="9675" y="52705"/>
                  <a:pt x="8407" y="52972"/>
                </a:cubicBezTo>
                <a:cubicBezTo>
                  <a:pt x="7440" y="55540"/>
                  <a:pt x="10008" y="54906"/>
                  <a:pt x="10675" y="55807"/>
                </a:cubicBezTo>
                <a:cubicBezTo>
                  <a:pt x="8407" y="58509"/>
                  <a:pt x="9241" y="61711"/>
                  <a:pt x="8440" y="64547"/>
                </a:cubicBezTo>
                <a:cubicBezTo>
                  <a:pt x="7573" y="65047"/>
                  <a:pt x="6672" y="65547"/>
                  <a:pt x="6072" y="65914"/>
                </a:cubicBezTo>
                <a:cubicBezTo>
                  <a:pt x="5638" y="68583"/>
                  <a:pt x="5605" y="70984"/>
                  <a:pt x="4904" y="73186"/>
                </a:cubicBezTo>
                <a:cubicBezTo>
                  <a:pt x="2936" y="79224"/>
                  <a:pt x="2770" y="85495"/>
                  <a:pt x="2469" y="91733"/>
                </a:cubicBezTo>
                <a:cubicBezTo>
                  <a:pt x="2169" y="97604"/>
                  <a:pt x="1235" y="96536"/>
                  <a:pt x="7006" y="99338"/>
                </a:cubicBezTo>
                <a:cubicBezTo>
                  <a:pt x="7222" y="99400"/>
                  <a:pt x="7380" y="99575"/>
                  <a:pt x="7324" y="99575"/>
                </a:cubicBezTo>
                <a:cubicBezTo>
                  <a:pt x="7320" y="99575"/>
                  <a:pt x="7314" y="99574"/>
                  <a:pt x="7306" y="99572"/>
                </a:cubicBezTo>
                <a:lnTo>
                  <a:pt x="7306" y="99572"/>
                </a:lnTo>
                <a:cubicBezTo>
                  <a:pt x="7606" y="102674"/>
                  <a:pt x="7840" y="105543"/>
                  <a:pt x="8107" y="108511"/>
                </a:cubicBezTo>
                <a:cubicBezTo>
                  <a:pt x="7406" y="108445"/>
                  <a:pt x="6739" y="108411"/>
                  <a:pt x="5939" y="108378"/>
                </a:cubicBezTo>
                <a:lnTo>
                  <a:pt x="5939" y="108378"/>
                </a:lnTo>
                <a:cubicBezTo>
                  <a:pt x="6339" y="110713"/>
                  <a:pt x="10175" y="109946"/>
                  <a:pt x="9675" y="112781"/>
                </a:cubicBezTo>
                <a:cubicBezTo>
                  <a:pt x="9333" y="113170"/>
                  <a:pt x="9019" y="113314"/>
                  <a:pt x="8728" y="113314"/>
                </a:cubicBezTo>
                <a:cubicBezTo>
                  <a:pt x="7917" y="113314"/>
                  <a:pt x="7277" y="112201"/>
                  <a:pt x="6671" y="112201"/>
                </a:cubicBezTo>
                <a:cubicBezTo>
                  <a:pt x="6582" y="112201"/>
                  <a:pt x="6494" y="112225"/>
                  <a:pt x="6406" y="112281"/>
                </a:cubicBezTo>
                <a:cubicBezTo>
                  <a:pt x="5672" y="112745"/>
                  <a:pt x="5028" y="113300"/>
                  <a:pt x="4211" y="113300"/>
                </a:cubicBezTo>
                <a:cubicBezTo>
                  <a:pt x="3913" y="113300"/>
                  <a:pt x="3593" y="113226"/>
                  <a:pt x="3237" y="113048"/>
                </a:cubicBezTo>
                <a:lnTo>
                  <a:pt x="3237" y="113048"/>
                </a:lnTo>
                <a:cubicBezTo>
                  <a:pt x="3270" y="113415"/>
                  <a:pt x="3337" y="113748"/>
                  <a:pt x="3403" y="114049"/>
                </a:cubicBezTo>
                <a:cubicBezTo>
                  <a:pt x="3270" y="114015"/>
                  <a:pt x="3137" y="114015"/>
                  <a:pt x="2970" y="113949"/>
                </a:cubicBezTo>
                <a:cubicBezTo>
                  <a:pt x="2916" y="113945"/>
                  <a:pt x="2863" y="113943"/>
                  <a:pt x="2809" y="113943"/>
                </a:cubicBezTo>
                <a:cubicBezTo>
                  <a:pt x="1492" y="113943"/>
                  <a:pt x="165" y="115103"/>
                  <a:pt x="101" y="116417"/>
                </a:cubicBezTo>
                <a:cubicBezTo>
                  <a:pt x="1" y="117685"/>
                  <a:pt x="1002" y="118885"/>
                  <a:pt x="2236" y="118919"/>
                </a:cubicBezTo>
                <a:cubicBezTo>
                  <a:pt x="2292" y="118924"/>
                  <a:pt x="2348" y="118926"/>
                  <a:pt x="2405" y="118926"/>
                </a:cubicBezTo>
                <a:cubicBezTo>
                  <a:pt x="3454" y="118926"/>
                  <a:pt x="4526" y="118062"/>
                  <a:pt x="4938" y="117017"/>
                </a:cubicBezTo>
                <a:cubicBezTo>
                  <a:pt x="5572" y="117251"/>
                  <a:pt x="6439" y="117384"/>
                  <a:pt x="7807" y="117584"/>
                </a:cubicBezTo>
                <a:cubicBezTo>
                  <a:pt x="10075" y="117951"/>
                  <a:pt x="12510" y="118285"/>
                  <a:pt x="14144" y="120553"/>
                </a:cubicBezTo>
                <a:cubicBezTo>
                  <a:pt x="15312" y="122188"/>
                  <a:pt x="16980" y="123455"/>
                  <a:pt x="18414" y="124890"/>
                </a:cubicBezTo>
                <a:cubicBezTo>
                  <a:pt x="17914" y="124956"/>
                  <a:pt x="17447" y="125057"/>
                  <a:pt x="16746" y="125123"/>
                </a:cubicBezTo>
                <a:cubicBezTo>
                  <a:pt x="17680" y="127358"/>
                  <a:pt x="18481" y="129260"/>
                  <a:pt x="19315" y="131194"/>
                </a:cubicBezTo>
                <a:cubicBezTo>
                  <a:pt x="19982" y="131861"/>
                  <a:pt x="20449" y="132562"/>
                  <a:pt x="21683" y="132729"/>
                </a:cubicBezTo>
                <a:cubicBezTo>
                  <a:pt x="23418" y="132962"/>
                  <a:pt x="25519" y="133062"/>
                  <a:pt x="26520" y="135230"/>
                </a:cubicBezTo>
                <a:cubicBezTo>
                  <a:pt x="25986" y="136365"/>
                  <a:pt x="25419" y="137532"/>
                  <a:pt x="24819" y="138633"/>
                </a:cubicBezTo>
                <a:cubicBezTo>
                  <a:pt x="24420" y="139431"/>
                  <a:pt x="23945" y="139796"/>
                  <a:pt x="23382" y="139796"/>
                </a:cubicBezTo>
                <a:cubicBezTo>
                  <a:pt x="22957" y="139796"/>
                  <a:pt x="22481" y="139588"/>
                  <a:pt x="21950" y="139200"/>
                </a:cubicBezTo>
                <a:cubicBezTo>
                  <a:pt x="20816" y="138366"/>
                  <a:pt x="19582" y="137699"/>
                  <a:pt x="18281" y="136932"/>
                </a:cubicBezTo>
                <a:lnTo>
                  <a:pt x="18281" y="136932"/>
                </a:lnTo>
                <a:cubicBezTo>
                  <a:pt x="17413" y="138966"/>
                  <a:pt x="18814" y="139433"/>
                  <a:pt x="19582" y="140201"/>
                </a:cubicBezTo>
                <a:cubicBezTo>
                  <a:pt x="20416" y="140968"/>
                  <a:pt x="21350" y="141635"/>
                  <a:pt x="22183" y="142302"/>
                </a:cubicBezTo>
                <a:cubicBezTo>
                  <a:pt x="21283" y="147873"/>
                  <a:pt x="22517" y="149674"/>
                  <a:pt x="27787" y="150608"/>
                </a:cubicBezTo>
                <a:cubicBezTo>
                  <a:pt x="28288" y="150708"/>
                  <a:pt x="28988" y="151042"/>
                  <a:pt x="29155" y="151442"/>
                </a:cubicBezTo>
                <a:cubicBezTo>
                  <a:pt x="30233" y="154288"/>
                  <a:pt x="32549" y="155143"/>
                  <a:pt x="35015" y="155143"/>
                </a:cubicBezTo>
                <a:cubicBezTo>
                  <a:pt x="35295" y="155143"/>
                  <a:pt x="35577" y="155132"/>
                  <a:pt x="35860" y="155111"/>
                </a:cubicBezTo>
                <a:cubicBezTo>
                  <a:pt x="35956" y="155104"/>
                  <a:pt x="36053" y="155100"/>
                  <a:pt x="36150" y="155100"/>
                </a:cubicBezTo>
                <a:cubicBezTo>
                  <a:pt x="37253" y="155100"/>
                  <a:pt x="38410" y="155552"/>
                  <a:pt x="39523" y="155552"/>
                </a:cubicBezTo>
                <a:cubicBezTo>
                  <a:pt x="40453" y="155552"/>
                  <a:pt x="41353" y="155237"/>
                  <a:pt x="42164" y="154077"/>
                </a:cubicBezTo>
                <a:cubicBezTo>
                  <a:pt x="43132" y="156012"/>
                  <a:pt x="45200" y="154911"/>
                  <a:pt x="45867" y="155545"/>
                </a:cubicBezTo>
                <a:cubicBezTo>
                  <a:pt x="46254" y="155919"/>
                  <a:pt x="46588" y="156063"/>
                  <a:pt x="46886" y="156063"/>
                </a:cubicBezTo>
                <a:cubicBezTo>
                  <a:pt x="47862" y="156063"/>
                  <a:pt x="48462" y="154532"/>
                  <a:pt x="49337" y="154532"/>
                </a:cubicBezTo>
                <a:cubicBezTo>
                  <a:pt x="49578" y="154532"/>
                  <a:pt x="49840" y="154648"/>
                  <a:pt x="50137" y="154945"/>
                </a:cubicBezTo>
                <a:cubicBezTo>
                  <a:pt x="49803" y="155645"/>
                  <a:pt x="49436" y="156446"/>
                  <a:pt x="49036" y="157213"/>
                </a:cubicBezTo>
                <a:cubicBezTo>
                  <a:pt x="49837" y="157213"/>
                  <a:pt x="50304" y="156946"/>
                  <a:pt x="50704" y="156612"/>
                </a:cubicBezTo>
                <a:cubicBezTo>
                  <a:pt x="51535" y="155936"/>
                  <a:pt x="52265" y="155439"/>
                  <a:pt x="53109" y="155439"/>
                </a:cubicBezTo>
                <a:cubicBezTo>
                  <a:pt x="53722" y="155439"/>
                  <a:pt x="54393" y="155700"/>
                  <a:pt x="55207" y="156346"/>
                </a:cubicBezTo>
                <a:cubicBezTo>
                  <a:pt x="56397" y="157271"/>
                  <a:pt x="57775" y="157501"/>
                  <a:pt x="59212" y="157501"/>
                </a:cubicBezTo>
                <a:cubicBezTo>
                  <a:pt x="60625" y="157501"/>
                  <a:pt x="62095" y="157279"/>
                  <a:pt x="63498" y="157279"/>
                </a:cubicBezTo>
                <a:cubicBezTo>
                  <a:pt x="63547" y="157279"/>
                  <a:pt x="63597" y="157279"/>
                  <a:pt x="63646" y="157280"/>
                </a:cubicBezTo>
                <a:cubicBezTo>
                  <a:pt x="63780" y="157280"/>
                  <a:pt x="63847" y="156913"/>
                  <a:pt x="63980" y="156713"/>
                </a:cubicBezTo>
                <a:lnTo>
                  <a:pt x="63947" y="156713"/>
                </a:lnTo>
                <a:cubicBezTo>
                  <a:pt x="64180" y="156045"/>
                  <a:pt x="64480" y="155378"/>
                  <a:pt x="64781" y="154678"/>
                </a:cubicBezTo>
                <a:lnTo>
                  <a:pt x="65314" y="154678"/>
                </a:lnTo>
                <a:cubicBezTo>
                  <a:pt x="65448" y="154945"/>
                  <a:pt x="65681" y="155345"/>
                  <a:pt x="65948" y="155378"/>
                </a:cubicBezTo>
                <a:cubicBezTo>
                  <a:pt x="65957" y="155380"/>
                  <a:pt x="65965" y="155380"/>
                  <a:pt x="65974" y="155380"/>
                </a:cubicBezTo>
                <a:cubicBezTo>
                  <a:pt x="66174" y="155380"/>
                  <a:pt x="66458" y="155037"/>
                  <a:pt x="66682" y="154878"/>
                </a:cubicBezTo>
                <a:lnTo>
                  <a:pt x="66482" y="154678"/>
                </a:lnTo>
                <a:lnTo>
                  <a:pt x="68883" y="154678"/>
                </a:lnTo>
                <a:cubicBezTo>
                  <a:pt x="70117" y="154706"/>
                  <a:pt x="70455" y="156688"/>
                  <a:pt x="71758" y="156688"/>
                </a:cubicBezTo>
                <a:cubicBezTo>
                  <a:pt x="72006" y="156688"/>
                  <a:pt x="72289" y="156616"/>
                  <a:pt x="72619" y="156446"/>
                </a:cubicBezTo>
                <a:cubicBezTo>
                  <a:pt x="72353" y="155745"/>
                  <a:pt x="72152" y="155111"/>
                  <a:pt x="71886" y="154511"/>
                </a:cubicBezTo>
                <a:cubicBezTo>
                  <a:pt x="73020" y="154244"/>
                  <a:pt x="73820" y="154077"/>
                  <a:pt x="74387" y="154044"/>
                </a:cubicBezTo>
                <a:lnTo>
                  <a:pt x="74387" y="154044"/>
                </a:lnTo>
                <a:cubicBezTo>
                  <a:pt x="74321" y="154177"/>
                  <a:pt x="74321" y="154277"/>
                  <a:pt x="74321" y="154377"/>
                </a:cubicBezTo>
                <a:cubicBezTo>
                  <a:pt x="74387" y="154611"/>
                  <a:pt x="74788" y="154778"/>
                  <a:pt x="75021" y="155011"/>
                </a:cubicBezTo>
                <a:cubicBezTo>
                  <a:pt x="75221" y="154744"/>
                  <a:pt x="75622" y="154511"/>
                  <a:pt x="75555" y="154244"/>
                </a:cubicBezTo>
                <a:lnTo>
                  <a:pt x="75555" y="154244"/>
                </a:lnTo>
                <a:cubicBezTo>
                  <a:pt x="76155" y="154611"/>
                  <a:pt x="76522" y="155412"/>
                  <a:pt x="77223" y="156879"/>
                </a:cubicBezTo>
                <a:cubicBezTo>
                  <a:pt x="79858" y="157280"/>
                  <a:pt x="82360" y="157680"/>
                  <a:pt x="84895" y="158047"/>
                </a:cubicBezTo>
                <a:cubicBezTo>
                  <a:pt x="84895" y="158781"/>
                  <a:pt x="84962" y="159515"/>
                  <a:pt x="85128" y="160115"/>
                </a:cubicBezTo>
                <a:cubicBezTo>
                  <a:pt x="86196" y="159915"/>
                  <a:pt x="87330" y="159781"/>
                  <a:pt x="88464" y="159781"/>
                </a:cubicBezTo>
                <a:cubicBezTo>
                  <a:pt x="90799" y="159781"/>
                  <a:pt x="92967" y="160248"/>
                  <a:pt x="94969" y="161082"/>
                </a:cubicBezTo>
                <a:cubicBezTo>
                  <a:pt x="95569" y="161082"/>
                  <a:pt x="96203" y="161182"/>
                  <a:pt x="96803" y="161249"/>
                </a:cubicBezTo>
                <a:cubicBezTo>
                  <a:pt x="96837" y="161182"/>
                  <a:pt x="96837" y="161116"/>
                  <a:pt x="96870" y="161049"/>
                </a:cubicBezTo>
                <a:cubicBezTo>
                  <a:pt x="96370" y="160782"/>
                  <a:pt x="95969" y="160549"/>
                  <a:pt x="95536" y="160449"/>
                </a:cubicBezTo>
                <a:cubicBezTo>
                  <a:pt x="94735" y="160282"/>
                  <a:pt x="93801" y="160082"/>
                  <a:pt x="93701" y="159348"/>
                </a:cubicBezTo>
                <a:lnTo>
                  <a:pt x="93701" y="159348"/>
                </a:lnTo>
                <a:cubicBezTo>
                  <a:pt x="96136" y="159548"/>
                  <a:pt x="98571" y="159748"/>
                  <a:pt x="101006" y="159915"/>
                </a:cubicBezTo>
                <a:cubicBezTo>
                  <a:pt x="103875" y="160182"/>
                  <a:pt x="106811" y="160415"/>
                  <a:pt x="109012" y="160582"/>
                </a:cubicBezTo>
                <a:cubicBezTo>
                  <a:pt x="110647" y="159014"/>
                  <a:pt x="111581" y="157380"/>
                  <a:pt x="113048" y="156746"/>
                </a:cubicBezTo>
                <a:cubicBezTo>
                  <a:pt x="114262" y="156226"/>
                  <a:pt x="115696" y="156000"/>
                  <a:pt x="117105" y="156000"/>
                </a:cubicBezTo>
                <a:cubicBezTo>
                  <a:pt x="117594" y="156000"/>
                  <a:pt x="118080" y="156027"/>
                  <a:pt x="118552" y="156079"/>
                </a:cubicBezTo>
                <a:cubicBezTo>
                  <a:pt x="118856" y="156119"/>
                  <a:pt x="119139" y="156139"/>
                  <a:pt x="119404" y="156139"/>
                </a:cubicBezTo>
                <a:cubicBezTo>
                  <a:pt x="120915" y="156139"/>
                  <a:pt x="121821" y="155472"/>
                  <a:pt x="122388" y="153910"/>
                </a:cubicBezTo>
                <a:cubicBezTo>
                  <a:pt x="122922" y="152343"/>
                  <a:pt x="124023" y="151242"/>
                  <a:pt x="125657" y="151008"/>
                </a:cubicBezTo>
                <a:cubicBezTo>
                  <a:pt x="127258" y="150742"/>
                  <a:pt x="128760" y="150275"/>
                  <a:pt x="130094" y="149574"/>
                </a:cubicBezTo>
                <a:cubicBezTo>
                  <a:pt x="130494" y="149707"/>
                  <a:pt x="130894" y="149774"/>
                  <a:pt x="131395" y="149841"/>
                </a:cubicBezTo>
                <a:cubicBezTo>
                  <a:pt x="131528" y="149374"/>
                  <a:pt x="131562" y="149007"/>
                  <a:pt x="131595" y="148607"/>
                </a:cubicBezTo>
                <a:cubicBezTo>
                  <a:pt x="132395" y="148073"/>
                  <a:pt x="133096" y="147406"/>
                  <a:pt x="133830" y="146672"/>
                </a:cubicBezTo>
                <a:cubicBezTo>
                  <a:pt x="134230" y="146205"/>
                  <a:pt x="134931" y="145871"/>
                  <a:pt x="135564" y="145705"/>
                </a:cubicBezTo>
                <a:cubicBezTo>
                  <a:pt x="145171" y="143270"/>
                  <a:pt x="153744" y="139000"/>
                  <a:pt x="161183" y="132595"/>
                </a:cubicBezTo>
                <a:cubicBezTo>
                  <a:pt x="162384" y="132762"/>
                  <a:pt x="163518" y="132929"/>
                  <a:pt x="164585" y="133096"/>
                </a:cubicBezTo>
                <a:cubicBezTo>
                  <a:pt x="165219" y="131361"/>
                  <a:pt x="166587" y="130160"/>
                  <a:pt x="165219" y="128359"/>
                </a:cubicBezTo>
                <a:cubicBezTo>
                  <a:pt x="164852" y="127859"/>
                  <a:pt x="165186" y="126191"/>
                  <a:pt x="165753" y="125757"/>
                </a:cubicBezTo>
                <a:cubicBezTo>
                  <a:pt x="167554" y="124389"/>
                  <a:pt x="166720" y="122922"/>
                  <a:pt x="166053" y="121187"/>
                </a:cubicBezTo>
                <a:lnTo>
                  <a:pt x="166053" y="121187"/>
                </a:lnTo>
                <a:cubicBezTo>
                  <a:pt x="167054" y="121320"/>
                  <a:pt x="167687" y="121421"/>
                  <a:pt x="167954" y="121487"/>
                </a:cubicBezTo>
                <a:cubicBezTo>
                  <a:pt x="169922" y="119486"/>
                  <a:pt x="170956" y="117218"/>
                  <a:pt x="171056" y="114582"/>
                </a:cubicBezTo>
                <a:cubicBezTo>
                  <a:pt x="171090" y="112981"/>
                  <a:pt x="171924" y="111980"/>
                  <a:pt x="173225" y="111714"/>
                </a:cubicBezTo>
                <a:cubicBezTo>
                  <a:pt x="174192" y="109145"/>
                  <a:pt x="171590" y="109746"/>
                  <a:pt x="170923" y="108878"/>
                </a:cubicBezTo>
                <a:cubicBezTo>
                  <a:pt x="173225" y="106176"/>
                  <a:pt x="172391" y="102974"/>
                  <a:pt x="173191" y="100139"/>
                </a:cubicBezTo>
                <a:cubicBezTo>
                  <a:pt x="174059" y="99638"/>
                  <a:pt x="174926" y="99138"/>
                  <a:pt x="175560" y="98738"/>
                </a:cubicBezTo>
                <a:cubicBezTo>
                  <a:pt x="175960" y="96069"/>
                  <a:pt x="176027" y="93701"/>
                  <a:pt x="176727" y="91499"/>
                </a:cubicBezTo>
                <a:cubicBezTo>
                  <a:pt x="178695" y="85461"/>
                  <a:pt x="178862" y="79190"/>
                  <a:pt x="179129" y="72953"/>
                </a:cubicBezTo>
                <a:cubicBezTo>
                  <a:pt x="179429" y="67048"/>
                  <a:pt x="180396" y="68149"/>
                  <a:pt x="174592" y="65347"/>
                </a:cubicBezTo>
                <a:cubicBezTo>
                  <a:pt x="174417" y="65289"/>
                  <a:pt x="174267" y="65102"/>
                  <a:pt x="174278" y="65102"/>
                </a:cubicBezTo>
                <a:lnTo>
                  <a:pt x="174278" y="65102"/>
                </a:lnTo>
                <a:cubicBezTo>
                  <a:pt x="174279" y="65102"/>
                  <a:pt x="174284" y="65105"/>
                  <a:pt x="174292" y="65114"/>
                </a:cubicBezTo>
                <a:cubicBezTo>
                  <a:pt x="174025" y="62011"/>
                  <a:pt x="173758" y="59143"/>
                  <a:pt x="173525" y="56174"/>
                </a:cubicBezTo>
                <a:lnTo>
                  <a:pt x="173525" y="56174"/>
                </a:lnTo>
                <a:cubicBezTo>
                  <a:pt x="174225" y="56207"/>
                  <a:pt x="174892" y="56274"/>
                  <a:pt x="175693" y="56307"/>
                </a:cubicBezTo>
                <a:cubicBezTo>
                  <a:pt x="175259" y="53972"/>
                  <a:pt x="171423" y="54706"/>
                  <a:pt x="171924" y="51871"/>
                </a:cubicBezTo>
                <a:cubicBezTo>
                  <a:pt x="172268" y="51495"/>
                  <a:pt x="172582" y="51356"/>
                  <a:pt x="172871" y="51356"/>
                </a:cubicBezTo>
                <a:cubicBezTo>
                  <a:pt x="173689" y="51356"/>
                  <a:pt x="174319" y="52460"/>
                  <a:pt x="174937" y="52460"/>
                </a:cubicBezTo>
                <a:cubicBezTo>
                  <a:pt x="175034" y="52460"/>
                  <a:pt x="175130" y="52433"/>
                  <a:pt x="175226" y="52371"/>
                </a:cubicBezTo>
                <a:cubicBezTo>
                  <a:pt x="175958" y="51932"/>
                  <a:pt x="176602" y="51385"/>
                  <a:pt x="177417" y="51385"/>
                </a:cubicBezTo>
                <a:cubicBezTo>
                  <a:pt x="177715" y="51385"/>
                  <a:pt x="178037" y="51458"/>
                  <a:pt x="178395" y="51637"/>
                </a:cubicBezTo>
                <a:cubicBezTo>
                  <a:pt x="178362" y="51270"/>
                  <a:pt x="178262" y="50937"/>
                  <a:pt x="178228" y="50637"/>
                </a:cubicBezTo>
                <a:lnTo>
                  <a:pt x="178228" y="50637"/>
                </a:lnTo>
                <a:cubicBezTo>
                  <a:pt x="178362" y="50670"/>
                  <a:pt x="178462" y="50670"/>
                  <a:pt x="178628" y="50703"/>
                </a:cubicBezTo>
                <a:cubicBezTo>
                  <a:pt x="178700" y="50710"/>
                  <a:pt x="178772" y="50713"/>
                  <a:pt x="178843" y="50713"/>
                </a:cubicBezTo>
                <a:cubicBezTo>
                  <a:pt x="180169" y="50713"/>
                  <a:pt x="181436" y="49566"/>
                  <a:pt x="181531" y="48268"/>
                </a:cubicBezTo>
                <a:cubicBezTo>
                  <a:pt x="181397" y="47034"/>
                  <a:pt x="180363" y="45833"/>
                  <a:pt x="179196" y="45766"/>
                </a:cubicBezTo>
                <a:cubicBezTo>
                  <a:pt x="179136" y="45761"/>
                  <a:pt x="179076" y="45759"/>
                  <a:pt x="179016" y="45759"/>
                </a:cubicBezTo>
                <a:cubicBezTo>
                  <a:pt x="177940" y="45759"/>
                  <a:pt x="176871" y="46593"/>
                  <a:pt x="176460" y="47668"/>
                </a:cubicBezTo>
                <a:cubicBezTo>
                  <a:pt x="175860" y="47434"/>
                  <a:pt x="174959" y="47301"/>
                  <a:pt x="173592" y="47101"/>
                </a:cubicBezTo>
                <a:cubicBezTo>
                  <a:pt x="171357" y="46700"/>
                  <a:pt x="168888" y="46367"/>
                  <a:pt x="167254" y="44132"/>
                </a:cubicBezTo>
                <a:cubicBezTo>
                  <a:pt x="166086" y="42497"/>
                  <a:pt x="164418" y="41196"/>
                  <a:pt x="163017" y="39795"/>
                </a:cubicBezTo>
                <a:cubicBezTo>
                  <a:pt x="163518" y="39695"/>
                  <a:pt x="163951" y="39629"/>
                  <a:pt x="164685" y="39529"/>
                </a:cubicBezTo>
                <a:cubicBezTo>
                  <a:pt x="163718" y="37327"/>
                  <a:pt x="162917" y="35426"/>
                  <a:pt x="162083" y="33491"/>
                </a:cubicBezTo>
                <a:cubicBezTo>
                  <a:pt x="161416" y="32824"/>
                  <a:pt x="160949" y="32123"/>
                  <a:pt x="159715" y="31957"/>
                </a:cubicBezTo>
                <a:cubicBezTo>
                  <a:pt x="158014" y="31690"/>
                  <a:pt x="155879" y="31623"/>
                  <a:pt x="154878" y="29455"/>
                </a:cubicBezTo>
                <a:cubicBezTo>
                  <a:pt x="155412" y="28321"/>
                  <a:pt x="156012" y="27153"/>
                  <a:pt x="156579" y="26019"/>
                </a:cubicBezTo>
                <a:cubicBezTo>
                  <a:pt x="156978" y="25240"/>
                  <a:pt x="157453" y="24873"/>
                  <a:pt x="158015" y="24873"/>
                </a:cubicBezTo>
                <a:cubicBezTo>
                  <a:pt x="158441" y="24873"/>
                  <a:pt x="158917" y="25083"/>
                  <a:pt x="159448" y="25485"/>
                </a:cubicBezTo>
                <a:cubicBezTo>
                  <a:pt x="160582" y="26319"/>
                  <a:pt x="161850" y="26986"/>
                  <a:pt x="163117" y="27720"/>
                </a:cubicBezTo>
                <a:cubicBezTo>
                  <a:pt x="164018" y="25685"/>
                  <a:pt x="162584" y="25218"/>
                  <a:pt x="161850" y="24485"/>
                </a:cubicBezTo>
                <a:cubicBezTo>
                  <a:pt x="161016" y="23684"/>
                  <a:pt x="160049" y="23017"/>
                  <a:pt x="159215" y="22350"/>
                </a:cubicBezTo>
                <a:cubicBezTo>
                  <a:pt x="160115" y="16812"/>
                  <a:pt x="158881" y="15011"/>
                  <a:pt x="153611" y="14077"/>
                </a:cubicBezTo>
                <a:cubicBezTo>
                  <a:pt x="153110" y="13977"/>
                  <a:pt x="152410" y="13643"/>
                  <a:pt x="152243" y="13243"/>
                </a:cubicBezTo>
                <a:cubicBezTo>
                  <a:pt x="151179" y="10406"/>
                  <a:pt x="148937" y="9533"/>
                  <a:pt x="146491" y="9533"/>
                </a:cubicBezTo>
                <a:cubicBezTo>
                  <a:pt x="146176" y="9533"/>
                  <a:pt x="145858" y="9547"/>
                  <a:pt x="145538" y="9574"/>
                </a:cubicBezTo>
                <a:cubicBezTo>
                  <a:pt x="145442" y="9581"/>
                  <a:pt x="145345" y="9585"/>
                  <a:pt x="145248" y="9585"/>
                </a:cubicBezTo>
                <a:cubicBezTo>
                  <a:pt x="144145" y="9585"/>
                  <a:pt x="142988" y="9133"/>
                  <a:pt x="141875" y="9133"/>
                </a:cubicBezTo>
                <a:cubicBezTo>
                  <a:pt x="140945" y="9133"/>
                  <a:pt x="140045" y="9449"/>
                  <a:pt x="139234" y="10608"/>
                </a:cubicBezTo>
                <a:cubicBezTo>
                  <a:pt x="138266" y="8673"/>
                  <a:pt x="136198" y="9774"/>
                  <a:pt x="135531" y="9140"/>
                </a:cubicBezTo>
                <a:cubicBezTo>
                  <a:pt x="135146" y="8756"/>
                  <a:pt x="134816" y="8609"/>
                  <a:pt x="134520" y="8609"/>
                </a:cubicBezTo>
                <a:cubicBezTo>
                  <a:pt x="133944" y="8609"/>
                  <a:pt x="133504" y="9166"/>
                  <a:pt x="133063" y="9607"/>
                </a:cubicBezTo>
                <a:cubicBezTo>
                  <a:pt x="132929" y="9507"/>
                  <a:pt x="132762" y="9440"/>
                  <a:pt x="132662" y="9307"/>
                </a:cubicBezTo>
                <a:cubicBezTo>
                  <a:pt x="132395" y="9107"/>
                  <a:pt x="132095" y="8940"/>
                  <a:pt x="131828" y="8740"/>
                </a:cubicBezTo>
                <a:lnTo>
                  <a:pt x="132429" y="7472"/>
                </a:lnTo>
                <a:cubicBezTo>
                  <a:pt x="131862" y="7472"/>
                  <a:pt x="131495" y="7606"/>
                  <a:pt x="131161" y="7806"/>
                </a:cubicBezTo>
                <a:cubicBezTo>
                  <a:pt x="131195" y="5137"/>
                  <a:pt x="130361" y="4337"/>
                  <a:pt x="127592" y="4137"/>
                </a:cubicBezTo>
                <a:cubicBezTo>
                  <a:pt x="127325" y="4137"/>
                  <a:pt x="126925" y="3970"/>
                  <a:pt x="126825" y="3770"/>
                </a:cubicBezTo>
                <a:cubicBezTo>
                  <a:pt x="126182" y="2484"/>
                  <a:pt x="125104" y="2071"/>
                  <a:pt x="123956" y="2071"/>
                </a:cubicBezTo>
                <a:cubicBezTo>
                  <a:pt x="123614" y="2071"/>
                  <a:pt x="123266" y="2107"/>
                  <a:pt x="122922" y="2169"/>
                </a:cubicBezTo>
                <a:cubicBezTo>
                  <a:pt x="122765" y="2202"/>
                  <a:pt x="122603" y="2213"/>
                  <a:pt x="122436" y="2213"/>
                </a:cubicBezTo>
                <a:cubicBezTo>
                  <a:pt x="122050" y="2213"/>
                  <a:pt x="121643" y="2151"/>
                  <a:pt x="121246" y="2151"/>
                </a:cubicBezTo>
                <a:cubicBezTo>
                  <a:pt x="120615" y="2151"/>
                  <a:pt x="120010" y="2310"/>
                  <a:pt x="119553" y="3136"/>
                </a:cubicBezTo>
                <a:cubicBezTo>
                  <a:pt x="119270" y="2704"/>
                  <a:pt x="118900" y="2611"/>
                  <a:pt x="118539" y="2611"/>
                </a:cubicBezTo>
                <a:cubicBezTo>
                  <a:pt x="118268" y="2611"/>
                  <a:pt x="118002" y="2663"/>
                  <a:pt x="117780" y="2663"/>
                </a:cubicBezTo>
                <a:cubicBezTo>
                  <a:pt x="117637" y="2663"/>
                  <a:pt x="117513" y="2641"/>
                  <a:pt x="117418" y="2569"/>
                </a:cubicBezTo>
                <a:cubicBezTo>
                  <a:pt x="117208" y="2400"/>
                  <a:pt x="117034" y="2332"/>
                  <a:pt x="116883" y="2332"/>
                </a:cubicBezTo>
                <a:cubicBezTo>
                  <a:pt x="116309" y="2332"/>
                  <a:pt x="116090" y="3317"/>
                  <a:pt x="115586" y="3317"/>
                </a:cubicBezTo>
                <a:cubicBezTo>
                  <a:pt x="115470" y="3317"/>
                  <a:pt x="115338" y="3265"/>
                  <a:pt x="115183" y="3136"/>
                </a:cubicBezTo>
                <a:cubicBezTo>
                  <a:pt x="115350" y="2736"/>
                  <a:pt x="115450" y="2302"/>
                  <a:pt x="115650" y="1835"/>
                </a:cubicBezTo>
                <a:lnTo>
                  <a:pt x="115650" y="1835"/>
                </a:lnTo>
                <a:cubicBezTo>
                  <a:pt x="115217" y="1902"/>
                  <a:pt x="114983" y="2068"/>
                  <a:pt x="114750" y="2269"/>
                </a:cubicBezTo>
                <a:cubicBezTo>
                  <a:pt x="114305" y="2713"/>
                  <a:pt x="113901" y="3050"/>
                  <a:pt x="113385" y="3050"/>
                </a:cubicBezTo>
                <a:cubicBezTo>
                  <a:pt x="113086" y="3050"/>
                  <a:pt x="112751" y="2937"/>
                  <a:pt x="112348" y="2669"/>
                </a:cubicBezTo>
                <a:cubicBezTo>
                  <a:pt x="111822" y="2351"/>
                  <a:pt x="111264" y="2244"/>
                  <a:pt x="110694" y="2244"/>
                </a:cubicBezTo>
                <a:cubicBezTo>
                  <a:pt x="109708" y="2244"/>
                  <a:pt x="108683" y="2563"/>
                  <a:pt x="107711" y="2669"/>
                </a:cubicBezTo>
                <a:cubicBezTo>
                  <a:pt x="107678" y="2669"/>
                  <a:pt x="107611" y="2902"/>
                  <a:pt x="107578" y="3002"/>
                </a:cubicBezTo>
                <a:lnTo>
                  <a:pt x="107611" y="3002"/>
                </a:lnTo>
                <a:cubicBezTo>
                  <a:pt x="107511" y="3369"/>
                  <a:pt x="107411" y="3770"/>
                  <a:pt x="107278" y="4170"/>
                </a:cubicBezTo>
                <a:cubicBezTo>
                  <a:pt x="107211" y="4170"/>
                  <a:pt x="107077" y="4203"/>
                  <a:pt x="107011" y="4203"/>
                </a:cubicBezTo>
                <a:cubicBezTo>
                  <a:pt x="106911" y="4103"/>
                  <a:pt x="106744" y="3903"/>
                  <a:pt x="106644" y="3903"/>
                </a:cubicBezTo>
                <a:cubicBezTo>
                  <a:pt x="106510" y="3903"/>
                  <a:pt x="106377" y="4103"/>
                  <a:pt x="106243" y="4203"/>
                </a:cubicBezTo>
                <a:cubicBezTo>
                  <a:pt x="106310" y="4270"/>
                  <a:pt x="106344" y="4270"/>
                  <a:pt x="106377" y="4303"/>
                </a:cubicBezTo>
                <a:cubicBezTo>
                  <a:pt x="105910" y="4337"/>
                  <a:pt x="105510" y="4403"/>
                  <a:pt x="105043" y="4437"/>
                </a:cubicBezTo>
                <a:cubicBezTo>
                  <a:pt x="105034" y="4437"/>
                  <a:pt x="105025" y="4437"/>
                  <a:pt x="105016" y="4437"/>
                </a:cubicBezTo>
                <a:cubicBezTo>
                  <a:pt x="104386" y="4437"/>
                  <a:pt x="104087" y="3483"/>
                  <a:pt x="103438" y="3483"/>
                </a:cubicBezTo>
                <a:cubicBezTo>
                  <a:pt x="103284" y="3483"/>
                  <a:pt x="103110" y="3537"/>
                  <a:pt x="102908" y="3670"/>
                </a:cubicBezTo>
                <a:cubicBezTo>
                  <a:pt x="103075" y="4070"/>
                  <a:pt x="103241" y="4403"/>
                  <a:pt x="103408" y="4737"/>
                </a:cubicBezTo>
                <a:cubicBezTo>
                  <a:pt x="102841" y="4937"/>
                  <a:pt x="102407" y="5037"/>
                  <a:pt x="102074" y="5137"/>
                </a:cubicBezTo>
                <a:cubicBezTo>
                  <a:pt x="102141" y="5037"/>
                  <a:pt x="102141" y="5004"/>
                  <a:pt x="102074" y="4937"/>
                </a:cubicBezTo>
                <a:cubicBezTo>
                  <a:pt x="102040" y="4804"/>
                  <a:pt x="101807" y="4737"/>
                  <a:pt x="101674" y="4637"/>
                </a:cubicBezTo>
                <a:cubicBezTo>
                  <a:pt x="101573" y="4804"/>
                  <a:pt x="101373" y="4971"/>
                  <a:pt x="101407" y="5104"/>
                </a:cubicBezTo>
                <a:cubicBezTo>
                  <a:pt x="101073" y="4937"/>
                  <a:pt x="100840" y="4504"/>
                  <a:pt x="100339" y="3770"/>
                </a:cubicBezTo>
                <a:cubicBezTo>
                  <a:pt x="98872" y="3670"/>
                  <a:pt x="97504" y="3636"/>
                  <a:pt x="96136" y="3536"/>
                </a:cubicBezTo>
                <a:cubicBezTo>
                  <a:pt x="95969" y="2169"/>
                  <a:pt x="95536" y="1034"/>
                  <a:pt x="94235" y="801"/>
                </a:cubicBezTo>
                <a:cubicBezTo>
                  <a:pt x="92867" y="534"/>
                  <a:pt x="91500" y="634"/>
                  <a:pt x="90065" y="534"/>
                </a:cubicBezTo>
                <a:cubicBezTo>
                  <a:pt x="88798" y="367"/>
                  <a:pt x="87497" y="200"/>
                  <a:pt x="86196" y="0"/>
                </a:cubicBez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0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201;p3">
            <a:extLst>
              <a:ext uri="{FF2B5EF4-FFF2-40B4-BE49-F238E27FC236}">
                <a16:creationId xmlns="" xmlns:a16="http://schemas.microsoft.com/office/drawing/2014/main" id="{E2E88641-7FAE-45F4-81F6-B42C3E0DA9BD}"/>
              </a:ext>
            </a:extLst>
          </p:cNvPr>
          <p:cNvSpPr txBox="1">
            <a:spLocks/>
          </p:cNvSpPr>
          <p:nvPr/>
        </p:nvSpPr>
        <p:spPr>
          <a:xfrm>
            <a:off x="3472327" y="3220904"/>
            <a:ext cx="2789550" cy="70425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68569" rIns="0" bIns="68569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  <a:buSzPts val="4200"/>
            </a:pPr>
            <a:r>
              <a:rPr lang="en-ID" sz="2700" dirty="0" smtClean="0">
                <a:solidFill>
                  <a:schemeClr val="bg2">
                    <a:lumMod val="2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References </a:t>
            </a:r>
            <a:endParaRPr lang="en-ID" sz="2700" dirty="0">
              <a:solidFill>
                <a:schemeClr val="bg2">
                  <a:lumMod val="25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203;p3">
            <a:extLst>
              <a:ext uri="{FF2B5EF4-FFF2-40B4-BE49-F238E27FC236}">
                <a16:creationId xmlns="" xmlns:a16="http://schemas.microsoft.com/office/drawing/2014/main" id="{01AAE513-1195-4DB3-8E50-E8EA3A75612B}"/>
              </a:ext>
            </a:extLst>
          </p:cNvPr>
          <p:cNvSpPr txBox="1">
            <a:spLocks/>
          </p:cNvSpPr>
          <p:nvPr/>
        </p:nvSpPr>
        <p:spPr>
          <a:xfrm>
            <a:off x="4390102" y="2307949"/>
            <a:ext cx="110565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8569" rIns="137156" bIns="68569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  <a:spcBef>
                <a:spcPts val="0"/>
              </a:spcBef>
              <a:buSzPts val="12000"/>
            </a:pPr>
            <a:r>
              <a:rPr lang="en" sz="4500" dirty="0" smtClean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08</a:t>
            </a:r>
            <a:endParaRPr lang="en" sz="4500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5B50CCD9-11F0-3B63-E6CF-B8B4F961C4E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47" r="7623" b="65065"/>
          <a:stretch/>
        </p:blipFill>
        <p:spPr>
          <a:xfrm rot="5400000">
            <a:off x="-3203801" y="2915571"/>
            <a:ext cx="7124704" cy="96971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E1814A49-B10D-4313-42C9-4E1FF463C3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2312" y="6308615"/>
            <a:ext cx="2071688" cy="460375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="" xmlns:a16="http://schemas.microsoft.com/office/drawing/2014/main" id="{C97ED349-9676-876B-4FC9-52B692383269}"/>
              </a:ext>
            </a:extLst>
          </p:cNvPr>
          <p:cNvGrpSpPr/>
          <p:nvPr/>
        </p:nvGrpSpPr>
        <p:grpSpPr>
          <a:xfrm>
            <a:off x="6302553" y="111971"/>
            <a:ext cx="2841447" cy="638941"/>
            <a:chOff x="507369" y="3237189"/>
            <a:chExt cx="6101155" cy="1312875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="" xmlns:a16="http://schemas.microsoft.com/office/drawing/2014/main" id="{3C88C06C-43D4-2613-041A-298D12A3E79F}"/>
                </a:ext>
              </a:extLst>
            </p:cNvPr>
            <p:cNvSpPr/>
            <p:nvPr/>
          </p:nvSpPr>
          <p:spPr>
            <a:xfrm>
              <a:off x="507369" y="3333750"/>
              <a:ext cx="6017256" cy="1068111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pic>
          <p:nvPicPr>
            <p:cNvPr id="19" name="Picture 18" descr="A black and white logo&#10;&#10;Description automatically generated">
              <a:extLst>
                <a:ext uri="{FF2B5EF4-FFF2-40B4-BE49-F238E27FC236}">
                  <a16:creationId xmlns="" xmlns:a16="http://schemas.microsoft.com/office/drawing/2014/main" id="{1AC850E9-7802-2D4A-6F48-472B1874643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230" t="9383" r="26230" b="60139"/>
            <a:stretch/>
          </p:blipFill>
          <p:spPr>
            <a:xfrm>
              <a:off x="2688857" y="3443886"/>
              <a:ext cx="1871280" cy="899479"/>
            </a:xfrm>
            <a:prstGeom prst="rect">
              <a:avLst/>
            </a:prstGeom>
          </p:spPr>
        </p:pic>
        <p:pic>
          <p:nvPicPr>
            <p:cNvPr id="20" name="Picture 19" descr="A blue and white logo&#10;&#10;Description automatically generated">
              <a:extLst>
                <a:ext uri="{FF2B5EF4-FFF2-40B4-BE49-F238E27FC236}">
                  <a16:creationId xmlns="" xmlns:a16="http://schemas.microsoft.com/office/drawing/2014/main" id="{0B898990-FA7E-AC37-294B-FCD52380636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8469" y="3382029"/>
              <a:ext cx="2170388" cy="971550"/>
            </a:xfrm>
            <a:prstGeom prst="rect">
              <a:avLst/>
            </a:prstGeom>
          </p:spPr>
        </p:pic>
        <p:pic>
          <p:nvPicPr>
            <p:cNvPr id="21" name="Picture 20" descr="A blue circle with a cross&#10;&#10;Description automatically generated">
              <a:extLst>
                <a:ext uri="{FF2B5EF4-FFF2-40B4-BE49-F238E27FC236}">
                  <a16:creationId xmlns="" xmlns:a16="http://schemas.microsoft.com/office/drawing/2014/main" id="{B2774015-7717-D2B0-0694-E4F5C0BDB5C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95649" y="3237189"/>
              <a:ext cx="1312875" cy="1312875"/>
            </a:xfrm>
            <a:prstGeom prst="rect">
              <a:avLst/>
            </a:prstGeom>
          </p:spPr>
        </p:pic>
        <p:pic>
          <p:nvPicPr>
            <p:cNvPr id="22" name="Picture 21" descr="A logo with a globe in the middle&#10;&#10;Description automatically generated">
              <a:extLst>
                <a:ext uri="{FF2B5EF4-FFF2-40B4-BE49-F238E27FC236}">
                  <a16:creationId xmlns="" xmlns:a16="http://schemas.microsoft.com/office/drawing/2014/main" id="{38CB6046-7AEB-6680-4697-99DD286FF29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880" t="30633" r="23674" b="28588"/>
            <a:stretch/>
          </p:blipFill>
          <p:spPr>
            <a:xfrm>
              <a:off x="4644036" y="3415560"/>
              <a:ext cx="853931" cy="904489"/>
            </a:xfrm>
            <a:prstGeom prst="rect">
              <a:avLst/>
            </a:prstGeom>
          </p:spPr>
        </p:pic>
      </p:grp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The 6th </a:t>
            </a:r>
            <a:r>
              <a:rPr lang="en-US" dirty="0" err="1" smtClean="0"/>
              <a:t>Geomatics</a:t>
            </a:r>
            <a:r>
              <a:rPr lang="en-US" dirty="0" smtClean="0"/>
              <a:t> International Conference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0123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923502" y="648333"/>
            <a:ext cx="7578298" cy="57015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1175" indent="-511175">
              <a:tabLst>
                <a:tab pos="344488" algn="l"/>
              </a:tabLst>
            </a:pPr>
            <a:r>
              <a:rPr lang="en-US" sz="1350" dirty="0">
                <a:solidFill>
                  <a:schemeClr val="bg2">
                    <a:lumMod val="25000"/>
                  </a:schemeClr>
                </a:solidFill>
                <a:latin typeface="MADE TOMMY" panose="02000503000000020004" pitchFamily="50" charset="0"/>
              </a:rPr>
              <a:t>[1] 	Y. </a:t>
            </a:r>
            <a:r>
              <a:rPr lang="en-US" sz="1350" dirty="0" err="1">
                <a:solidFill>
                  <a:schemeClr val="bg2">
                    <a:lumMod val="25000"/>
                  </a:schemeClr>
                </a:solidFill>
                <a:latin typeface="MADE TOMMY" panose="02000503000000020004" pitchFamily="50" charset="0"/>
              </a:rPr>
              <a:t>Zheng</a:t>
            </a:r>
            <a:r>
              <a:rPr lang="en-US" sz="1350" dirty="0">
                <a:solidFill>
                  <a:schemeClr val="bg2">
                    <a:lumMod val="25000"/>
                  </a:schemeClr>
                </a:solidFill>
                <a:latin typeface="MADE TOMMY" panose="02000503000000020004" pitchFamily="50" charset="0"/>
              </a:rPr>
              <a:t> and W. Takeuchi, "Estimating mangrove forest gross primary production by quantifying environmental stressors in the coastal area," Scientific Reports, vol. 12, p. 1–14, February 2022. </a:t>
            </a:r>
            <a:endParaRPr lang="en-US" sz="1350" dirty="0" smtClean="0">
              <a:solidFill>
                <a:schemeClr val="bg2">
                  <a:lumMod val="25000"/>
                </a:schemeClr>
              </a:solidFill>
              <a:latin typeface="MADE TOMMY" panose="02000503000000020004" pitchFamily="50" charset="0"/>
            </a:endParaRPr>
          </a:p>
          <a:p>
            <a:pPr marL="511175" indent="-511175">
              <a:tabLst>
                <a:tab pos="344488" algn="l"/>
              </a:tabLst>
            </a:pPr>
            <a:r>
              <a:rPr lang="en-US" sz="1350" dirty="0" smtClean="0">
                <a:solidFill>
                  <a:schemeClr val="bg2">
                    <a:lumMod val="25000"/>
                  </a:schemeClr>
                </a:solidFill>
                <a:latin typeface="MADE TOMMY" panose="02000503000000020004" pitchFamily="50" charset="0"/>
              </a:rPr>
              <a:t>[</a:t>
            </a:r>
            <a:r>
              <a:rPr lang="en-US" sz="1350" dirty="0">
                <a:solidFill>
                  <a:schemeClr val="bg2">
                    <a:lumMod val="25000"/>
                  </a:schemeClr>
                </a:solidFill>
                <a:latin typeface="MADE TOMMY" panose="02000503000000020004" pitchFamily="50" charset="0"/>
              </a:rPr>
              <a:t>2] 	Y. </a:t>
            </a:r>
            <a:r>
              <a:rPr lang="en-US" sz="1350" dirty="0" err="1">
                <a:solidFill>
                  <a:schemeClr val="bg2">
                    <a:lumMod val="25000"/>
                  </a:schemeClr>
                </a:solidFill>
                <a:latin typeface="MADE TOMMY" panose="02000503000000020004" pitchFamily="50" charset="0"/>
              </a:rPr>
              <a:t>Zheng</a:t>
            </a:r>
            <a:r>
              <a:rPr lang="en-US" sz="1350" dirty="0">
                <a:solidFill>
                  <a:schemeClr val="bg2">
                    <a:lumMod val="25000"/>
                  </a:schemeClr>
                </a:solidFill>
                <a:latin typeface="MADE TOMMY" panose="02000503000000020004" pitchFamily="50" charset="0"/>
              </a:rPr>
              <a:t>, R. Tan and B. Zhang, "The joint impact of the carbon market on carbon emissions, energy mix, and </a:t>
            </a:r>
            <a:r>
              <a:rPr lang="en-US" sz="1350" dirty="0" err="1">
                <a:solidFill>
                  <a:schemeClr val="bg2">
                    <a:lumMod val="25000"/>
                  </a:schemeClr>
                </a:solidFill>
                <a:latin typeface="MADE TOMMY" panose="02000503000000020004" pitchFamily="50" charset="0"/>
              </a:rPr>
              <a:t>copollutants</a:t>
            </a:r>
            <a:r>
              <a:rPr lang="en-US" sz="1350" dirty="0">
                <a:solidFill>
                  <a:schemeClr val="bg2">
                    <a:lumMod val="25000"/>
                  </a:schemeClr>
                </a:solidFill>
                <a:latin typeface="MADE TOMMY" panose="02000503000000020004" pitchFamily="50" charset="0"/>
              </a:rPr>
              <a:t>," Environmental Research Letters, vol. 18, p. 045007, 2023. </a:t>
            </a:r>
          </a:p>
          <a:p>
            <a:pPr marL="511175" indent="-511175">
              <a:tabLst>
                <a:tab pos="344488" algn="l"/>
              </a:tabLst>
            </a:pPr>
            <a:r>
              <a:rPr lang="en-US" sz="1350" dirty="0">
                <a:solidFill>
                  <a:schemeClr val="bg2">
                    <a:lumMod val="25000"/>
                  </a:schemeClr>
                </a:solidFill>
                <a:latin typeface="MADE TOMMY" panose="02000503000000020004" pitchFamily="50" charset="0"/>
              </a:rPr>
              <a:t>[3] 	S. </a:t>
            </a:r>
            <a:r>
              <a:rPr lang="en-US" sz="1350" dirty="0" err="1">
                <a:solidFill>
                  <a:schemeClr val="bg2">
                    <a:lumMod val="25000"/>
                  </a:schemeClr>
                </a:solidFill>
                <a:latin typeface="MADE TOMMY" panose="02000503000000020004" pitchFamily="50" charset="0"/>
              </a:rPr>
              <a:t>Xu</a:t>
            </a:r>
            <a:r>
              <a:rPr lang="en-US" sz="1350" dirty="0">
                <a:solidFill>
                  <a:schemeClr val="bg2">
                    <a:lumMod val="25000"/>
                  </a:schemeClr>
                </a:solidFill>
                <a:latin typeface="MADE TOMMY" panose="02000503000000020004" pitchFamily="50" charset="0"/>
              </a:rPr>
              <a:t>, W. Pan and D. Wen, "Do carbon emission trading schemes promote the green transition of enterprises? Evidence from China," Sustainability, vol. 15, p. 6333, April 2023. </a:t>
            </a:r>
          </a:p>
          <a:p>
            <a:pPr marL="511175" indent="-511175">
              <a:tabLst>
                <a:tab pos="344488" algn="l"/>
              </a:tabLst>
            </a:pPr>
            <a:r>
              <a:rPr lang="en-US" sz="1350" dirty="0">
                <a:solidFill>
                  <a:schemeClr val="bg2">
                    <a:lumMod val="25000"/>
                  </a:schemeClr>
                </a:solidFill>
                <a:latin typeface="MADE TOMMY" panose="02000503000000020004" pitchFamily="50" charset="0"/>
              </a:rPr>
              <a:t>[4] 	C. J. Wong, D. James, N. A. </a:t>
            </a:r>
            <a:r>
              <a:rPr lang="en-US" sz="1350" dirty="0" err="1">
                <a:solidFill>
                  <a:schemeClr val="bg2">
                    <a:lumMod val="25000"/>
                  </a:schemeClr>
                </a:solidFill>
                <a:latin typeface="MADE TOMMY" panose="02000503000000020004" pitchFamily="50" charset="0"/>
              </a:rPr>
              <a:t>Besar</a:t>
            </a:r>
            <a:r>
              <a:rPr lang="en-US" sz="1350" dirty="0">
                <a:solidFill>
                  <a:schemeClr val="bg2">
                    <a:lumMod val="25000"/>
                  </a:schemeClr>
                </a:solidFill>
                <a:latin typeface="MADE TOMMY" panose="02000503000000020004" pitchFamily="50" charset="0"/>
              </a:rPr>
              <a:t>, K. U. </a:t>
            </a:r>
            <a:r>
              <a:rPr lang="en-US" sz="1350" dirty="0" err="1">
                <a:solidFill>
                  <a:schemeClr val="bg2">
                    <a:lumMod val="25000"/>
                  </a:schemeClr>
                </a:solidFill>
                <a:latin typeface="MADE TOMMY" panose="02000503000000020004" pitchFamily="50" charset="0"/>
              </a:rPr>
              <a:t>Kamlun</a:t>
            </a:r>
            <a:r>
              <a:rPr lang="en-US" sz="1350" dirty="0">
                <a:solidFill>
                  <a:schemeClr val="bg2">
                    <a:lumMod val="25000"/>
                  </a:schemeClr>
                </a:solidFill>
                <a:latin typeface="MADE TOMMY" panose="02000503000000020004" pitchFamily="50" charset="0"/>
              </a:rPr>
              <a:t>, J. </a:t>
            </a:r>
            <a:r>
              <a:rPr lang="en-US" sz="1350" dirty="0" err="1">
                <a:solidFill>
                  <a:schemeClr val="bg2">
                    <a:lumMod val="25000"/>
                  </a:schemeClr>
                </a:solidFill>
                <a:latin typeface="MADE TOMMY" panose="02000503000000020004" pitchFamily="50" charset="0"/>
              </a:rPr>
              <a:t>Tangah</a:t>
            </a:r>
            <a:r>
              <a:rPr lang="en-US" sz="1350" dirty="0">
                <a:solidFill>
                  <a:schemeClr val="bg2">
                    <a:lumMod val="25000"/>
                  </a:schemeClr>
                </a:solidFill>
                <a:latin typeface="MADE TOMMY" panose="02000503000000020004" pitchFamily="50" charset="0"/>
              </a:rPr>
              <a:t>, S. </a:t>
            </a:r>
            <a:r>
              <a:rPr lang="en-US" sz="1350" dirty="0" err="1">
                <a:solidFill>
                  <a:schemeClr val="bg2">
                    <a:lumMod val="25000"/>
                  </a:schemeClr>
                </a:solidFill>
                <a:latin typeface="MADE TOMMY" panose="02000503000000020004" pitchFamily="50" charset="0"/>
              </a:rPr>
              <a:t>Tsuyuki</a:t>
            </a:r>
            <a:r>
              <a:rPr lang="en-US" sz="1350" dirty="0">
                <a:solidFill>
                  <a:schemeClr val="bg2">
                    <a:lumMod val="25000"/>
                  </a:schemeClr>
                </a:solidFill>
                <a:latin typeface="MADE TOMMY" panose="02000503000000020004" pitchFamily="50" charset="0"/>
              </a:rPr>
              <a:t> and M.-H. </a:t>
            </a:r>
            <a:r>
              <a:rPr lang="en-US" sz="1350" dirty="0" err="1">
                <a:solidFill>
                  <a:schemeClr val="bg2">
                    <a:lumMod val="25000"/>
                  </a:schemeClr>
                </a:solidFill>
                <a:latin typeface="MADE TOMMY" panose="02000503000000020004" pitchFamily="50" charset="0"/>
              </a:rPr>
              <a:t>Phua</a:t>
            </a:r>
            <a:r>
              <a:rPr lang="en-US" sz="1350" dirty="0">
                <a:solidFill>
                  <a:schemeClr val="bg2">
                    <a:lumMod val="25000"/>
                  </a:schemeClr>
                </a:solidFill>
                <a:latin typeface="MADE TOMMY" panose="02000503000000020004" pitchFamily="50" charset="0"/>
              </a:rPr>
              <a:t>, "Estimating mangrove above-ground biomass loss due to deforestation in Malaysian northern Borneo between 2000 and 2015 using SRTM and Landsat images," Forests, vol. 11, p. 1018, September 2020. </a:t>
            </a:r>
          </a:p>
          <a:p>
            <a:pPr marL="511175" indent="-511175">
              <a:tabLst>
                <a:tab pos="344488" algn="l"/>
              </a:tabLst>
            </a:pPr>
            <a:r>
              <a:rPr lang="en-US" sz="1350" dirty="0">
                <a:solidFill>
                  <a:schemeClr val="bg2">
                    <a:lumMod val="25000"/>
                  </a:schemeClr>
                </a:solidFill>
                <a:latin typeface="MADE TOMMY" panose="02000503000000020004" pitchFamily="50" charset="0"/>
              </a:rPr>
              <a:t>[5] 	D. Wang, B. Wan, P. </a:t>
            </a:r>
            <a:r>
              <a:rPr lang="en-US" sz="1350" dirty="0" err="1">
                <a:solidFill>
                  <a:schemeClr val="bg2">
                    <a:lumMod val="25000"/>
                  </a:schemeClr>
                </a:solidFill>
                <a:latin typeface="MADE TOMMY" panose="02000503000000020004" pitchFamily="50" charset="0"/>
              </a:rPr>
              <a:t>Qiu</a:t>
            </a:r>
            <a:r>
              <a:rPr lang="en-US" sz="1350" dirty="0">
                <a:solidFill>
                  <a:schemeClr val="bg2">
                    <a:lumMod val="25000"/>
                  </a:schemeClr>
                </a:solidFill>
                <a:latin typeface="MADE TOMMY" panose="02000503000000020004" pitchFamily="50" charset="0"/>
              </a:rPr>
              <a:t>, Z. </a:t>
            </a:r>
            <a:r>
              <a:rPr lang="en-US" sz="1350" dirty="0" err="1">
                <a:solidFill>
                  <a:schemeClr val="bg2">
                    <a:lumMod val="25000"/>
                  </a:schemeClr>
                </a:solidFill>
                <a:latin typeface="MADE TOMMY" panose="02000503000000020004" pitchFamily="50" charset="0"/>
              </a:rPr>
              <a:t>Zuo</a:t>
            </a:r>
            <a:r>
              <a:rPr lang="en-US" sz="1350" dirty="0">
                <a:solidFill>
                  <a:schemeClr val="bg2">
                    <a:lumMod val="25000"/>
                  </a:schemeClr>
                </a:solidFill>
                <a:latin typeface="MADE TOMMY" panose="02000503000000020004" pitchFamily="50" charset="0"/>
              </a:rPr>
              <a:t>, R. Wang and X. Wu, "Mapping height and aboveground biomass of mangrove forests on Hainan island using UAV-</a:t>
            </a:r>
            <a:r>
              <a:rPr lang="en-US" sz="1350" dirty="0" err="1">
                <a:solidFill>
                  <a:schemeClr val="bg2">
                    <a:lumMod val="25000"/>
                  </a:schemeClr>
                </a:solidFill>
                <a:latin typeface="MADE TOMMY" panose="02000503000000020004" pitchFamily="50" charset="0"/>
              </a:rPr>
              <a:t>Lidar</a:t>
            </a:r>
            <a:r>
              <a:rPr lang="en-US" sz="1350" dirty="0">
                <a:solidFill>
                  <a:schemeClr val="bg2">
                    <a:lumMod val="25000"/>
                  </a:schemeClr>
                </a:solidFill>
                <a:latin typeface="MADE TOMMY" panose="02000503000000020004" pitchFamily="50" charset="0"/>
              </a:rPr>
              <a:t> sampling," Remote Sensing, vol. 11, p. 2156, September 2019. </a:t>
            </a:r>
          </a:p>
          <a:p>
            <a:pPr marL="511175" indent="-511175">
              <a:tabLst>
                <a:tab pos="344488" algn="l"/>
              </a:tabLst>
            </a:pPr>
            <a:r>
              <a:rPr lang="en-US" sz="1350" dirty="0">
                <a:solidFill>
                  <a:schemeClr val="bg2">
                    <a:lumMod val="25000"/>
                  </a:schemeClr>
                </a:solidFill>
                <a:latin typeface="MADE TOMMY" panose="02000503000000020004" pitchFamily="50" charset="0"/>
              </a:rPr>
              <a:t>[6] 	C. F. A. </a:t>
            </a:r>
            <a:r>
              <a:rPr lang="en-US" sz="1350" dirty="0" err="1">
                <a:solidFill>
                  <a:schemeClr val="bg2">
                    <a:lumMod val="25000"/>
                  </a:schemeClr>
                </a:solidFill>
                <a:latin typeface="MADE TOMMY" panose="02000503000000020004" pitchFamily="50" charset="0"/>
              </a:rPr>
              <a:t>Sondak</a:t>
            </a:r>
            <a:r>
              <a:rPr lang="en-US" sz="1350" dirty="0">
                <a:solidFill>
                  <a:schemeClr val="bg2">
                    <a:lumMod val="25000"/>
                  </a:schemeClr>
                </a:solidFill>
                <a:latin typeface="MADE TOMMY" panose="02000503000000020004" pitchFamily="50" charset="0"/>
              </a:rPr>
              <a:t>, E. Y. </a:t>
            </a:r>
            <a:r>
              <a:rPr lang="en-US" sz="1350" dirty="0" err="1">
                <a:solidFill>
                  <a:schemeClr val="bg2">
                    <a:lumMod val="25000"/>
                  </a:schemeClr>
                </a:solidFill>
                <a:latin typeface="MADE TOMMY" panose="02000503000000020004" pitchFamily="50" charset="0"/>
              </a:rPr>
              <a:t>Kaligis</a:t>
            </a:r>
            <a:r>
              <a:rPr lang="en-US" sz="1350" dirty="0">
                <a:solidFill>
                  <a:schemeClr val="bg2">
                    <a:lumMod val="25000"/>
                  </a:schemeClr>
                </a:solidFill>
                <a:latin typeface="MADE TOMMY" panose="02000503000000020004" pitchFamily="50" charset="0"/>
              </a:rPr>
              <a:t> and B. Robert A, "Economic valuation of </a:t>
            </a:r>
            <a:r>
              <a:rPr lang="en-US" sz="1350" dirty="0" err="1">
                <a:solidFill>
                  <a:schemeClr val="bg2">
                    <a:lumMod val="25000"/>
                  </a:schemeClr>
                </a:solidFill>
                <a:latin typeface="MADE TOMMY" panose="02000503000000020004" pitchFamily="50" charset="0"/>
              </a:rPr>
              <a:t>Lansa</a:t>
            </a:r>
            <a:r>
              <a:rPr lang="en-US" sz="1350" dirty="0">
                <a:solidFill>
                  <a:schemeClr val="bg2">
                    <a:lumMod val="25000"/>
                  </a:schemeClr>
                </a:solidFill>
                <a:latin typeface="MADE TOMMY" panose="02000503000000020004" pitchFamily="50" charset="0"/>
              </a:rPr>
              <a:t> Mangrove forest, North Sulawesi, Indonesia," </a:t>
            </a:r>
            <a:r>
              <a:rPr lang="en-US" sz="1350" dirty="0" err="1">
                <a:solidFill>
                  <a:schemeClr val="bg2">
                    <a:lumMod val="25000"/>
                  </a:schemeClr>
                </a:solidFill>
                <a:latin typeface="MADE TOMMY" panose="02000503000000020004" pitchFamily="50" charset="0"/>
              </a:rPr>
              <a:t>Biodiversitas</a:t>
            </a:r>
            <a:r>
              <a:rPr lang="en-US" sz="1350" dirty="0">
                <a:solidFill>
                  <a:schemeClr val="bg2">
                    <a:lumMod val="25000"/>
                  </a:schemeClr>
                </a:solidFill>
                <a:latin typeface="MADE TOMMY" panose="02000503000000020004" pitchFamily="50" charset="0"/>
              </a:rPr>
              <a:t>, vol. 20, p. 978–986, March 2019. </a:t>
            </a:r>
          </a:p>
          <a:p>
            <a:pPr marL="511175" indent="-511175">
              <a:tabLst>
                <a:tab pos="344488" algn="l"/>
              </a:tabLst>
            </a:pPr>
            <a:r>
              <a:rPr lang="en-US" sz="1350" dirty="0">
                <a:solidFill>
                  <a:schemeClr val="bg2">
                    <a:lumMod val="25000"/>
                  </a:schemeClr>
                </a:solidFill>
                <a:latin typeface="MADE TOMMY" panose="02000503000000020004" pitchFamily="50" charset="0"/>
              </a:rPr>
              <a:t>[7] 	M. Scott, Machine Learning: Unsupervised and Supervised Learning, 2023. </a:t>
            </a:r>
          </a:p>
          <a:p>
            <a:pPr marL="511175" indent="-511175">
              <a:tabLst>
                <a:tab pos="344488" algn="l"/>
              </a:tabLst>
            </a:pPr>
            <a:r>
              <a:rPr lang="en-US" sz="1350" dirty="0">
                <a:solidFill>
                  <a:schemeClr val="bg2">
                    <a:lumMod val="25000"/>
                  </a:schemeClr>
                </a:solidFill>
                <a:latin typeface="MADE TOMMY" panose="02000503000000020004" pitchFamily="50" charset="0"/>
              </a:rPr>
              <a:t>[8] 	T. Pham, N. </a:t>
            </a:r>
            <a:r>
              <a:rPr lang="en-US" sz="1350" dirty="0" err="1">
                <a:solidFill>
                  <a:schemeClr val="bg2">
                    <a:lumMod val="25000"/>
                  </a:schemeClr>
                </a:solidFill>
                <a:latin typeface="MADE TOMMY" panose="02000503000000020004" pitchFamily="50" charset="0"/>
              </a:rPr>
              <a:t>Yokoya</a:t>
            </a:r>
            <a:r>
              <a:rPr lang="en-US" sz="1350" dirty="0">
                <a:solidFill>
                  <a:schemeClr val="bg2">
                    <a:lumMod val="25000"/>
                  </a:schemeClr>
                </a:solidFill>
                <a:latin typeface="MADE TOMMY" panose="02000503000000020004" pitchFamily="50" charset="0"/>
              </a:rPr>
              <a:t>, D. Bui, K. Yoshino and D. </a:t>
            </a:r>
            <a:r>
              <a:rPr lang="en-US" sz="1350" dirty="0" err="1">
                <a:solidFill>
                  <a:schemeClr val="bg2">
                    <a:lumMod val="25000"/>
                  </a:schemeClr>
                </a:solidFill>
                <a:latin typeface="MADE TOMMY" panose="02000503000000020004" pitchFamily="50" charset="0"/>
              </a:rPr>
              <a:t>Friess</a:t>
            </a:r>
            <a:r>
              <a:rPr lang="en-US" sz="1350" dirty="0">
                <a:solidFill>
                  <a:schemeClr val="bg2">
                    <a:lumMod val="25000"/>
                  </a:schemeClr>
                </a:solidFill>
                <a:latin typeface="MADE TOMMY" panose="02000503000000020004" pitchFamily="50" charset="0"/>
              </a:rPr>
              <a:t>, "Remote sensing approaches for monitoring mangrove species, structure, and biomass: opportunities and challenges," Remote Sensing, vol. 11, p. 230, January 2019. </a:t>
            </a:r>
          </a:p>
          <a:p>
            <a:pPr marL="511175" indent="-511175">
              <a:tabLst>
                <a:tab pos="344488" algn="l"/>
              </a:tabLst>
            </a:pPr>
            <a:r>
              <a:rPr lang="en-US" sz="1350" dirty="0">
                <a:solidFill>
                  <a:schemeClr val="bg2">
                    <a:lumMod val="25000"/>
                  </a:schemeClr>
                </a:solidFill>
                <a:latin typeface="MADE TOMMY" panose="02000503000000020004" pitchFamily="50" charset="0"/>
              </a:rPr>
              <a:t>[9] 	J. A. Navarro, N. </a:t>
            </a:r>
            <a:r>
              <a:rPr lang="en-US" sz="1350" dirty="0" err="1">
                <a:solidFill>
                  <a:schemeClr val="bg2">
                    <a:lumMod val="25000"/>
                  </a:schemeClr>
                </a:solidFill>
                <a:latin typeface="MADE TOMMY" panose="02000503000000020004" pitchFamily="50" charset="0"/>
              </a:rPr>
              <a:t>Algeet</a:t>
            </a:r>
            <a:r>
              <a:rPr lang="en-US" sz="1350" dirty="0">
                <a:solidFill>
                  <a:schemeClr val="bg2">
                    <a:lumMod val="25000"/>
                  </a:schemeClr>
                </a:solidFill>
                <a:latin typeface="MADE TOMMY" panose="02000503000000020004" pitchFamily="50" charset="0"/>
              </a:rPr>
              <a:t>, A. </a:t>
            </a:r>
            <a:r>
              <a:rPr lang="en-US" sz="1350" dirty="0" err="1">
                <a:solidFill>
                  <a:schemeClr val="bg2">
                    <a:lumMod val="25000"/>
                  </a:schemeClr>
                </a:solidFill>
                <a:latin typeface="MADE TOMMY" panose="02000503000000020004" pitchFamily="50" charset="0"/>
              </a:rPr>
              <a:t>Fernández-Landa</a:t>
            </a:r>
            <a:r>
              <a:rPr lang="en-US" sz="1350" dirty="0">
                <a:solidFill>
                  <a:schemeClr val="bg2">
                    <a:lumMod val="25000"/>
                  </a:schemeClr>
                </a:solidFill>
                <a:latin typeface="MADE TOMMY" panose="02000503000000020004" pitchFamily="50" charset="0"/>
              </a:rPr>
              <a:t>, J. Esteban, P. Rodríguez-Noriega and M. L. </a:t>
            </a:r>
            <a:r>
              <a:rPr lang="en-US" sz="1350" dirty="0" err="1">
                <a:solidFill>
                  <a:schemeClr val="bg2">
                    <a:lumMod val="25000"/>
                  </a:schemeClr>
                </a:solidFill>
                <a:latin typeface="MADE TOMMY" panose="02000503000000020004" pitchFamily="50" charset="0"/>
              </a:rPr>
              <a:t>Guillén-Climent</a:t>
            </a:r>
            <a:r>
              <a:rPr lang="en-US" sz="1350" dirty="0">
                <a:solidFill>
                  <a:schemeClr val="bg2">
                    <a:lumMod val="25000"/>
                  </a:schemeClr>
                </a:solidFill>
                <a:latin typeface="MADE TOMMY" panose="02000503000000020004" pitchFamily="50" charset="0"/>
              </a:rPr>
              <a:t>, "Integration of UAV, Sentinel-1, and Sentinel-2 data for mangrove plantation aboveground biomass monitoring in Senegal," Remote Sensing, vol. 11, p. 77, January 2019. </a:t>
            </a:r>
          </a:p>
          <a:p>
            <a:pPr marL="511175" indent="-511175">
              <a:tabLst>
                <a:tab pos="344488" algn="l"/>
              </a:tabLst>
            </a:pPr>
            <a:r>
              <a:rPr lang="en-US" sz="1350" dirty="0">
                <a:solidFill>
                  <a:schemeClr val="bg2">
                    <a:lumMod val="25000"/>
                  </a:schemeClr>
                </a:solidFill>
                <a:latin typeface="MADE TOMMY" panose="02000503000000020004" pitchFamily="50" charset="0"/>
              </a:rPr>
              <a:t>[10] 	S. Nasir, H. Muhammad and S. A. Novi, "Modeling mangrove ‘blue carbon’ ecosystem service in Jakarta </a:t>
            </a:r>
            <a:r>
              <a:rPr lang="en-US" sz="1350" dirty="0" err="1">
                <a:solidFill>
                  <a:schemeClr val="bg2">
                    <a:lumMod val="25000"/>
                  </a:schemeClr>
                </a:solidFill>
                <a:latin typeface="MADE TOMMY" panose="02000503000000020004" pitchFamily="50" charset="0"/>
              </a:rPr>
              <a:t>bayas</a:t>
            </a:r>
            <a:r>
              <a:rPr lang="en-US" sz="1350" dirty="0">
                <a:solidFill>
                  <a:schemeClr val="bg2">
                    <a:lumMod val="25000"/>
                  </a:schemeClr>
                </a:solidFill>
                <a:latin typeface="MADE TOMMY" panose="02000503000000020004" pitchFamily="50" charset="0"/>
              </a:rPr>
              <a:t> an impact of coastal development," E3S Web of Conferences, vol. 73, p. 04023, 2018. </a:t>
            </a:r>
          </a:p>
          <a:p>
            <a:pPr marL="511175" indent="-511175">
              <a:tabLst>
                <a:tab pos="344488" algn="l"/>
              </a:tabLst>
            </a:pPr>
            <a:r>
              <a:rPr lang="en-US" sz="1350" dirty="0">
                <a:solidFill>
                  <a:schemeClr val="bg2">
                    <a:lumMod val="25000"/>
                  </a:schemeClr>
                </a:solidFill>
                <a:latin typeface="MADE TOMMY" panose="02000503000000020004" pitchFamily="50" charset="0"/>
              </a:rPr>
              <a:t>[11] 	C. Molnar, Interpretable Machine Learning, A Guide for Making Black Box Models Explainable, Independently Published, 2023. </a:t>
            </a:r>
          </a:p>
          <a:p>
            <a:pPr marL="511175" indent="-511175">
              <a:tabLst>
                <a:tab pos="344488" algn="l"/>
              </a:tabLst>
            </a:pPr>
            <a:r>
              <a:rPr lang="en-US" sz="1350" dirty="0">
                <a:solidFill>
                  <a:schemeClr val="bg2">
                    <a:lumMod val="25000"/>
                  </a:schemeClr>
                </a:solidFill>
                <a:latin typeface="MADE TOMMY" panose="02000503000000020004" pitchFamily="50" charset="0"/>
              </a:rPr>
              <a:t>[12] 	R. Mitchell and E. Frank, "Accelerating the </a:t>
            </a:r>
            <a:r>
              <a:rPr lang="en-US" sz="1350" dirty="0" err="1">
                <a:solidFill>
                  <a:schemeClr val="bg2">
                    <a:lumMod val="25000"/>
                  </a:schemeClr>
                </a:solidFill>
                <a:latin typeface="MADE TOMMY" panose="02000503000000020004" pitchFamily="50" charset="0"/>
              </a:rPr>
              <a:t>XGBoost</a:t>
            </a:r>
            <a:r>
              <a:rPr lang="en-US" sz="1350" dirty="0">
                <a:solidFill>
                  <a:schemeClr val="bg2">
                    <a:lumMod val="25000"/>
                  </a:schemeClr>
                </a:solidFill>
                <a:latin typeface="MADE TOMMY" panose="02000503000000020004" pitchFamily="50" charset="0"/>
              </a:rPr>
              <a:t> algorithm using GPU computing," </a:t>
            </a:r>
            <a:r>
              <a:rPr lang="en-US" sz="1350" dirty="0" err="1">
                <a:solidFill>
                  <a:schemeClr val="bg2">
                    <a:lumMod val="25000"/>
                  </a:schemeClr>
                </a:solidFill>
                <a:latin typeface="MADE TOMMY" panose="02000503000000020004" pitchFamily="50" charset="0"/>
              </a:rPr>
              <a:t>PeerJ</a:t>
            </a:r>
            <a:r>
              <a:rPr lang="en-US" sz="1350" dirty="0">
                <a:solidFill>
                  <a:schemeClr val="bg2">
                    <a:lumMod val="25000"/>
                  </a:schemeClr>
                </a:solidFill>
                <a:latin typeface="MADE TOMMY" panose="02000503000000020004" pitchFamily="50" charset="0"/>
              </a:rPr>
              <a:t> Preprints, April 2017. </a:t>
            </a:r>
          </a:p>
          <a:p>
            <a:pPr marL="511175" indent="-511175">
              <a:tabLst>
                <a:tab pos="344488" algn="l"/>
              </a:tabLst>
            </a:pPr>
            <a:r>
              <a:rPr lang="en-US" sz="1350" dirty="0">
                <a:solidFill>
                  <a:schemeClr val="bg2">
                    <a:lumMod val="25000"/>
                  </a:schemeClr>
                </a:solidFill>
                <a:latin typeface="MADE TOMMY" panose="02000503000000020004" pitchFamily="50" charset="0"/>
              </a:rPr>
              <a:t>[13] 	M. </a:t>
            </a:r>
            <a:r>
              <a:rPr lang="en-US" sz="1350" dirty="0" err="1">
                <a:solidFill>
                  <a:schemeClr val="bg2">
                    <a:lumMod val="25000"/>
                  </a:schemeClr>
                </a:solidFill>
                <a:latin typeface="MADE TOMMY" panose="02000503000000020004" pitchFamily="50" charset="0"/>
              </a:rPr>
              <a:t>Malohlava</a:t>
            </a:r>
            <a:r>
              <a:rPr lang="en-US" sz="1350" dirty="0">
                <a:solidFill>
                  <a:schemeClr val="bg2">
                    <a:lumMod val="25000"/>
                  </a:schemeClr>
                </a:solidFill>
                <a:latin typeface="MADE TOMMY" panose="02000503000000020004" pitchFamily="50" charset="0"/>
              </a:rPr>
              <a:t>, A. </a:t>
            </a:r>
            <a:r>
              <a:rPr lang="en-US" sz="1350" dirty="0" err="1">
                <a:solidFill>
                  <a:schemeClr val="bg2">
                    <a:lumMod val="25000"/>
                  </a:schemeClr>
                </a:solidFill>
                <a:latin typeface="MADE TOMMY" panose="02000503000000020004" pitchFamily="50" charset="0"/>
              </a:rPr>
              <a:t>Candel</a:t>
            </a:r>
            <a:r>
              <a:rPr lang="en-US" sz="1350" dirty="0">
                <a:solidFill>
                  <a:schemeClr val="bg2">
                    <a:lumMod val="25000"/>
                  </a:schemeClr>
                </a:solidFill>
                <a:latin typeface="MADE TOMMY" panose="02000503000000020004" pitchFamily="50" charset="0"/>
              </a:rPr>
              <a:t>, C. Click, H. Roark and V. </a:t>
            </a:r>
            <a:r>
              <a:rPr lang="en-US" sz="1350" dirty="0" err="1">
                <a:solidFill>
                  <a:schemeClr val="bg2">
                    <a:lumMod val="25000"/>
                  </a:schemeClr>
                </a:solidFill>
                <a:latin typeface="MADE TOMMY" panose="02000503000000020004" pitchFamily="50" charset="0"/>
              </a:rPr>
              <a:t>Parmar</a:t>
            </a:r>
            <a:r>
              <a:rPr lang="en-US" sz="1350" dirty="0">
                <a:solidFill>
                  <a:schemeClr val="bg2">
                    <a:lumMod val="25000"/>
                  </a:schemeClr>
                </a:solidFill>
                <a:latin typeface="MADE TOMMY" panose="02000503000000020004" pitchFamily="50" charset="0"/>
              </a:rPr>
              <a:t>, Gradient Boosting Machine with H2O, A. </a:t>
            </a:r>
            <a:r>
              <a:rPr lang="en-US" sz="1350" dirty="0" err="1">
                <a:solidFill>
                  <a:schemeClr val="bg2">
                    <a:lumMod val="25000"/>
                  </a:schemeClr>
                </a:solidFill>
                <a:latin typeface="MADE TOMMY" panose="02000503000000020004" pitchFamily="50" charset="0"/>
              </a:rPr>
              <a:t>Bartz</a:t>
            </a:r>
            <a:r>
              <a:rPr lang="en-US" sz="1350" dirty="0">
                <a:solidFill>
                  <a:schemeClr val="bg2">
                    <a:lumMod val="25000"/>
                  </a:schemeClr>
                </a:solidFill>
                <a:latin typeface="MADE TOMMY" panose="02000503000000020004" pitchFamily="50" charset="0"/>
              </a:rPr>
              <a:t>, Ed., H2O.ai, Inc., 2023. </a:t>
            </a:r>
          </a:p>
          <a:p>
            <a:pPr marL="511175" indent="-511175">
              <a:tabLst>
                <a:tab pos="344488" algn="l"/>
              </a:tabLst>
            </a:pPr>
            <a:r>
              <a:rPr lang="en-US" sz="1350" dirty="0">
                <a:solidFill>
                  <a:schemeClr val="bg2">
                    <a:lumMod val="25000"/>
                  </a:schemeClr>
                </a:solidFill>
                <a:latin typeface="MADE TOMMY" panose="02000503000000020004" pitchFamily="50" charset="0"/>
              </a:rPr>
              <a:t>[14] 	Y. Maeda, A. Fukushima, Y. Imai, Y. </a:t>
            </a:r>
            <a:r>
              <a:rPr lang="en-US" sz="1350" dirty="0" err="1">
                <a:solidFill>
                  <a:schemeClr val="bg2">
                    <a:lumMod val="25000"/>
                  </a:schemeClr>
                </a:solidFill>
                <a:latin typeface="MADE TOMMY" panose="02000503000000020004" pitchFamily="50" charset="0"/>
              </a:rPr>
              <a:t>Tanahashi</a:t>
            </a:r>
            <a:r>
              <a:rPr lang="en-US" sz="1350" dirty="0">
                <a:solidFill>
                  <a:schemeClr val="bg2">
                    <a:lumMod val="25000"/>
                  </a:schemeClr>
                </a:solidFill>
                <a:latin typeface="MADE TOMMY" panose="02000503000000020004" pitchFamily="50" charset="0"/>
              </a:rPr>
              <a:t>, E. </a:t>
            </a:r>
            <a:r>
              <a:rPr lang="en-US" sz="1350" dirty="0" err="1">
                <a:solidFill>
                  <a:schemeClr val="bg2">
                    <a:lumMod val="25000"/>
                  </a:schemeClr>
                </a:solidFill>
                <a:latin typeface="MADE TOMMY" panose="02000503000000020004" pitchFamily="50" charset="0"/>
              </a:rPr>
              <a:t>Nakama</a:t>
            </a:r>
            <a:r>
              <a:rPr lang="en-US" sz="1350" dirty="0">
                <a:solidFill>
                  <a:schemeClr val="bg2">
                    <a:lumMod val="25000"/>
                  </a:schemeClr>
                </a:solidFill>
                <a:latin typeface="MADE TOMMY" panose="02000503000000020004" pitchFamily="50" charset="0"/>
              </a:rPr>
              <a:t>, S. </a:t>
            </a:r>
            <a:r>
              <a:rPr lang="en-US" sz="1350" dirty="0" err="1">
                <a:solidFill>
                  <a:schemeClr val="bg2">
                    <a:lumMod val="25000"/>
                  </a:schemeClr>
                </a:solidFill>
                <a:latin typeface="MADE TOMMY" panose="02000503000000020004" pitchFamily="50" charset="0"/>
              </a:rPr>
              <a:t>Ohta</a:t>
            </a:r>
            <a:r>
              <a:rPr lang="en-US" sz="1350" dirty="0">
                <a:solidFill>
                  <a:schemeClr val="bg2">
                    <a:lumMod val="25000"/>
                  </a:schemeClr>
                </a:solidFill>
                <a:latin typeface="MADE TOMMY" panose="02000503000000020004" pitchFamily="50" charset="0"/>
              </a:rPr>
              <a:t>, K. Kawazoe and N. </a:t>
            </a:r>
            <a:r>
              <a:rPr lang="en-US" sz="1350" dirty="0" err="1">
                <a:solidFill>
                  <a:schemeClr val="bg2">
                    <a:lumMod val="25000"/>
                  </a:schemeClr>
                </a:solidFill>
                <a:latin typeface="MADE TOMMY" panose="02000503000000020004" pitchFamily="50" charset="0"/>
              </a:rPr>
              <a:t>Akune</a:t>
            </a:r>
            <a:r>
              <a:rPr lang="en-US" sz="1350" dirty="0">
                <a:solidFill>
                  <a:schemeClr val="bg2">
                    <a:lumMod val="25000"/>
                  </a:schemeClr>
                </a:solidFill>
                <a:latin typeface="MADE TOMMY" panose="02000503000000020004" pitchFamily="50" charset="0"/>
              </a:rPr>
              <a:t>, "Estimating carbon stock changes of mangrove forests using satellite imagery and airborne </a:t>
            </a:r>
            <a:r>
              <a:rPr lang="en-US" sz="1350" dirty="0" err="1">
                <a:solidFill>
                  <a:schemeClr val="bg2">
                    <a:lumMod val="25000"/>
                  </a:schemeClr>
                </a:solidFill>
                <a:latin typeface="MADE TOMMY" panose="02000503000000020004" pitchFamily="50" charset="0"/>
              </a:rPr>
              <a:t>lidar</a:t>
            </a:r>
            <a:r>
              <a:rPr lang="en-US" sz="1350" dirty="0">
                <a:solidFill>
                  <a:schemeClr val="bg2">
                    <a:lumMod val="25000"/>
                  </a:schemeClr>
                </a:solidFill>
                <a:latin typeface="MADE TOMMY" panose="02000503000000020004" pitchFamily="50" charset="0"/>
              </a:rPr>
              <a:t> data in the South Sumatra state, Indonesia," The International Archives of the Photogrammetry, Remote Sensing and Spatial Information Sciences, Vols. XLI-B8, p. 705–709, June 2016.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CA765052-0C20-6B42-C273-6FF6E1E268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8110" y="45108"/>
            <a:ext cx="2071688" cy="460375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="" xmlns:a16="http://schemas.microsoft.com/office/drawing/2014/main" id="{C5CC6C94-3A71-2071-6ED7-43D8CC415C21}"/>
              </a:ext>
            </a:extLst>
          </p:cNvPr>
          <p:cNvGrpSpPr/>
          <p:nvPr/>
        </p:nvGrpSpPr>
        <p:grpSpPr>
          <a:xfrm>
            <a:off x="6319332" y="-19598"/>
            <a:ext cx="2841447" cy="638941"/>
            <a:chOff x="507369" y="3237189"/>
            <a:chExt cx="6101155" cy="1312875"/>
          </a:xfrm>
        </p:grpSpPr>
        <p:sp>
          <p:nvSpPr>
            <p:cNvPr id="3" name="Rectangle: Rounded Corners 2">
              <a:extLst>
                <a:ext uri="{FF2B5EF4-FFF2-40B4-BE49-F238E27FC236}">
                  <a16:creationId xmlns="" xmlns:a16="http://schemas.microsoft.com/office/drawing/2014/main" id="{BE9CBDB1-FFDD-09E9-A20A-05D808676D85}"/>
                </a:ext>
              </a:extLst>
            </p:cNvPr>
            <p:cNvSpPr/>
            <p:nvPr/>
          </p:nvSpPr>
          <p:spPr>
            <a:xfrm>
              <a:off x="507369" y="3333750"/>
              <a:ext cx="6017256" cy="1068111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pic>
          <p:nvPicPr>
            <p:cNvPr id="4" name="Picture 3" descr="A black and white logo&#10;&#10;Description automatically generated">
              <a:extLst>
                <a:ext uri="{FF2B5EF4-FFF2-40B4-BE49-F238E27FC236}">
                  <a16:creationId xmlns="" xmlns:a16="http://schemas.microsoft.com/office/drawing/2014/main" id="{EF72B8CF-F3EE-CDE2-6DF0-656F8F63C25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230" t="9383" r="26230" b="60139"/>
            <a:stretch/>
          </p:blipFill>
          <p:spPr>
            <a:xfrm>
              <a:off x="2688857" y="3443886"/>
              <a:ext cx="1871280" cy="899479"/>
            </a:xfrm>
            <a:prstGeom prst="rect">
              <a:avLst/>
            </a:prstGeom>
          </p:spPr>
        </p:pic>
        <p:pic>
          <p:nvPicPr>
            <p:cNvPr id="5" name="Picture 4" descr="A blue and white logo&#10;&#10;Description automatically generated">
              <a:extLst>
                <a:ext uri="{FF2B5EF4-FFF2-40B4-BE49-F238E27FC236}">
                  <a16:creationId xmlns="" xmlns:a16="http://schemas.microsoft.com/office/drawing/2014/main" id="{C0E00884-592A-4CBC-DB4C-9F94E9019D1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8469" y="3382029"/>
              <a:ext cx="2170388" cy="971550"/>
            </a:xfrm>
            <a:prstGeom prst="rect">
              <a:avLst/>
            </a:prstGeom>
          </p:spPr>
        </p:pic>
        <p:pic>
          <p:nvPicPr>
            <p:cNvPr id="6" name="Picture 5" descr="A blue circle with a cross&#10;&#10;Description automatically generated">
              <a:extLst>
                <a:ext uri="{FF2B5EF4-FFF2-40B4-BE49-F238E27FC236}">
                  <a16:creationId xmlns="" xmlns:a16="http://schemas.microsoft.com/office/drawing/2014/main" id="{66661663-CABD-E074-0AAD-B7734BA03C5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95649" y="3237189"/>
              <a:ext cx="1312875" cy="1312875"/>
            </a:xfrm>
            <a:prstGeom prst="rect">
              <a:avLst/>
            </a:prstGeom>
          </p:spPr>
        </p:pic>
        <p:pic>
          <p:nvPicPr>
            <p:cNvPr id="10" name="Picture 9" descr="A logo with a globe in the middle&#10;&#10;Description automatically generated">
              <a:extLst>
                <a:ext uri="{FF2B5EF4-FFF2-40B4-BE49-F238E27FC236}">
                  <a16:creationId xmlns="" xmlns:a16="http://schemas.microsoft.com/office/drawing/2014/main" id="{0DE91F62-8F54-8B72-40B3-D19E4C9FCAC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880" t="30633" r="23674" b="28588"/>
            <a:stretch/>
          </p:blipFill>
          <p:spPr>
            <a:xfrm>
              <a:off x="4644036" y="3415560"/>
              <a:ext cx="853931" cy="904489"/>
            </a:xfrm>
            <a:prstGeom prst="rect">
              <a:avLst/>
            </a:prstGeom>
          </p:spPr>
        </p:pic>
      </p:grpSp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FD39D024-0C93-AB29-942A-BB4BB87C1C75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47" r="7623" b="65065"/>
          <a:stretch/>
        </p:blipFill>
        <p:spPr>
          <a:xfrm rot="5400000">
            <a:off x="-3203801" y="2915571"/>
            <a:ext cx="7124704" cy="969710"/>
          </a:xfrm>
          <a:prstGeom prst="rect">
            <a:avLst/>
          </a:prstGeom>
        </p:spPr>
      </p:pic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The 6th </a:t>
            </a:r>
            <a:r>
              <a:rPr lang="en-US" dirty="0" err="1" smtClean="0"/>
              <a:t>Geomatics</a:t>
            </a:r>
            <a:r>
              <a:rPr lang="en-US" dirty="0" smtClean="0"/>
              <a:t> International Conference - page </a:t>
            </a:r>
            <a:fld id="{156612A4-F911-4383-8189-E9AE2AC779B7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543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923502" y="648333"/>
            <a:ext cx="7578298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1175" indent="-511175">
              <a:tabLst>
                <a:tab pos="344488" algn="l"/>
              </a:tabLst>
            </a:pPr>
            <a:r>
              <a:rPr lang="en-US" sz="1350" dirty="0" smtClean="0">
                <a:solidFill>
                  <a:schemeClr val="bg2">
                    <a:lumMod val="25000"/>
                  </a:schemeClr>
                </a:solidFill>
                <a:latin typeface="MADE TOMMY" panose="02000503000000020004" pitchFamily="50" charset="0"/>
              </a:rPr>
              <a:t>[</a:t>
            </a:r>
            <a:r>
              <a:rPr lang="en-US" sz="1350" dirty="0">
                <a:solidFill>
                  <a:schemeClr val="bg2">
                    <a:lumMod val="25000"/>
                  </a:schemeClr>
                </a:solidFill>
                <a:latin typeface="MADE TOMMY" panose="02000503000000020004" pitchFamily="50" charset="0"/>
              </a:rPr>
              <a:t>15] 	C. Ma, B. Ai, J. Zhao, X. </a:t>
            </a:r>
            <a:r>
              <a:rPr lang="en-US" sz="1350" dirty="0" err="1">
                <a:solidFill>
                  <a:schemeClr val="bg2">
                    <a:lumMod val="25000"/>
                  </a:schemeClr>
                </a:solidFill>
                <a:latin typeface="MADE TOMMY" panose="02000503000000020004" pitchFamily="50" charset="0"/>
              </a:rPr>
              <a:t>Xu</a:t>
            </a:r>
            <a:r>
              <a:rPr lang="en-US" sz="1350" dirty="0">
                <a:solidFill>
                  <a:schemeClr val="bg2">
                    <a:lumMod val="25000"/>
                  </a:schemeClr>
                </a:solidFill>
                <a:latin typeface="MADE TOMMY" panose="02000503000000020004" pitchFamily="50" charset="0"/>
              </a:rPr>
              <a:t> and W. Huang, "Change detection of mangrove forests in coastal Guangdong during the past three decades based on remote sensing data," Remote Sensing, vol. 11, p. 921, April 2019. </a:t>
            </a:r>
          </a:p>
          <a:p>
            <a:pPr marL="511175" indent="-511175">
              <a:tabLst>
                <a:tab pos="344488" algn="l"/>
              </a:tabLst>
            </a:pPr>
            <a:r>
              <a:rPr lang="en-US" sz="1350" dirty="0">
                <a:solidFill>
                  <a:schemeClr val="bg2">
                    <a:lumMod val="25000"/>
                  </a:schemeClr>
                </a:solidFill>
                <a:latin typeface="MADE TOMMY" panose="02000503000000020004" pitchFamily="50" charset="0"/>
              </a:rPr>
              <a:t>[16] 	E. </a:t>
            </a:r>
            <a:r>
              <a:rPr lang="en-US" sz="1350" dirty="0" err="1">
                <a:solidFill>
                  <a:schemeClr val="bg2">
                    <a:lumMod val="25000"/>
                  </a:schemeClr>
                </a:solidFill>
                <a:latin typeface="MADE TOMMY" panose="02000503000000020004" pitchFamily="50" charset="0"/>
              </a:rPr>
              <a:t>LeDell</a:t>
            </a:r>
            <a:r>
              <a:rPr lang="en-US" sz="1350" dirty="0">
                <a:solidFill>
                  <a:schemeClr val="bg2">
                    <a:lumMod val="25000"/>
                  </a:schemeClr>
                </a:solidFill>
                <a:latin typeface="MADE TOMMY" panose="02000503000000020004" pitchFamily="50" charset="0"/>
              </a:rPr>
              <a:t> and S. Poirier, "H2O </a:t>
            </a:r>
            <a:r>
              <a:rPr lang="en-US" sz="1350" dirty="0" err="1">
                <a:solidFill>
                  <a:schemeClr val="bg2">
                    <a:lumMod val="25000"/>
                  </a:schemeClr>
                </a:solidFill>
                <a:latin typeface="MADE TOMMY" panose="02000503000000020004" pitchFamily="50" charset="0"/>
              </a:rPr>
              <a:t>AutoML</a:t>
            </a:r>
            <a:r>
              <a:rPr lang="en-US" sz="1350" dirty="0">
                <a:solidFill>
                  <a:schemeClr val="bg2">
                    <a:lumMod val="25000"/>
                  </a:schemeClr>
                </a:solidFill>
                <a:latin typeface="MADE TOMMY" panose="02000503000000020004" pitchFamily="50" charset="0"/>
              </a:rPr>
              <a:t>: Scalable Automatic Machine Learning," 7th ICML Workshop on Automated Machine Learning (</a:t>
            </a:r>
            <a:r>
              <a:rPr lang="en-US" sz="1350" dirty="0" err="1">
                <a:solidFill>
                  <a:schemeClr val="bg2">
                    <a:lumMod val="25000"/>
                  </a:schemeClr>
                </a:solidFill>
                <a:latin typeface="MADE TOMMY" panose="02000503000000020004" pitchFamily="50" charset="0"/>
              </a:rPr>
              <a:t>AutoML</a:t>
            </a:r>
            <a:r>
              <a:rPr lang="en-US" sz="1350" dirty="0">
                <a:solidFill>
                  <a:schemeClr val="bg2">
                    <a:lumMod val="25000"/>
                  </a:schemeClr>
                </a:solidFill>
                <a:latin typeface="MADE TOMMY" panose="02000503000000020004" pitchFamily="50" charset="0"/>
              </a:rPr>
              <a:t>), 2020. </a:t>
            </a:r>
          </a:p>
          <a:p>
            <a:pPr marL="511175" indent="-511175">
              <a:tabLst>
                <a:tab pos="344488" algn="l"/>
              </a:tabLst>
            </a:pPr>
            <a:r>
              <a:rPr lang="en-US" sz="1350" dirty="0">
                <a:solidFill>
                  <a:schemeClr val="bg2">
                    <a:lumMod val="25000"/>
                  </a:schemeClr>
                </a:solidFill>
                <a:latin typeface="MADE TOMMY" panose="02000503000000020004" pitchFamily="50" charset="0"/>
              </a:rPr>
              <a:t>[17] 	G. Lassalle and C. R. </a:t>
            </a:r>
            <a:r>
              <a:rPr lang="en-US" sz="1350" dirty="0" err="1">
                <a:solidFill>
                  <a:schemeClr val="bg2">
                    <a:lumMod val="25000"/>
                  </a:schemeClr>
                </a:solidFill>
                <a:latin typeface="MADE TOMMY" panose="02000503000000020004" pitchFamily="50" charset="0"/>
              </a:rPr>
              <a:t>deSouza</a:t>
            </a:r>
            <a:r>
              <a:rPr lang="en-US" sz="1350" dirty="0">
                <a:solidFill>
                  <a:schemeClr val="bg2">
                    <a:lumMod val="25000"/>
                  </a:schemeClr>
                </a:solidFill>
                <a:latin typeface="MADE TOMMY" panose="02000503000000020004" pitchFamily="50" charset="0"/>
              </a:rPr>
              <a:t> </a:t>
            </a:r>
            <a:r>
              <a:rPr lang="en-US" sz="1350" dirty="0" err="1">
                <a:solidFill>
                  <a:schemeClr val="bg2">
                    <a:lumMod val="25000"/>
                  </a:schemeClr>
                </a:solidFill>
                <a:latin typeface="MADE TOMMY" panose="02000503000000020004" pitchFamily="50" charset="0"/>
              </a:rPr>
              <a:t>Filho</a:t>
            </a:r>
            <a:r>
              <a:rPr lang="en-US" sz="1350" dirty="0">
                <a:solidFill>
                  <a:schemeClr val="bg2">
                    <a:lumMod val="25000"/>
                  </a:schemeClr>
                </a:solidFill>
                <a:latin typeface="MADE TOMMY" panose="02000503000000020004" pitchFamily="50" charset="0"/>
              </a:rPr>
              <a:t>, "Tracking canopy gaps in mangroves remotely using deep learning," Remote Sensing in Ecology and Conservation, vol. 8, p. 890–903, December 2022. </a:t>
            </a:r>
          </a:p>
          <a:p>
            <a:pPr marL="511175" indent="-511175">
              <a:tabLst>
                <a:tab pos="344488" algn="l"/>
              </a:tabLst>
            </a:pPr>
            <a:r>
              <a:rPr lang="en-US" sz="1350" dirty="0">
                <a:solidFill>
                  <a:schemeClr val="bg2">
                    <a:lumMod val="25000"/>
                  </a:schemeClr>
                </a:solidFill>
                <a:latin typeface="MADE TOMMY" panose="02000503000000020004" pitchFamily="50" charset="0"/>
              </a:rPr>
              <a:t>[18] 	S. </a:t>
            </a:r>
            <a:r>
              <a:rPr lang="en-US" sz="1350" dirty="0" err="1">
                <a:solidFill>
                  <a:schemeClr val="bg2">
                    <a:lumMod val="25000"/>
                  </a:schemeClr>
                </a:solidFill>
                <a:latin typeface="MADE TOMMY" panose="02000503000000020004" pitchFamily="50" charset="0"/>
              </a:rPr>
              <a:t>Ke</a:t>
            </a:r>
            <a:r>
              <a:rPr lang="en-US" sz="1350" dirty="0">
                <a:solidFill>
                  <a:schemeClr val="bg2">
                    <a:lumMod val="25000"/>
                  </a:schemeClr>
                </a:solidFill>
                <a:latin typeface="MADE TOMMY" panose="02000503000000020004" pitchFamily="50" charset="0"/>
              </a:rPr>
              <a:t>, Z. Zhang and Y. Wang, "China's forest carbon sinks and mitigation potential from carbon sequestration trading perspective," Ecological Indicators, vol. 148, p. 110054–, April 2023. </a:t>
            </a:r>
          </a:p>
          <a:p>
            <a:pPr marL="511175" indent="-511175">
              <a:tabLst>
                <a:tab pos="344488" algn="l"/>
              </a:tabLst>
            </a:pPr>
            <a:r>
              <a:rPr lang="en-US" sz="1350" dirty="0">
                <a:solidFill>
                  <a:schemeClr val="bg2">
                    <a:lumMod val="25000"/>
                  </a:schemeClr>
                </a:solidFill>
                <a:latin typeface="MADE TOMMY" panose="02000503000000020004" pitchFamily="50" charset="0"/>
              </a:rPr>
              <a:t>[19] 	X. Jiang, J. Zhen, J. Miao, D. Zhao, Z. </a:t>
            </a:r>
            <a:r>
              <a:rPr lang="en-US" sz="1350" dirty="0" err="1">
                <a:solidFill>
                  <a:schemeClr val="bg2">
                    <a:lumMod val="25000"/>
                  </a:schemeClr>
                </a:solidFill>
                <a:latin typeface="MADE TOMMY" panose="02000503000000020004" pitchFamily="50" charset="0"/>
              </a:rPr>
              <a:t>Shen</a:t>
            </a:r>
            <a:r>
              <a:rPr lang="en-US" sz="1350" dirty="0">
                <a:solidFill>
                  <a:schemeClr val="bg2">
                    <a:lumMod val="25000"/>
                  </a:schemeClr>
                </a:solidFill>
                <a:latin typeface="MADE TOMMY" panose="02000503000000020004" pitchFamily="50" charset="0"/>
              </a:rPr>
              <a:t>, J. Jiang, C. </a:t>
            </a:r>
            <a:r>
              <a:rPr lang="en-US" sz="1350" dirty="0" err="1">
                <a:solidFill>
                  <a:schemeClr val="bg2">
                    <a:lumMod val="25000"/>
                  </a:schemeClr>
                </a:solidFill>
                <a:latin typeface="MADE TOMMY" panose="02000503000000020004" pitchFamily="50" charset="0"/>
              </a:rPr>
              <a:t>Gao</a:t>
            </a:r>
            <a:r>
              <a:rPr lang="en-US" sz="1350" dirty="0">
                <a:solidFill>
                  <a:schemeClr val="bg2">
                    <a:lumMod val="25000"/>
                  </a:schemeClr>
                </a:solidFill>
                <a:latin typeface="MADE TOMMY" panose="02000503000000020004" pitchFamily="50" charset="0"/>
              </a:rPr>
              <a:t>, G. Wu and J. Wang, "Newly-developed three-band </a:t>
            </a:r>
            <a:r>
              <a:rPr lang="en-US" sz="1350" dirty="0" err="1">
                <a:solidFill>
                  <a:schemeClr val="bg2">
                    <a:lumMod val="25000"/>
                  </a:schemeClr>
                </a:solidFill>
                <a:latin typeface="MADE TOMMY" panose="02000503000000020004" pitchFamily="50" charset="0"/>
              </a:rPr>
              <a:t>hyperspectral</a:t>
            </a:r>
            <a:r>
              <a:rPr lang="en-US" sz="1350" dirty="0">
                <a:solidFill>
                  <a:schemeClr val="bg2">
                    <a:lumMod val="25000"/>
                  </a:schemeClr>
                </a:solidFill>
                <a:latin typeface="MADE TOMMY" panose="02000503000000020004" pitchFamily="50" charset="0"/>
              </a:rPr>
              <a:t> vegetation index for estimating leaf relative chlorophyll content of mangrove under different severities of pest and disease," Ecological Indicators, vol. 140, p. 108978–, July 2022. </a:t>
            </a:r>
          </a:p>
          <a:p>
            <a:pPr marL="511175" indent="-511175">
              <a:tabLst>
                <a:tab pos="344488" algn="l"/>
              </a:tabLst>
            </a:pPr>
            <a:r>
              <a:rPr lang="en-US" sz="1350" dirty="0">
                <a:solidFill>
                  <a:schemeClr val="bg2">
                    <a:lumMod val="25000"/>
                  </a:schemeClr>
                </a:solidFill>
                <a:latin typeface="MADE TOMMY" panose="02000503000000020004" pitchFamily="50" charset="0"/>
              </a:rPr>
              <a:t>[20] 	A. J. Hsu, J. </a:t>
            </a:r>
            <a:r>
              <a:rPr lang="en-US" sz="1350" dirty="0" err="1">
                <a:solidFill>
                  <a:schemeClr val="bg2">
                    <a:lumMod val="25000"/>
                  </a:schemeClr>
                </a:solidFill>
                <a:latin typeface="MADE TOMMY" panose="02000503000000020004" pitchFamily="50" charset="0"/>
              </a:rPr>
              <a:t>Kumagai</a:t>
            </a:r>
            <a:r>
              <a:rPr lang="en-US" sz="1350" dirty="0">
                <a:solidFill>
                  <a:schemeClr val="bg2">
                    <a:lumMod val="25000"/>
                  </a:schemeClr>
                </a:solidFill>
                <a:latin typeface="MADE TOMMY" panose="02000503000000020004" pitchFamily="50" charset="0"/>
              </a:rPr>
              <a:t>, F. </a:t>
            </a:r>
            <a:r>
              <a:rPr lang="en-US" sz="1350" dirty="0" err="1">
                <a:solidFill>
                  <a:schemeClr val="bg2">
                    <a:lumMod val="25000"/>
                  </a:schemeClr>
                </a:solidFill>
                <a:latin typeface="MADE TOMMY" panose="02000503000000020004" pitchFamily="50" charset="0"/>
              </a:rPr>
              <a:t>Favoretto</a:t>
            </a:r>
            <a:r>
              <a:rPr lang="en-US" sz="1350" dirty="0">
                <a:solidFill>
                  <a:schemeClr val="bg2">
                    <a:lumMod val="25000"/>
                  </a:schemeClr>
                </a:solidFill>
                <a:latin typeface="MADE TOMMY" panose="02000503000000020004" pitchFamily="50" charset="0"/>
              </a:rPr>
              <a:t>, J. Dorian, B. G. Martinez and O. </a:t>
            </a:r>
            <a:r>
              <a:rPr lang="en-US" sz="1350" dirty="0" err="1">
                <a:solidFill>
                  <a:schemeClr val="bg2">
                    <a:lumMod val="25000"/>
                  </a:schemeClr>
                </a:solidFill>
                <a:latin typeface="MADE TOMMY" panose="02000503000000020004" pitchFamily="50" charset="0"/>
              </a:rPr>
              <a:t>Aburto-Oropeza</a:t>
            </a:r>
            <a:r>
              <a:rPr lang="en-US" sz="1350" dirty="0">
                <a:solidFill>
                  <a:schemeClr val="bg2">
                    <a:lumMod val="25000"/>
                  </a:schemeClr>
                </a:solidFill>
                <a:latin typeface="MADE TOMMY" panose="02000503000000020004" pitchFamily="50" charset="0"/>
              </a:rPr>
              <a:t>, "Driven by drones: improving mangrove extent maps using high-resolution remote sensing," Remote Sensing, vol. 12, p. 3986, December 2020. </a:t>
            </a:r>
          </a:p>
          <a:p>
            <a:pPr marL="511175" indent="-511175">
              <a:tabLst>
                <a:tab pos="344488" algn="l"/>
              </a:tabLst>
            </a:pPr>
            <a:r>
              <a:rPr lang="en-US" sz="1350" dirty="0">
                <a:solidFill>
                  <a:schemeClr val="bg2">
                    <a:lumMod val="25000"/>
                  </a:schemeClr>
                </a:solidFill>
                <a:latin typeface="MADE TOMMY" panose="02000503000000020004" pitchFamily="50" charset="0"/>
              </a:rPr>
              <a:t>[21] 	M. </a:t>
            </a:r>
            <a:r>
              <a:rPr lang="en-US" sz="1350" dirty="0" err="1">
                <a:solidFill>
                  <a:schemeClr val="bg2">
                    <a:lumMod val="25000"/>
                  </a:schemeClr>
                </a:solidFill>
                <a:latin typeface="MADE TOMMY" panose="02000503000000020004" pitchFamily="50" charset="0"/>
              </a:rPr>
              <a:t>Ghorbani</a:t>
            </a:r>
            <a:r>
              <a:rPr lang="en-US" sz="1350" dirty="0">
                <a:solidFill>
                  <a:schemeClr val="bg2">
                    <a:lumMod val="25000"/>
                  </a:schemeClr>
                </a:solidFill>
                <a:latin typeface="MADE TOMMY" panose="02000503000000020004" pitchFamily="50" charset="0"/>
              </a:rPr>
              <a:t>, F. </a:t>
            </a:r>
            <a:r>
              <a:rPr lang="en-US" sz="1350" dirty="0" err="1">
                <a:solidFill>
                  <a:schemeClr val="bg2">
                    <a:lumMod val="25000"/>
                  </a:schemeClr>
                </a:solidFill>
                <a:latin typeface="MADE TOMMY" panose="02000503000000020004" pitchFamily="50" charset="0"/>
              </a:rPr>
              <a:t>Salmasi</a:t>
            </a:r>
            <a:r>
              <a:rPr lang="en-US" sz="1350" dirty="0">
                <a:solidFill>
                  <a:schemeClr val="bg2">
                    <a:lumMod val="25000"/>
                  </a:schemeClr>
                </a:solidFill>
                <a:latin typeface="MADE TOMMY" panose="02000503000000020004" pitchFamily="50" charset="0"/>
              </a:rPr>
              <a:t>, M. </a:t>
            </a:r>
            <a:r>
              <a:rPr lang="en-US" sz="1350" dirty="0" err="1">
                <a:solidFill>
                  <a:schemeClr val="bg2">
                    <a:lumMod val="25000"/>
                  </a:schemeClr>
                </a:solidFill>
                <a:latin typeface="MADE TOMMY" panose="02000503000000020004" pitchFamily="50" charset="0"/>
              </a:rPr>
              <a:t>Saggi</a:t>
            </a:r>
            <a:r>
              <a:rPr lang="en-US" sz="1350" dirty="0">
                <a:solidFill>
                  <a:schemeClr val="bg2">
                    <a:lumMod val="25000"/>
                  </a:schemeClr>
                </a:solidFill>
                <a:latin typeface="MADE TOMMY" panose="02000503000000020004" pitchFamily="50" charset="0"/>
              </a:rPr>
              <a:t>, A. Bhatia, E. </a:t>
            </a:r>
            <a:r>
              <a:rPr lang="en-US" sz="1350" dirty="0" err="1">
                <a:solidFill>
                  <a:schemeClr val="bg2">
                    <a:lumMod val="25000"/>
                  </a:schemeClr>
                </a:solidFill>
                <a:latin typeface="MADE TOMMY" panose="02000503000000020004" pitchFamily="50" charset="0"/>
              </a:rPr>
              <a:t>Kahya</a:t>
            </a:r>
            <a:r>
              <a:rPr lang="en-US" sz="1350" dirty="0">
                <a:solidFill>
                  <a:schemeClr val="bg2">
                    <a:lumMod val="25000"/>
                  </a:schemeClr>
                </a:solidFill>
                <a:latin typeface="MADE TOMMY" panose="02000503000000020004" pitchFamily="50" charset="0"/>
              </a:rPr>
              <a:t> and R. </a:t>
            </a:r>
            <a:r>
              <a:rPr lang="en-US" sz="1350" dirty="0" err="1">
                <a:solidFill>
                  <a:schemeClr val="bg2">
                    <a:lumMod val="25000"/>
                  </a:schemeClr>
                </a:solidFill>
                <a:latin typeface="MADE TOMMY" panose="02000503000000020004" pitchFamily="50" charset="0"/>
              </a:rPr>
              <a:t>Norouzi</a:t>
            </a:r>
            <a:r>
              <a:rPr lang="en-US" sz="1350" dirty="0">
                <a:solidFill>
                  <a:schemeClr val="bg2">
                    <a:lumMod val="25000"/>
                  </a:schemeClr>
                </a:solidFill>
                <a:latin typeface="MADE TOMMY" panose="02000503000000020004" pitchFamily="50" charset="0"/>
              </a:rPr>
              <a:t>, "Deep learning under H2O framework: A novel approach for quantitative analysis of discharge coefficient in sluice gates," Journal of </a:t>
            </a:r>
            <a:r>
              <a:rPr lang="en-US" sz="1350" dirty="0" err="1">
                <a:solidFill>
                  <a:schemeClr val="bg2">
                    <a:lumMod val="25000"/>
                  </a:schemeClr>
                </a:solidFill>
                <a:latin typeface="MADE TOMMY" panose="02000503000000020004" pitchFamily="50" charset="0"/>
              </a:rPr>
              <a:t>Hydroinformatics</a:t>
            </a:r>
            <a:r>
              <a:rPr lang="en-US" sz="1350" dirty="0">
                <a:solidFill>
                  <a:schemeClr val="bg2">
                    <a:lumMod val="25000"/>
                  </a:schemeClr>
                </a:solidFill>
                <a:latin typeface="MADE TOMMY" panose="02000503000000020004" pitchFamily="50" charset="0"/>
              </a:rPr>
              <a:t>, vol. 22, p. 1603–1619, September 2020. </a:t>
            </a:r>
          </a:p>
          <a:p>
            <a:pPr marL="511175" indent="-511175">
              <a:tabLst>
                <a:tab pos="344488" algn="l"/>
              </a:tabLst>
            </a:pPr>
            <a:r>
              <a:rPr lang="en-US" sz="1350" dirty="0">
                <a:solidFill>
                  <a:schemeClr val="bg2">
                    <a:lumMod val="25000"/>
                  </a:schemeClr>
                </a:solidFill>
                <a:latin typeface="MADE TOMMY" panose="02000503000000020004" pitchFamily="50" charset="0"/>
              </a:rPr>
              <a:t>[22] 	P. </a:t>
            </a:r>
            <a:r>
              <a:rPr lang="en-US" sz="1350" dirty="0" err="1">
                <a:solidFill>
                  <a:schemeClr val="bg2">
                    <a:lumMod val="25000"/>
                  </a:schemeClr>
                </a:solidFill>
                <a:latin typeface="MADE TOMMY" panose="02000503000000020004" pitchFamily="50" charset="0"/>
              </a:rPr>
              <a:t>Geurts</a:t>
            </a:r>
            <a:r>
              <a:rPr lang="en-US" sz="1350" dirty="0">
                <a:solidFill>
                  <a:schemeClr val="bg2">
                    <a:lumMod val="25000"/>
                  </a:schemeClr>
                </a:solidFill>
                <a:latin typeface="MADE TOMMY" panose="02000503000000020004" pitchFamily="50" charset="0"/>
              </a:rPr>
              <a:t>, D. Ernst and L. </a:t>
            </a:r>
            <a:r>
              <a:rPr lang="en-US" sz="1350" dirty="0" err="1">
                <a:solidFill>
                  <a:schemeClr val="bg2">
                    <a:lumMod val="25000"/>
                  </a:schemeClr>
                </a:solidFill>
                <a:latin typeface="MADE TOMMY" panose="02000503000000020004" pitchFamily="50" charset="0"/>
              </a:rPr>
              <a:t>Wehenkel</a:t>
            </a:r>
            <a:r>
              <a:rPr lang="en-US" sz="1350" dirty="0">
                <a:solidFill>
                  <a:schemeClr val="bg2">
                    <a:lumMod val="25000"/>
                  </a:schemeClr>
                </a:solidFill>
                <a:latin typeface="MADE TOMMY" panose="02000503000000020004" pitchFamily="50" charset="0"/>
              </a:rPr>
              <a:t>, "Extremely randomized trees," Machine Learning, vol. 63, p. 3–42, March 2006. </a:t>
            </a:r>
          </a:p>
          <a:p>
            <a:pPr marL="511175" indent="-511175">
              <a:tabLst>
                <a:tab pos="344488" algn="l"/>
              </a:tabLst>
            </a:pPr>
            <a:r>
              <a:rPr lang="en-US" sz="1350" dirty="0">
                <a:solidFill>
                  <a:schemeClr val="bg2">
                    <a:lumMod val="25000"/>
                  </a:schemeClr>
                </a:solidFill>
                <a:latin typeface="MADE TOMMY" panose="02000503000000020004" pitchFamily="50" charset="0"/>
              </a:rPr>
              <a:t>[23] 	S. Gandhi and T. Jones, "Identifying mangrove deforestation hotspots in South Asia, Southeast Asia and Asia-Pacific," Remote Sensing, vol. 11, p. 728, March 2019. </a:t>
            </a:r>
          </a:p>
          <a:p>
            <a:pPr marL="511175" indent="-511175">
              <a:tabLst>
                <a:tab pos="344488" algn="l"/>
              </a:tabLst>
            </a:pPr>
            <a:r>
              <a:rPr lang="en-US" sz="1350" dirty="0">
                <a:solidFill>
                  <a:schemeClr val="bg2">
                    <a:lumMod val="25000"/>
                  </a:schemeClr>
                </a:solidFill>
                <a:latin typeface="MADE TOMMY" panose="02000503000000020004" pitchFamily="50" charset="0"/>
              </a:rPr>
              <a:t>[24] 	A. S. </a:t>
            </a:r>
            <a:r>
              <a:rPr lang="en-US" sz="1350" dirty="0" err="1">
                <a:solidFill>
                  <a:schemeClr val="bg2">
                    <a:lumMod val="25000"/>
                  </a:schemeClr>
                </a:solidFill>
                <a:latin typeface="MADE TOMMY" panose="02000503000000020004" pitchFamily="50" charset="0"/>
              </a:rPr>
              <a:t>Elsayad</a:t>
            </a:r>
            <a:r>
              <a:rPr lang="en-US" sz="1350" dirty="0">
                <a:solidFill>
                  <a:schemeClr val="bg2">
                    <a:lumMod val="25000"/>
                  </a:schemeClr>
                </a:solidFill>
                <a:latin typeface="MADE TOMMY" panose="02000503000000020004" pitchFamily="50" charset="0"/>
              </a:rPr>
              <a:t>, A. I. E. </a:t>
            </a:r>
            <a:r>
              <a:rPr lang="en-US" sz="1350" dirty="0" err="1">
                <a:solidFill>
                  <a:schemeClr val="bg2">
                    <a:lumMod val="25000"/>
                  </a:schemeClr>
                </a:solidFill>
                <a:latin typeface="MADE TOMMY" panose="02000503000000020004" pitchFamily="50" charset="0"/>
              </a:rPr>
              <a:t>Desouky</a:t>
            </a:r>
            <a:r>
              <a:rPr lang="en-US" sz="1350" dirty="0">
                <a:solidFill>
                  <a:schemeClr val="bg2">
                    <a:lumMod val="25000"/>
                  </a:schemeClr>
                </a:solidFill>
                <a:latin typeface="MADE TOMMY" panose="02000503000000020004" pitchFamily="50" charset="0"/>
              </a:rPr>
              <a:t>, M. Salem and M. </a:t>
            </a:r>
            <a:r>
              <a:rPr lang="en-US" sz="1350" dirty="0" err="1">
                <a:solidFill>
                  <a:schemeClr val="bg2">
                    <a:lumMod val="25000"/>
                  </a:schemeClr>
                </a:solidFill>
                <a:latin typeface="MADE TOMMY" panose="02000503000000020004" pitchFamily="50" charset="0"/>
              </a:rPr>
              <a:t>Badawy</a:t>
            </a:r>
            <a:r>
              <a:rPr lang="en-US" sz="1350" dirty="0">
                <a:solidFill>
                  <a:schemeClr val="bg2">
                    <a:lumMod val="25000"/>
                  </a:schemeClr>
                </a:solidFill>
                <a:latin typeface="MADE TOMMY" panose="02000503000000020004" pitchFamily="50" charset="0"/>
              </a:rPr>
              <a:t>, "A Deep Learning H2O Framework for Emergency Prediction in Biomedical Big Data," IEEE Access, vol. 8, p. 97231–97242, 2020. </a:t>
            </a:r>
          </a:p>
          <a:p>
            <a:pPr marL="511175" indent="-511175">
              <a:tabLst>
                <a:tab pos="344488" algn="l"/>
              </a:tabLst>
            </a:pPr>
            <a:r>
              <a:rPr lang="en-US" sz="1350" dirty="0">
                <a:solidFill>
                  <a:schemeClr val="bg2">
                    <a:lumMod val="25000"/>
                  </a:schemeClr>
                </a:solidFill>
                <a:latin typeface="MADE TOMMY" panose="02000503000000020004" pitchFamily="50" charset="0"/>
              </a:rPr>
              <a:t>[25] 	P. K. Dunn and G. K. Smyth, "Series evaluation of </a:t>
            </a:r>
            <a:r>
              <a:rPr lang="en-US" sz="1350" dirty="0" err="1">
                <a:solidFill>
                  <a:schemeClr val="bg2">
                    <a:lumMod val="25000"/>
                  </a:schemeClr>
                </a:solidFill>
                <a:latin typeface="MADE TOMMY" panose="02000503000000020004" pitchFamily="50" charset="0"/>
              </a:rPr>
              <a:t>Tweedie</a:t>
            </a:r>
            <a:r>
              <a:rPr lang="en-US" sz="1350" dirty="0">
                <a:solidFill>
                  <a:schemeClr val="bg2">
                    <a:lumMod val="25000"/>
                  </a:schemeClr>
                </a:solidFill>
                <a:latin typeface="MADE TOMMY" panose="02000503000000020004" pitchFamily="50" charset="0"/>
              </a:rPr>
              <a:t> exponential dispersion model densities," Statistics and Computing, vol. 15, p. 267–280, October 2005. </a:t>
            </a:r>
          </a:p>
          <a:p>
            <a:pPr marL="511175" indent="-511175">
              <a:tabLst>
                <a:tab pos="344488" algn="l"/>
              </a:tabLst>
            </a:pPr>
            <a:r>
              <a:rPr lang="en-US" sz="1350" dirty="0">
                <a:solidFill>
                  <a:schemeClr val="bg2">
                    <a:lumMod val="25000"/>
                  </a:schemeClr>
                </a:solidFill>
                <a:latin typeface="MADE TOMMY" panose="02000503000000020004" pitchFamily="50" charset="0"/>
              </a:rPr>
              <a:t>[26] 	C. Click, J. </a:t>
            </a:r>
            <a:r>
              <a:rPr lang="en-US" sz="1350" dirty="0" err="1">
                <a:solidFill>
                  <a:schemeClr val="bg2">
                    <a:lumMod val="25000"/>
                  </a:schemeClr>
                </a:solidFill>
                <a:latin typeface="MADE TOMMY" panose="02000503000000020004" pitchFamily="50" charset="0"/>
              </a:rPr>
              <a:t>Lanford</a:t>
            </a:r>
            <a:r>
              <a:rPr lang="en-US" sz="1350" dirty="0">
                <a:solidFill>
                  <a:schemeClr val="bg2">
                    <a:lumMod val="25000"/>
                  </a:schemeClr>
                </a:solidFill>
                <a:latin typeface="MADE TOMMY" panose="02000503000000020004" pitchFamily="50" charset="0"/>
              </a:rPr>
              <a:t>, M. </a:t>
            </a:r>
            <a:r>
              <a:rPr lang="en-US" sz="1350" dirty="0" err="1">
                <a:solidFill>
                  <a:schemeClr val="bg2">
                    <a:lumMod val="25000"/>
                  </a:schemeClr>
                </a:solidFill>
                <a:latin typeface="MADE TOMMY" panose="02000503000000020004" pitchFamily="50" charset="0"/>
              </a:rPr>
              <a:t>Malohlava</a:t>
            </a:r>
            <a:r>
              <a:rPr lang="en-US" sz="1350" dirty="0">
                <a:solidFill>
                  <a:schemeClr val="bg2">
                    <a:lumMod val="25000"/>
                  </a:schemeClr>
                </a:solidFill>
                <a:latin typeface="MADE TOMMY" panose="02000503000000020004" pitchFamily="50" charset="0"/>
              </a:rPr>
              <a:t>, V. </a:t>
            </a:r>
            <a:r>
              <a:rPr lang="en-US" sz="1350" dirty="0" err="1">
                <a:solidFill>
                  <a:schemeClr val="bg2">
                    <a:lumMod val="25000"/>
                  </a:schemeClr>
                </a:solidFill>
                <a:latin typeface="MADE TOMMY" panose="02000503000000020004" pitchFamily="50" charset="0"/>
              </a:rPr>
              <a:t>Parmar</a:t>
            </a:r>
            <a:r>
              <a:rPr lang="en-US" sz="1350" dirty="0">
                <a:solidFill>
                  <a:schemeClr val="bg2">
                    <a:lumMod val="25000"/>
                  </a:schemeClr>
                </a:solidFill>
                <a:latin typeface="MADE TOMMY" panose="02000503000000020004" pitchFamily="50" charset="0"/>
              </a:rPr>
              <a:t> and H. Roark, Gradient Boosted Machines with H2O, H2O.ai, Inc., 2015. </a:t>
            </a:r>
          </a:p>
          <a:p>
            <a:pPr marL="511175" indent="-511175">
              <a:tabLst>
                <a:tab pos="344488" algn="l"/>
              </a:tabLst>
            </a:pPr>
            <a:r>
              <a:rPr lang="en-US" sz="1350" dirty="0">
                <a:solidFill>
                  <a:schemeClr val="bg2">
                    <a:lumMod val="25000"/>
                  </a:schemeClr>
                </a:solidFill>
                <a:latin typeface="MADE TOMMY" panose="02000503000000020004" pitchFamily="50" charset="0"/>
              </a:rPr>
              <a:t>[27] 	T. Chen and C. </a:t>
            </a:r>
            <a:r>
              <a:rPr lang="en-US" sz="1350" dirty="0" err="1">
                <a:solidFill>
                  <a:schemeClr val="bg2">
                    <a:lumMod val="25000"/>
                  </a:schemeClr>
                </a:solidFill>
                <a:latin typeface="MADE TOMMY" panose="02000503000000020004" pitchFamily="50" charset="0"/>
              </a:rPr>
              <a:t>Guestrin</a:t>
            </a:r>
            <a:r>
              <a:rPr lang="en-US" sz="1350" dirty="0">
                <a:solidFill>
                  <a:schemeClr val="bg2">
                    <a:lumMod val="25000"/>
                  </a:schemeClr>
                </a:solidFill>
                <a:latin typeface="MADE TOMMY" panose="02000503000000020004" pitchFamily="50" charset="0"/>
              </a:rPr>
              <a:t>, "</a:t>
            </a:r>
            <a:r>
              <a:rPr lang="en-US" sz="1350" dirty="0" err="1">
                <a:solidFill>
                  <a:schemeClr val="bg2">
                    <a:lumMod val="25000"/>
                  </a:schemeClr>
                </a:solidFill>
                <a:latin typeface="MADE TOMMY" panose="02000503000000020004" pitchFamily="50" charset="0"/>
              </a:rPr>
              <a:t>XGBoost</a:t>
            </a:r>
            <a:r>
              <a:rPr lang="en-US" sz="1350" dirty="0">
                <a:solidFill>
                  <a:schemeClr val="bg2">
                    <a:lumMod val="25000"/>
                  </a:schemeClr>
                </a:solidFill>
                <a:latin typeface="MADE TOMMY" panose="02000503000000020004" pitchFamily="50" charset="0"/>
              </a:rPr>
              <a:t>," Proceedings of the 22nd ACM SIGKDD International Conference on Knowledge Discovery and Data Mining, August 2016. </a:t>
            </a:r>
          </a:p>
          <a:p>
            <a:pPr marL="511175" indent="-511175">
              <a:tabLst>
                <a:tab pos="344488" algn="l"/>
              </a:tabLst>
            </a:pPr>
            <a:r>
              <a:rPr lang="en-US" sz="1350" dirty="0">
                <a:solidFill>
                  <a:schemeClr val="bg2">
                    <a:lumMod val="25000"/>
                  </a:schemeClr>
                </a:solidFill>
                <a:latin typeface="MADE TOMMY" panose="02000503000000020004" pitchFamily="50" charset="0"/>
              </a:rPr>
              <a:t>[28] 	K. Cetera, "Recognition of Forest Carbon Rights in Indonesia: A Constitutional Approach," </a:t>
            </a:r>
            <a:r>
              <a:rPr lang="en-US" sz="1350" dirty="0" err="1">
                <a:solidFill>
                  <a:schemeClr val="bg2">
                    <a:lumMod val="25000"/>
                  </a:schemeClr>
                </a:solidFill>
                <a:latin typeface="MADE TOMMY" panose="02000503000000020004" pitchFamily="50" charset="0"/>
              </a:rPr>
              <a:t>Lentera</a:t>
            </a:r>
            <a:r>
              <a:rPr lang="en-US" sz="1350" dirty="0">
                <a:solidFill>
                  <a:schemeClr val="bg2">
                    <a:lumMod val="25000"/>
                  </a:schemeClr>
                </a:solidFill>
                <a:latin typeface="MADE TOMMY" panose="02000503000000020004" pitchFamily="50" charset="0"/>
              </a:rPr>
              <a:t> </a:t>
            </a:r>
            <a:r>
              <a:rPr lang="en-US" sz="1350" dirty="0" err="1">
                <a:solidFill>
                  <a:schemeClr val="bg2">
                    <a:lumMod val="25000"/>
                  </a:schemeClr>
                </a:solidFill>
                <a:latin typeface="MADE TOMMY" panose="02000503000000020004" pitchFamily="50" charset="0"/>
              </a:rPr>
              <a:t>Hukum</a:t>
            </a:r>
            <a:r>
              <a:rPr lang="en-US" sz="1350" dirty="0">
                <a:solidFill>
                  <a:schemeClr val="bg2">
                    <a:lumMod val="25000"/>
                  </a:schemeClr>
                </a:solidFill>
                <a:latin typeface="MADE TOMMY" panose="02000503000000020004" pitchFamily="50" charset="0"/>
              </a:rPr>
              <a:t>, vol. 9, p. 151–176, April 2022.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CA765052-0C20-6B42-C273-6FF6E1E268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8110" y="45108"/>
            <a:ext cx="2071688" cy="460375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="" xmlns:a16="http://schemas.microsoft.com/office/drawing/2014/main" id="{C5CC6C94-3A71-2071-6ED7-43D8CC415C21}"/>
              </a:ext>
            </a:extLst>
          </p:cNvPr>
          <p:cNvGrpSpPr/>
          <p:nvPr/>
        </p:nvGrpSpPr>
        <p:grpSpPr>
          <a:xfrm>
            <a:off x="6319332" y="-19598"/>
            <a:ext cx="2841447" cy="638941"/>
            <a:chOff x="507369" y="3237189"/>
            <a:chExt cx="6101155" cy="1312875"/>
          </a:xfrm>
        </p:grpSpPr>
        <p:sp>
          <p:nvSpPr>
            <p:cNvPr id="3" name="Rectangle: Rounded Corners 2">
              <a:extLst>
                <a:ext uri="{FF2B5EF4-FFF2-40B4-BE49-F238E27FC236}">
                  <a16:creationId xmlns="" xmlns:a16="http://schemas.microsoft.com/office/drawing/2014/main" id="{BE9CBDB1-FFDD-09E9-A20A-05D808676D85}"/>
                </a:ext>
              </a:extLst>
            </p:cNvPr>
            <p:cNvSpPr/>
            <p:nvPr/>
          </p:nvSpPr>
          <p:spPr>
            <a:xfrm>
              <a:off x="507369" y="3333750"/>
              <a:ext cx="6017256" cy="1068111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pic>
          <p:nvPicPr>
            <p:cNvPr id="4" name="Picture 3" descr="A black and white logo&#10;&#10;Description automatically generated">
              <a:extLst>
                <a:ext uri="{FF2B5EF4-FFF2-40B4-BE49-F238E27FC236}">
                  <a16:creationId xmlns="" xmlns:a16="http://schemas.microsoft.com/office/drawing/2014/main" id="{EF72B8CF-F3EE-CDE2-6DF0-656F8F63C25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230" t="9383" r="26230" b="60139"/>
            <a:stretch/>
          </p:blipFill>
          <p:spPr>
            <a:xfrm>
              <a:off x="2688857" y="3443886"/>
              <a:ext cx="1871280" cy="899479"/>
            </a:xfrm>
            <a:prstGeom prst="rect">
              <a:avLst/>
            </a:prstGeom>
          </p:spPr>
        </p:pic>
        <p:pic>
          <p:nvPicPr>
            <p:cNvPr id="5" name="Picture 4" descr="A blue and white logo&#10;&#10;Description automatically generated">
              <a:extLst>
                <a:ext uri="{FF2B5EF4-FFF2-40B4-BE49-F238E27FC236}">
                  <a16:creationId xmlns="" xmlns:a16="http://schemas.microsoft.com/office/drawing/2014/main" id="{C0E00884-592A-4CBC-DB4C-9F94E9019D1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8469" y="3382029"/>
              <a:ext cx="2170388" cy="971550"/>
            </a:xfrm>
            <a:prstGeom prst="rect">
              <a:avLst/>
            </a:prstGeom>
          </p:spPr>
        </p:pic>
        <p:pic>
          <p:nvPicPr>
            <p:cNvPr id="6" name="Picture 5" descr="A blue circle with a cross&#10;&#10;Description automatically generated">
              <a:extLst>
                <a:ext uri="{FF2B5EF4-FFF2-40B4-BE49-F238E27FC236}">
                  <a16:creationId xmlns="" xmlns:a16="http://schemas.microsoft.com/office/drawing/2014/main" id="{66661663-CABD-E074-0AAD-B7734BA03C5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95649" y="3237189"/>
              <a:ext cx="1312875" cy="1312875"/>
            </a:xfrm>
            <a:prstGeom prst="rect">
              <a:avLst/>
            </a:prstGeom>
          </p:spPr>
        </p:pic>
        <p:pic>
          <p:nvPicPr>
            <p:cNvPr id="10" name="Picture 9" descr="A logo with a globe in the middle&#10;&#10;Description automatically generated">
              <a:extLst>
                <a:ext uri="{FF2B5EF4-FFF2-40B4-BE49-F238E27FC236}">
                  <a16:creationId xmlns="" xmlns:a16="http://schemas.microsoft.com/office/drawing/2014/main" id="{0DE91F62-8F54-8B72-40B3-D19E4C9FCAC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880" t="30633" r="23674" b="28588"/>
            <a:stretch/>
          </p:blipFill>
          <p:spPr>
            <a:xfrm>
              <a:off x="4644036" y="3415560"/>
              <a:ext cx="853931" cy="904489"/>
            </a:xfrm>
            <a:prstGeom prst="rect">
              <a:avLst/>
            </a:prstGeom>
          </p:spPr>
        </p:pic>
      </p:grpSp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FD39D024-0C93-AB29-942A-BB4BB87C1C75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47" r="7623" b="65065"/>
          <a:stretch/>
        </p:blipFill>
        <p:spPr>
          <a:xfrm rot="5400000">
            <a:off x="-3203801" y="2915571"/>
            <a:ext cx="7124704" cy="969710"/>
          </a:xfrm>
          <a:prstGeom prst="rect">
            <a:avLst/>
          </a:prstGeom>
        </p:spPr>
      </p:pic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The 6th </a:t>
            </a:r>
            <a:r>
              <a:rPr lang="en-US" dirty="0" err="1" smtClean="0"/>
              <a:t>Geomatics</a:t>
            </a:r>
            <a:r>
              <a:rPr lang="en-US" dirty="0" smtClean="0"/>
              <a:t> International Conference - page </a:t>
            </a:r>
            <a:fld id="{156612A4-F911-4383-8189-E9AE2AC779B7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8842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923502" y="648333"/>
            <a:ext cx="7578298" cy="1131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1175" indent="-511175">
              <a:tabLst>
                <a:tab pos="344488" algn="l"/>
              </a:tabLst>
            </a:pPr>
            <a:r>
              <a:rPr lang="en-US" sz="1350" dirty="0" smtClean="0">
                <a:solidFill>
                  <a:schemeClr val="bg2">
                    <a:lumMod val="25000"/>
                  </a:schemeClr>
                </a:solidFill>
                <a:latin typeface="MADE TOMMY" panose="02000503000000020004" pitchFamily="50" charset="0"/>
              </a:rPr>
              <a:t>[29] 	A. </a:t>
            </a:r>
            <a:r>
              <a:rPr lang="en-US" sz="1350" dirty="0" err="1" smtClean="0">
                <a:solidFill>
                  <a:schemeClr val="bg2">
                    <a:lumMod val="25000"/>
                  </a:schemeClr>
                </a:solidFill>
                <a:latin typeface="MADE TOMMY" panose="02000503000000020004" pitchFamily="50" charset="0"/>
              </a:rPr>
              <a:t>Candel</a:t>
            </a:r>
            <a:r>
              <a:rPr lang="en-US" sz="1350" dirty="0" smtClean="0">
                <a:solidFill>
                  <a:schemeClr val="bg2">
                    <a:lumMod val="25000"/>
                  </a:schemeClr>
                </a:solidFill>
                <a:latin typeface="MADE TOMMY" panose="02000503000000020004" pitchFamily="50" charset="0"/>
              </a:rPr>
              <a:t> and V. </a:t>
            </a:r>
            <a:r>
              <a:rPr lang="en-US" sz="1350" dirty="0" err="1" smtClean="0">
                <a:solidFill>
                  <a:schemeClr val="bg2">
                    <a:lumMod val="25000"/>
                  </a:schemeClr>
                </a:solidFill>
                <a:latin typeface="MADE TOMMY" panose="02000503000000020004" pitchFamily="50" charset="0"/>
              </a:rPr>
              <a:t>Parmar</a:t>
            </a:r>
            <a:r>
              <a:rPr lang="en-US" sz="1350" dirty="0" smtClean="0">
                <a:solidFill>
                  <a:schemeClr val="bg2">
                    <a:lumMod val="25000"/>
                  </a:schemeClr>
                </a:solidFill>
                <a:latin typeface="MADE TOMMY" panose="02000503000000020004" pitchFamily="50" charset="0"/>
              </a:rPr>
              <a:t>, Deep Learning with H2O, 2307 Leghorn </a:t>
            </a:r>
            <a:r>
              <a:rPr lang="en-US" sz="1350" dirty="0" err="1" smtClean="0">
                <a:solidFill>
                  <a:schemeClr val="bg2">
                    <a:lumMod val="25000"/>
                  </a:schemeClr>
                </a:solidFill>
                <a:latin typeface="MADE TOMMY" panose="02000503000000020004" pitchFamily="50" charset="0"/>
              </a:rPr>
              <a:t>StreetMountain</a:t>
            </a:r>
            <a:r>
              <a:rPr lang="en-US" sz="1350" dirty="0" smtClean="0">
                <a:solidFill>
                  <a:schemeClr val="bg2">
                    <a:lumMod val="25000"/>
                  </a:schemeClr>
                </a:solidFill>
                <a:latin typeface="MADE TOMMY" panose="02000503000000020004" pitchFamily="50" charset="0"/>
              </a:rPr>
              <a:t> View, CA 94043: H2O.ai, Inc., 2015. </a:t>
            </a:r>
          </a:p>
          <a:p>
            <a:pPr marL="511175" indent="-511175">
              <a:tabLst>
                <a:tab pos="344488" algn="l"/>
              </a:tabLst>
            </a:pPr>
            <a:r>
              <a:rPr lang="en-US" sz="1350" dirty="0" smtClean="0">
                <a:solidFill>
                  <a:schemeClr val="bg2">
                    <a:lumMod val="25000"/>
                  </a:schemeClr>
                </a:solidFill>
                <a:latin typeface="MADE TOMMY" panose="02000503000000020004" pitchFamily="50" charset="0"/>
              </a:rPr>
              <a:t>[30] 	B. </a:t>
            </a:r>
            <a:r>
              <a:rPr lang="en-US" sz="1350" dirty="0" err="1" smtClean="0">
                <a:solidFill>
                  <a:schemeClr val="bg2">
                    <a:lumMod val="25000"/>
                  </a:schemeClr>
                </a:solidFill>
                <a:latin typeface="MADE TOMMY" panose="02000503000000020004" pitchFamily="50" charset="0"/>
              </a:rPr>
              <a:t>Boehmke</a:t>
            </a:r>
            <a:r>
              <a:rPr lang="en-US" sz="1350" dirty="0" smtClean="0">
                <a:solidFill>
                  <a:schemeClr val="bg2">
                    <a:lumMod val="25000"/>
                  </a:schemeClr>
                </a:solidFill>
                <a:latin typeface="MADE TOMMY" panose="02000503000000020004" pitchFamily="50" charset="0"/>
              </a:rPr>
              <a:t> and B. M. Greenwell, Hands-on Machine Learning with R, 1st edition, Chapman and Hall/CRC, 2020, p. 488.</a:t>
            </a:r>
          </a:p>
          <a:p>
            <a:pPr marL="511175" indent="-511175">
              <a:tabLst>
                <a:tab pos="344488" algn="l"/>
              </a:tabLst>
            </a:pPr>
            <a:r>
              <a:rPr lang="en-US" sz="1350" dirty="0" smtClean="0">
                <a:solidFill>
                  <a:schemeClr val="bg2">
                    <a:lumMod val="25000"/>
                  </a:schemeClr>
                </a:solidFill>
                <a:latin typeface="MADE TOMMY" panose="02000503000000020004" pitchFamily="50" charset="0"/>
              </a:rPr>
              <a:t>[31] 	T. </a:t>
            </a:r>
            <a:r>
              <a:rPr lang="en-US" sz="1350" dirty="0" err="1" smtClean="0">
                <a:solidFill>
                  <a:schemeClr val="bg2">
                    <a:lumMod val="25000"/>
                  </a:schemeClr>
                </a:solidFill>
                <a:latin typeface="MADE TOMMY" panose="02000503000000020004" pitchFamily="50" charset="0"/>
              </a:rPr>
              <a:t>Atmaja</a:t>
            </a:r>
            <a:r>
              <a:rPr lang="en-US" sz="1350" dirty="0" smtClean="0">
                <a:solidFill>
                  <a:schemeClr val="bg2">
                    <a:lumMod val="25000"/>
                  </a:schemeClr>
                </a:solidFill>
                <a:latin typeface="MADE TOMMY" panose="02000503000000020004" pitchFamily="50" charset="0"/>
              </a:rPr>
              <a:t>, K. </a:t>
            </a:r>
            <a:r>
              <a:rPr lang="en-US" sz="1350" dirty="0" err="1" smtClean="0">
                <a:solidFill>
                  <a:schemeClr val="bg2">
                    <a:lumMod val="25000"/>
                  </a:schemeClr>
                </a:solidFill>
                <a:latin typeface="MADE TOMMY" panose="02000503000000020004" pitchFamily="50" charset="0"/>
              </a:rPr>
              <a:t>Fukushi</a:t>
            </a:r>
            <a:r>
              <a:rPr lang="en-US" sz="1350" dirty="0" smtClean="0">
                <a:solidFill>
                  <a:schemeClr val="bg2">
                    <a:lumMod val="25000"/>
                  </a:schemeClr>
                </a:solidFill>
                <a:latin typeface="MADE TOMMY" panose="02000503000000020004" pitchFamily="50" charset="0"/>
              </a:rPr>
              <a:t> and K. </a:t>
            </a:r>
            <a:r>
              <a:rPr lang="en-US" sz="1350" dirty="0" err="1" smtClean="0">
                <a:solidFill>
                  <a:schemeClr val="bg2">
                    <a:lumMod val="25000"/>
                  </a:schemeClr>
                </a:solidFill>
                <a:latin typeface="MADE TOMMY" panose="02000503000000020004" pitchFamily="50" charset="0"/>
              </a:rPr>
              <a:t>Fukushi</a:t>
            </a:r>
            <a:r>
              <a:rPr lang="en-US" sz="1350" dirty="0" smtClean="0">
                <a:solidFill>
                  <a:schemeClr val="bg2">
                    <a:lumMod val="25000"/>
                  </a:schemeClr>
                </a:solidFill>
                <a:latin typeface="MADE TOMMY" panose="02000503000000020004" pitchFamily="50" charset="0"/>
              </a:rPr>
              <a:t>, "Empowering geo-based AI algorithm to aid coastal flood risk analysis: a review and framework development," ISPRS Annals of the Photogrammetry, Remote Sensing and Spatial Information Sciences, Vols. V-3-2022, p. 517–523, May 2022. </a:t>
            </a:r>
            <a:endParaRPr lang="en-US" sz="1350" dirty="0">
              <a:solidFill>
                <a:schemeClr val="bg2">
                  <a:lumMod val="25000"/>
                </a:schemeClr>
              </a:solidFill>
              <a:latin typeface="MADE TOMMY" panose="02000503000000020004" pitchFamily="50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CA765052-0C20-6B42-C273-6FF6E1E268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8110" y="45108"/>
            <a:ext cx="2071688" cy="460375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="" xmlns:a16="http://schemas.microsoft.com/office/drawing/2014/main" id="{C5CC6C94-3A71-2071-6ED7-43D8CC415C21}"/>
              </a:ext>
            </a:extLst>
          </p:cNvPr>
          <p:cNvGrpSpPr/>
          <p:nvPr/>
        </p:nvGrpSpPr>
        <p:grpSpPr>
          <a:xfrm>
            <a:off x="6319332" y="-19598"/>
            <a:ext cx="2841447" cy="638941"/>
            <a:chOff x="507369" y="3237189"/>
            <a:chExt cx="6101155" cy="1312875"/>
          </a:xfrm>
        </p:grpSpPr>
        <p:sp>
          <p:nvSpPr>
            <p:cNvPr id="3" name="Rectangle: Rounded Corners 2">
              <a:extLst>
                <a:ext uri="{FF2B5EF4-FFF2-40B4-BE49-F238E27FC236}">
                  <a16:creationId xmlns="" xmlns:a16="http://schemas.microsoft.com/office/drawing/2014/main" id="{BE9CBDB1-FFDD-09E9-A20A-05D808676D85}"/>
                </a:ext>
              </a:extLst>
            </p:cNvPr>
            <p:cNvSpPr/>
            <p:nvPr/>
          </p:nvSpPr>
          <p:spPr>
            <a:xfrm>
              <a:off x="507369" y="3333750"/>
              <a:ext cx="6017256" cy="1068111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pic>
          <p:nvPicPr>
            <p:cNvPr id="4" name="Picture 3" descr="A black and white logo&#10;&#10;Description automatically generated">
              <a:extLst>
                <a:ext uri="{FF2B5EF4-FFF2-40B4-BE49-F238E27FC236}">
                  <a16:creationId xmlns="" xmlns:a16="http://schemas.microsoft.com/office/drawing/2014/main" id="{EF72B8CF-F3EE-CDE2-6DF0-656F8F63C25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230" t="9383" r="26230" b="60139"/>
            <a:stretch/>
          </p:blipFill>
          <p:spPr>
            <a:xfrm>
              <a:off x="2688857" y="3443886"/>
              <a:ext cx="1871280" cy="899479"/>
            </a:xfrm>
            <a:prstGeom prst="rect">
              <a:avLst/>
            </a:prstGeom>
          </p:spPr>
        </p:pic>
        <p:pic>
          <p:nvPicPr>
            <p:cNvPr id="5" name="Picture 4" descr="A blue and white logo&#10;&#10;Description automatically generated">
              <a:extLst>
                <a:ext uri="{FF2B5EF4-FFF2-40B4-BE49-F238E27FC236}">
                  <a16:creationId xmlns="" xmlns:a16="http://schemas.microsoft.com/office/drawing/2014/main" id="{C0E00884-592A-4CBC-DB4C-9F94E9019D1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8469" y="3382029"/>
              <a:ext cx="2170388" cy="971550"/>
            </a:xfrm>
            <a:prstGeom prst="rect">
              <a:avLst/>
            </a:prstGeom>
          </p:spPr>
        </p:pic>
        <p:pic>
          <p:nvPicPr>
            <p:cNvPr id="6" name="Picture 5" descr="A blue circle with a cross&#10;&#10;Description automatically generated">
              <a:extLst>
                <a:ext uri="{FF2B5EF4-FFF2-40B4-BE49-F238E27FC236}">
                  <a16:creationId xmlns="" xmlns:a16="http://schemas.microsoft.com/office/drawing/2014/main" id="{66661663-CABD-E074-0AAD-B7734BA03C5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95649" y="3237189"/>
              <a:ext cx="1312875" cy="1312875"/>
            </a:xfrm>
            <a:prstGeom prst="rect">
              <a:avLst/>
            </a:prstGeom>
          </p:spPr>
        </p:pic>
        <p:pic>
          <p:nvPicPr>
            <p:cNvPr id="10" name="Picture 9" descr="A logo with a globe in the middle&#10;&#10;Description automatically generated">
              <a:extLst>
                <a:ext uri="{FF2B5EF4-FFF2-40B4-BE49-F238E27FC236}">
                  <a16:creationId xmlns="" xmlns:a16="http://schemas.microsoft.com/office/drawing/2014/main" id="{0DE91F62-8F54-8B72-40B3-D19E4C9FCAC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880" t="30633" r="23674" b="28588"/>
            <a:stretch/>
          </p:blipFill>
          <p:spPr>
            <a:xfrm>
              <a:off x="4644036" y="3415560"/>
              <a:ext cx="853931" cy="904489"/>
            </a:xfrm>
            <a:prstGeom prst="rect">
              <a:avLst/>
            </a:prstGeom>
          </p:spPr>
        </p:pic>
      </p:grpSp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FD39D024-0C93-AB29-942A-BB4BB87C1C75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47" r="7623" b="65065"/>
          <a:stretch/>
        </p:blipFill>
        <p:spPr>
          <a:xfrm rot="5400000">
            <a:off x="-3203801" y="2915571"/>
            <a:ext cx="7124704" cy="969710"/>
          </a:xfrm>
          <a:prstGeom prst="rect">
            <a:avLst/>
          </a:prstGeom>
        </p:spPr>
      </p:pic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The 6th </a:t>
            </a:r>
            <a:r>
              <a:rPr lang="en-US" dirty="0" err="1" smtClean="0"/>
              <a:t>Geomatics</a:t>
            </a:r>
            <a:r>
              <a:rPr lang="en-US" dirty="0" smtClean="0"/>
              <a:t> International Conference - page </a:t>
            </a:r>
            <a:fld id="{156612A4-F911-4383-8189-E9AE2AC779B7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600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200;p3">
            <a:extLst>
              <a:ext uri="{FF2B5EF4-FFF2-40B4-BE49-F238E27FC236}">
                <a16:creationId xmlns="" xmlns:a16="http://schemas.microsoft.com/office/drawing/2014/main" id="{BE7E78CB-A543-4089-980A-11DD3966C85F}"/>
              </a:ext>
            </a:extLst>
          </p:cNvPr>
          <p:cNvSpPr/>
          <p:nvPr/>
        </p:nvSpPr>
        <p:spPr>
          <a:xfrm>
            <a:off x="4291196" y="2125268"/>
            <a:ext cx="1151814" cy="1023131"/>
          </a:xfrm>
          <a:custGeom>
            <a:avLst/>
            <a:gdLst/>
            <a:ahLst/>
            <a:cxnLst/>
            <a:rect l="l" t="t" r="r" b="b"/>
            <a:pathLst>
              <a:path w="181531" h="161250" extrusionOk="0">
                <a:moveTo>
                  <a:pt x="107644" y="2969"/>
                </a:moveTo>
                <a:cubicBezTo>
                  <a:pt x="108212" y="2969"/>
                  <a:pt x="108845" y="2969"/>
                  <a:pt x="109679" y="3002"/>
                </a:cubicBezTo>
                <a:cubicBezTo>
                  <a:pt x="109175" y="3507"/>
                  <a:pt x="108916" y="3774"/>
                  <a:pt x="108656" y="3774"/>
                </a:cubicBezTo>
                <a:cubicBezTo>
                  <a:pt x="108399" y="3774"/>
                  <a:pt x="108141" y="3515"/>
                  <a:pt x="107644" y="2969"/>
                </a:cubicBezTo>
                <a:close/>
                <a:moveTo>
                  <a:pt x="118319" y="5604"/>
                </a:moveTo>
                <a:lnTo>
                  <a:pt x="118319" y="5604"/>
                </a:lnTo>
                <a:cubicBezTo>
                  <a:pt x="119019" y="5671"/>
                  <a:pt x="119420" y="5738"/>
                  <a:pt x="119987" y="5771"/>
                </a:cubicBezTo>
                <a:cubicBezTo>
                  <a:pt x="119753" y="6338"/>
                  <a:pt x="119553" y="6839"/>
                  <a:pt x="119386" y="7339"/>
                </a:cubicBezTo>
                <a:cubicBezTo>
                  <a:pt x="119186" y="7339"/>
                  <a:pt x="119019" y="7406"/>
                  <a:pt x="118819" y="7406"/>
                </a:cubicBezTo>
                <a:cubicBezTo>
                  <a:pt x="118652" y="6839"/>
                  <a:pt x="118519" y="6305"/>
                  <a:pt x="118319" y="5604"/>
                </a:cubicBezTo>
                <a:close/>
                <a:moveTo>
                  <a:pt x="136532" y="14844"/>
                </a:moveTo>
                <a:lnTo>
                  <a:pt x="136532" y="14844"/>
                </a:lnTo>
                <a:cubicBezTo>
                  <a:pt x="137766" y="15144"/>
                  <a:pt x="138567" y="15311"/>
                  <a:pt x="139534" y="15511"/>
                </a:cubicBezTo>
                <a:cubicBezTo>
                  <a:pt x="138933" y="16712"/>
                  <a:pt x="138433" y="17713"/>
                  <a:pt x="137899" y="18714"/>
                </a:cubicBezTo>
                <a:lnTo>
                  <a:pt x="137199" y="18714"/>
                </a:lnTo>
                <a:cubicBezTo>
                  <a:pt x="136999" y="17613"/>
                  <a:pt x="136832" y="16445"/>
                  <a:pt x="136532" y="14844"/>
                </a:cubicBezTo>
                <a:close/>
                <a:moveTo>
                  <a:pt x="155363" y="32438"/>
                </a:moveTo>
                <a:cubicBezTo>
                  <a:pt x="155538" y="32438"/>
                  <a:pt x="155658" y="32456"/>
                  <a:pt x="155712" y="32524"/>
                </a:cubicBezTo>
                <a:cubicBezTo>
                  <a:pt x="157547" y="35492"/>
                  <a:pt x="161483" y="36293"/>
                  <a:pt x="162884" y="39695"/>
                </a:cubicBezTo>
                <a:cubicBezTo>
                  <a:pt x="162455" y="39816"/>
                  <a:pt x="162045" y="39878"/>
                  <a:pt x="161649" y="39878"/>
                </a:cubicBezTo>
                <a:cubicBezTo>
                  <a:pt x="160626" y="39878"/>
                  <a:pt x="159695" y="39469"/>
                  <a:pt x="158781" y="38628"/>
                </a:cubicBezTo>
                <a:cubicBezTo>
                  <a:pt x="157780" y="37694"/>
                  <a:pt x="156513" y="37127"/>
                  <a:pt x="155012" y="36193"/>
                </a:cubicBezTo>
                <a:cubicBezTo>
                  <a:pt x="154778" y="35192"/>
                  <a:pt x="154545" y="33925"/>
                  <a:pt x="154278" y="32457"/>
                </a:cubicBezTo>
                <a:lnTo>
                  <a:pt x="154278" y="32457"/>
                </a:lnTo>
                <a:cubicBezTo>
                  <a:pt x="154370" y="32461"/>
                  <a:pt x="154459" y="32462"/>
                  <a:pt x="154544" y="32462"/>
                </a:cubicBezTo>
                <a:cubicBezTo>
                  <a:pt x="154880" y="32462"/>
                  <a:pt x="155159" y="32438"/>
                  <a:pt x="155363" y="32438"/>
                </a:cubicBezTo>
                <a:close/>
                <a:moveTo>
                  <a:pt x="165853" y="47167"/>
                </a:moveTo>
                <a:cubicBezTo>
                  <a:pt x="166086" y="47701"/>
                  <a:pt x="166353" y="48201"/>
                  <a:pt x="166553" y="48735"/>
                </a:cubicBezTo>
                <a:cubicBezTo>
                  <a:pt x="166353" y="48835"/>
                  <a:pt x="166120" y="48902"/>
                  <a:pt x="165919" y="49035"/>
                </a:cubicBezTo>
                <a:cubicBezTo>
                  <a:pt x="165653" y="48502"/>
                  <a:pt x="165452" y="48001"/>
                  <a:pt x="165219" y="47468"/>
                </a:cubicBezTo>
                <a:cubicBezTo>
                  <a:pt x="165419" y="47368"/>
                  <a:pt x="165619" y="47267"/>
                  <a:pt x="165853" y="47167"/>
                </a:cubicBezTo>
                <a:close/>
                <a:moveTo>
                  <a:pt x="15512" y="115583"/>
                </a:moveTo>
                <a:cubicBezTo>
                  <a:pt x="15779" y="116117"/>
                  <a:pt x="15979" y="116617"/>
                  <a:pt x="16246" y="117184"/>
                </a:cubicBezTo>
                <a:cubicBezTo>
                  <a:pt x="15979" y="117251"/>
                  <a:pt x="15779" y="117384"/>
                  <a:pt x="15579" y="117451"/>
                </a:cubicBezTo>
                <a:cubicBezTo>
                  <a:pt x="15312" y="116917"/>
                  <a:pt x="15045" y="116417"/>
                  <a:pt x="14845" y="115883"/>
                </a:cubicBezTo>
                <a:cubicBezTo>
                  <a:pt x="15045" y="115783"/>
                  <a:pt x="15312" y="115683"/>
                  <a:pt x="15512" y="115583"/>
                </a:cubicBezTo>
                <a:close/>
                <a:moveTo>
                  <a:pt x="61974" y="154974"/>
                </a:moveTo>
                <a:cubicBezTo>
                  <a:pt x="62470" y="154974"/>
                  <a:pt x="62869" y="155488"/>
                  <a:pt x="63713" y="156612"/>
                </a:cubicBezTo>
                <a:cubicBezTo>
                  <a:pt x="62646" y="156479"/>
                  <a:pt x="61512" y="156379"/>
                  <a:pt x="60010" y="156145"/>
                </a:cubicBezTo>
                <a:cubicBezTo>
                  <a:pt x="61005" y="155388"/>
                  <a:pt x="61528" y="154974"/>
                  <a:pt x="61974" y="154974"/>
                </a:cubicBezTo>
                <a:close/>
                <a:moveTo>
                  <a:pt x="86196" y="0"/>
                </a:moveTo>
                <a:cubicBezTo>
                  <a:pt x="85629" y="1435"/>
                  <a:pt x="85195" y="2435"/>
                  <a:pt x="84728" y="3503"/>
                </a:cubicBezTo>
                <a:cubicBezTo>
                  <a:pt x="84061" y="3503"/>
                  <a:pt x="83461" y="3536"/>
                  <a:pt x="82960" y="3536"/>
                </a:cubicBezTo>
                <a:cubicBezTo>
                  <a:pt x="82560" y="4003"/>
                  <a:pt x="82293" y="4470"/>
                  <a:pt x="81993" y="4904"/>
                </a:cubicBezTo>
                <a:lnTo>
                  <a:pt x="80625" y="4770"/>
                </a:lnTo>
                <a:cubicBezTo>
                  <a:pt x="77723" y="4504"/>
                  <a:pt x="74821" y="4270"/>
                  <a:pt x="72619" y="4103"/>
                </a:cubicBezTo>
                <a:cubicBezTo>
                  <a:pt x="70985" y="5671"/>
                  <a:pt x="70018" y="7306"/>
                  <a:pt x="68550" y="7939"/>
                </a:cubicBezTo>
                <a:cubicBezTo>
                  <a:pt x="67361" y="8459"/>
                  <a:pt x="65915" y="8685"/>
                  <a:pt x="64499" y="8685"/>
                </a:cubicBezTo>
                <a:cubicBezTo>
                  <a:pt x="64007" y="8685"/>
                  <a:pt x="63519" y="8658"/>
                  <a:pt x="63046" y="8606"/>
                </a:cubicBezTo>
                <a:cubicBezTo>
                  <a:pt x="62742" y="8567"/>
                  <a:pt x="62459" y="8546"/>
                  <a:pt x="62194" y="8546"/>
                </a:cubicBezTo>
                <a:cubicBezTo>
                  <a:pt x="60683" y="8546"/>
                  <a:pt x="59778" y="9214"/>
                  <a:pt x="59210" y="10775"/>
                </a:cubicBezTo>
                <a:cubicBezTo>
                  <a:pt x="58676" y="12342"/>
                  <a:pt x="57609" y="13443"/>
                  <a:pt x="55974" y="13677"/>
                </a:cubicBezTo>
                <a:cubicBezTo>
                  <a:pt x="54340" y="13944"/>
                  <a:pt x="52839" y="14411"/>
                  <a:pt x="51504" y="15111"/>
                </a:cubicBezTo>
                <a:cubicBezTo>
                  <a:pt x="51137" y="14978"/>
                  <a:pt x="50704" y="14911"/>
                  <a:pt x="50203" y="14844"/>
                </a:cubicBezTo>
                <a:cubicBezTo>
                  <a:pt x="50103" y="15311"/>
                  <a:pt x="50037" y="15678"/>
                  <a:pt x="50003" y="16078"/>
                </a:cubicBezTo>
                <a:cubicBezTo>
                  <a:pt x="49203" y="16612"/>
                  <a:pt x="48502" y="17279"/>
                  <a:pt x="47802" y="18013"/>
                </a:cubicBezTo>
                <a:cubicBezTo>
                  <a:pt x="47368" y="18480"/>
                  <a:pt x="46668" y="18814"/>
                  <a:pt x="46034" y="18981"/>
                </a:cubicBezTo>
                <a:cubicBezTo>
                  <a:pt x="36460" y="21416"/>
                  <a:pt x="27854" y="25685"/>
                  <a:pt x="20449" y="32090"/>
                </a:cubicBezTo>
                <a:cubicBezTo>
                  <a:pt x="19248" y="31923"/>
                  <a:pt x="18114" y="31756"/>
                  <a:pt x="17013" y="31590"/>
                </a:cubicBezTo>
                <a:cubicBezTo>
                  <a:pt x="16413" y="33324"/>
                  <a:pt x="15012" y="34525"/>
                  <a:pt x="16413" y="36326"/>
                </a:cubicBezTo>
                <a:cubicBezTo>
                  <a:pt x="16780" y="36827"/>
                  <a:pt x="16446" y="38495"/>
                  <a:pt x="15846" y="38928"/>
                </a:cubicBezTo>
                <a:cubicBezTo>
                  <a:pt x="14078" y="40296"/>
                  <a:pt x="14912" y="41730"/>
                  <a:pt x="15579" y="43498"/>
                </a:cubicBezTo>
                <a:cubicBezTo>
                  <a:pt x="14578" y="43365"/>
                  <a:pt x="13944" y="43265"/>
                  <a:pt x="13644" y="43198"/>
                </a:cubicBezTo>
                <a:cubicBezTo>
                  <a:pt x="11676" y="45199"/>
                  <a:pt x="10642" y="47468"/>
                  <a:pt x="10575" y="50069"/>
                </a:cubicBezTo>
                <a:cubicBezTo>
                  <a:pt x="10508" y="51704"/>
                  <a:pt x="9675" y="52705"/>
                  <a:pt x="8407" y="52972"/>
                </a:cubicBezTo>
                <a:cubicBezTo>
                  <a:pt x="7440" y="55540"/>
                  <a:pt x="10008" y="54906"/>
                  <a:pt x="10675" y="55807"/>
                </a:cubicBezTo>
                <a:cubicBezTo>
                  <a:pt x="8407" y="58509"/>
                  <a:pt x="9241" y="61711"/>
                  <a:pt x="8440" y="64547"/>
                </a:cubicBezTo>
                <a:cubicBezTo>
                  <a:pt x="7573" y="65047"/>
                  <a:pt x="6672" y="65547"/>
                  <a:pt x="6072" y="65914"/>
                </a:cubicBezTo>
                <a:cubicBezTo>
                  <a:pt x="5638" y="68583"/>
                  <a:pt x="5605" y="70984"/>
                  <a:pt x="4904" y="73186"/>
                </a:cubicBezTo>
                <a:cubicBezTo>
                  <a:pt x="2936" y="79224"/>
                  <a:pt x="2770" y="85495"/>
                  <a:pt x="2469" y="91733"/>
                </a:cubicBezTo>
                <a:cubicBezTo>
                  <a:pt x="2169" y="97604"/>
                  <a:pt x="1235" y="96536"/>
                  <a:pt x="7006" y="99338"/>
                </a:cubicBezTo>
                <a:cubicBezTo>
                  <a:pt x="7222" y="99400"/>
                  <a:pt x="7380" y="99575"/>
                  <a:pt x="7324" y="99575"/>
                </a:cubicBezTo>
                <a:cubicBezTo>
                  <a:pt x="7320" y="99575"/>
                  <a:pt x="7314" y="99574"/>
                  <a:pt x="7306" y="99572"/>
                </a:cubicBezTo>
                <a:lnTo>
                  <a:pt x="7306" y="99572"/>
                </a:lnTo>
                <a:cubicBezTo>
                  <a:pt x="7606" y="102674"/>
                  <a:pt x="7840" y="105543"/>
                  <a:pt x="8107" y="108511"/>
                </a:cubicBezTo>
                <a:cubicBezTo>
                  <a:pt x="7406" y="108445"/>
                  <a:pt x="6739" y="108411"/>
                  <a:pt x="5939" y="108378"/>
                </a:cubicBezTo>
                <a:lnTo>
                  <a:pt x="5939" y="108378"/>
                </a:lnTo>
                <a:cubicBezTo>
                  <a:pt x="6339" y="110713"/>
                  <a:pt x="10175" y="109946"/>
                  <a:pt x="9675" y="112781"/>
                </a:cubicBezTo>
                <a:cubicBezTo>
                  <a:pt x="9333" y="113170"/>
                  <a:pt x="9019" y="113314"/>
                  <a:pt x="8728" y="113314"/>
                </a:cubicBezTo>
                <a:cubicBezTo>
                  <a:pt x="7917" y="113314"/>
                  <a:pt x="7277" y="112201"/>
                  <a:pt x="6671" y="112201"/>
                </a:cubicBezTo>
                <a:cubicBezTo>
                  <a:pt x="6582" y="112201"/>
                  <a:pt x="6494" y="112225"/>
                  <a:pt x="6406" y="112281"/>
                </a:cubicBezTo>
                <a:cubicBezTo>
                  <a:pt x="5672" y="112745"/>
                  <a:pt x="5028" y="113300"/>
                  <a:pt x="4211" y="113300"/>
                </a:cubicBezTo>
                <a:cubicBezTo>
                  <a:pt x="3913" y="113300"/>
                  <a:pt x="3593" y="113226"/>
                  <a:pt x="3237" y="113048"/>
                </a:cubicBezTo>
                <a:lnTo>
                  <a:pt x="3237" y="113048"/>
                </a:lnTo>
                <a:cubicBezTo>
                  <a:pt x="3270" y="113415"/>
                  <a:pt x="3337" y="113748"/>
                  <a:pt x="3403" y="114049"/>
                </a:cubicBezTo>
                <a:cubicBezTo>
                  <a:pt x="3270" y="114015"/>
                  <a:pt x="3137" y="114015"/>
                  <a:pt x="2970" y="113949"/>
                </a:cubicBezTo>
                <a:cubicBezTo>
                  <a:pt x="2916" y="113945"/>
                  <a:pt x="2863" y="113943"/>
                  <a:pt x="2809" y="113943"/>
                </a:cubicBezTo>
                <a:cubicBezTo>
                  <a:pt x="1492" y="113943"/>
                  <a:pt x="165" y="115103"/>
                  <a:pt x="101" y="116417"/>
                </a:cubicBezTo>
                <a:cubicBezTo>
                  <a:pt x="1" y="117685"/>
                  <a:pt x="1002" y="118885"/>
                  <a:pt x="2236" y="118919"/>
                </a:cubicBezTo>
                <a:cubicBezTo>
                  <a:pt x="2292" y="118924"/>
                  <a:pt x="2348" y="118926"/>
                  <a:pt x="2405" y="118926"/>
                </a:cubicBezTo>
                <a:cubicBezTo>
                  <a:pt x="3454" y="118926"/>
                  <a:pt x="4526" y="118062"/>
                  <a:pt x="4938" y="117017"/>
                </a:cubicBezTo>
                <a:cubicBezTo>
                  <a:pt x="5572" y="117251"/>
                  <a:pt x="6439" y="117384"/>
                  <a:pt x="7807" y="117584"/>
                </a:cubicBezTo>
                <a:cubicBezTo>
                  <a:pt x="10075" y="117951"/>
                  <a:pt x="12510" y="118285"/>
                  <a:pt x="14144" y="120553"/>
                </a:cubicBezTo>
                <a:cubicBezTo>
                  <a:pt x="15312" y="122188"/>
                  <a:pt x="16980" y="123455"/>
                  <a:pt x="18414" y="124890"/>
                </a:cubicBezTo>
                <a:cubicBezTo>
                  <a:pt x="17914" y="124956"/>
                  <a:pt x="17447" y="125057"/>
                  <a:pt x="16746" y="125123"/>
                </a:cubicBezTo>
                <a:cubicBezTo>
                  <a:pt x="17680" y="127358"/>
                  <a:pt x="18481" y="129260"/>
                  <a:pt x="19315" y="131194"/>
                </a:cubicBezTo>
                <a:cubicBezTo>
                  <a:pt x="19982" y="131861"/>
                  <a:pt x="20449" y="132562"/>
                  <a:pt x="21683" y="132729"/>
                </a:cubicBezTo>
                <a:cubicBezTo>
                  <a:pt x="23418" y="132962"/>
                  <a:pt x="25519" y="133062"/>
                  <a:pt x="26520" y="135230"/>
                </a:cubicBezTo>
                <a:cubicBezTo>
                  <a:pt x="25986" y="136365"/>
                  <a:pt x="25419" y="137532"/>
                  <a:pt x="24819" y="138633"/>
                </a:cubicBezTo>
                <a:cubicBezTo>
                  <a:pt x="24420" y="139431"/>
                  <a:pt x="23945" y="139796"/>
                  <a:pt x="23382" y="139796"/>
                </a:cubicBezTo>
                <a:cubicBezTo>
                  <a:pt x="22957" y="139796"/>
                  <a:pt x="22481" y="139588"/>
                  <a:pt x="21950" y="139200"/>
                </a:cubicBezTo>
                <a:cubicBezTo>
                  <a:pt x="20816" y="138366"/>
                  <a:pt x="19582" y="137699"/>
                  <a:pt x="18281" y="136932"/>
                </a:cubicBezTo>
                <a:lnTo>
                  <a:pt x="18281" y="136932"/>
                </a:lnTo>
                <a:cubicBezTo>
                  <a:pt x="17413" y="138966"/>
                  <a:pt x="18814" y="139433"/>
                  <a:pt x="19582" y="140201"/>
                </a:cubicBezTo>
                <a:cubicBezTo>
                  <a:pt x="20416" y="140968"/>
                  <a:pt x="21350" y="141635"/>
                  <a:pt x="22183" y="142302"/>
                </a:cubicBezTo>
                <a:cubicBezTo>
                  <a:pt x="21283" y="147873"/>
                  <a:pt x="22517" y="149674"/>
                  <a:pt x="27787" y="150608"/>
                </a:cubicBezTo>
                <a:cubicBezTo>
                  <a:pt x="28288" y="150708"/>
                  <a:pt x="28988" y="151042"/>
                  <a:pt x="29155" y="151442"/>
                </a:cubicBezTo>
                <a:cubicBezTo>
                  <a:pt x="30233" y="154288"/>
                  <a:pt x="32549" y="155143"/>
                  <a:pt x="35015" y="155143"/>
                </a:cubicBezTo>
                <a:cubicBezTo>
                  <a:pt x="35295" y="155143"/>
                  <a:pt x="35577" y="155132"/>
                  <a:pt x="35860" y="155111"/>
                </a:cubicBezTo>
                <a:cubicBezTo>
                  <a:pt x="35956" y="155104"/>
                  <a:pt x="36053" y="155100"/>
                  <a:pt x="36150" y="155100"/>
                </a:cubicBezTo>
                <a:cubicBezTo>
                  <a:pt x="37253" y="155100"/>
                  <a:pt x="38410" y="155552"/>
                  <a:pt x="39523" y="155552"/>
                </a:cubicBezTo>
                <a:cubicBezTo>
                  <a:pt x="40453" y="155552"/>
                  <a:pt x="41353" y="155237"/>
                  <a:pt x="42164" y="154077"/>
                </a:cubicBezTo>
                <a:cubicBezTo>
                  <a:pt x="43132" y="156012"/>
                  <a:pt x="45200" y="154911"/>
                  <a:pt x="45867" y="155545"/>
                </a:cubicBezTo>
                <a:cubicBezTo>
                  <a:pt x="46254" y="155919"/>
                  <a:pt x="46588" y="156063"/>
                  <a:pt x="46886" y="156063"/>
                </a:cubicBezTo>
                <a:cubicBezTo>
                  <a:pt x="47862" y="156063"/>
                  <a:pt x="48462" y="154532"/>
                  <a:pt x="49337" y="154532"/>
                </a:cubicBezTo>
                <a:cubicBezTo>
                  <a:pt x="49578" y="154532"/>
                  <a:pt x="49840" y="154648"/>
                  <a:pt x="50137" y="154945"/>
                </a:cubicBezTo>
                <a:cubicBezTo>
                  <a:pt x="49803" y="155645"/>
                  <a:pt x="49436" y="156446"/>
                  <a:pt x="49036" y="157213"/>
                </a:cubicBezTo>
                <a:cubicBezTo>
                  <a:pt x="49837" y="157213"/>
                  <a:pt x="50304" y="156946"/>
                  <a:pt x="50704" y="156612"/>
                </a:cubicBezTo>
                <a:cubicBezTo>
                  <a:pt x="51535" y="155936"/>
                  <a:pt x="52265" y="155439"/>
                  <a:pt x="53109" y="155439"/>
                </a:cubicBezTo>
                <a:cubicBezTo>
                  <a:pt x="53722" y="155439"/>
                  <a:pt x="54393" y="155700"/>
                  <a:pt x="55207" y="156346"/>
                </a:cubicBezTo>
                <a:cubicBezTo>
                  <a:pt x="56397" y="157271"/>
                  <a:pt x="57775" y="157501"/>
                  <a:pt x="59212" y="157501"/>
                </a:cubicBezTo>
                <a:cubicBezTo>
                  <a:pt x="60625" y="157501"/>
                  <a:pt x="62095" y="157279"/>
                  <a:pt x="63498" y="157279"/>
                </a:cubicBezTo>
                <a:cubicBezTo>
                  <a:pt x="63547" y="157279"/>
                  <a:pt x="63597" y="157279"/>
                  <a:pt x="63646" y="157280"/>
                </a:cubicBezTo>
                <a:cubicBezTo>
                  <a:pt x="63780" y="157280"/>
                  <a:pt x="63847" y="156913"/>
                  <a:pt x="63980" y="156713"/>
                </a:cubicBezTo>
                <a:lnTo>
                  <a:pt x="63947" y="156713"/>
                </a:lnTo>
                <a:cubicBezTo>
                  <a:pt x="64180" y="156045"/>
                  <a:pt x="64480" y="155378"/>
                  <a:pt x="64781" y="154678"/>
                </a:cubicBezTo>
                <a:lnTo>
                  <a:pt x="65314" y="154678"/>
                </a:lnTo>
                <a:cubicBezTo>
                  <a:pt x="65448" y="154945"/>
                  <a:pt x="65681" y="155345"/>
                  <a:pt x="65948" y="155378"/>
                </a:cubicBezTo>
                <a:cubicBezTo>
                  <a:pt x="65957" y="155380"/>
                  <a:pt x="65965" y="155380"/>
                  <a:pt x="65974" y="155380"/>
                </a:cubicBezTo>
                <a:cubicBezTo>
                  <a:pt x="66174" y="155380"/>
                  <a:pt x="66458" y="155037"/>
                  <a:pt x="66682" y="154878"/>
                </a:cubicBezTo>
                <a:lnTo>
                  <a:pt x="66482" y="154678"/>
                </a:lnTo>
                <a:lnTo>
                  <a:pt x="68883" y="154678"/>
                </a:lnTo>
                <a:cubicBezTo>
                  <a:pt x="70117" y="154706"/>
                  <a:pt x="70455" y="156688"/>
                  <a:pt x="71758" y="156688"/>
                </a:cubicBezTo>
                <a:cubicBezTo>
                  <a:pt x="72006" y="156688"/>
                  <a:pt x="72289" y="156616"/>
                  <a:pt x="72619" y="156446"/>
                </a:cubicBezTo>
                <a:cubicBezTo>
                  <a:pt x="72353" y="155745"/>
                  <a:pt x="72152" y="155111"/>
                  <a:pt x="71886" y="154511"/>
                </a:cubicBezTo>
                <a:cubicBezTo>
                  <a:pt x="73020" y="154244"/>
                  <a:pt x="73820" y="154077"/>
                  <a:pt x="74387" y="154044"/>
                </a:cubicBezTo>
                <a:lnTo>
                  <a:pt x="74387" y="154044"/>
                </a:lnTo>
                <a:cubicBezTo>
                  <a:pt x="74321" y="154177"/>
                  <a:pt x="74321" y="154277"/>
                  <a:pt x="74321" y="154377"/>
                </a:cubicBezTo>
                <a:cubicBezTo>
                  <a:pt x="74387" y="154611"/>
                  <a:pt x="74788" y="154778"/>
                  <a:pt x="75021" y="155011"/>
                </a:cubicBezTo>
                <a:cubicBezTo>
                  <a:pt x="75221" y="154744"/>
                  <a:pt x="75622" y="154511"/>
                  <a:pt x="75555" y="154244"/>
                </a:cubicBezTo>
                <a:lnTo>
                  <a:pt x="75555" y="154244"/>
                </a:lnTo>
                <a:cubicBezTo>
                  <a:pt x="76155" y="154611"/>
                  <a:pt x="76522" y="155412"/>
                  <a:pt x="77223" y="156879"/>
                </a:cubicBezTo>
                <a:cubicBezTo>
                  <a:pt x="79858" y="157280"/>
                  <a:pt x="82360" y="157680"/>
                  <a:pt x="84895" y="158047"/>
                </a:cubicBezTo>
                <a:cubicBezTo>
                  <a:pt x="84895" y="158781"/>
                  <a:pt x="84962" y="159515"/>
                  <a:pt x="85128" y="160115"/>
                </a:cubicBezTo>
                <a:cubicBezTo>
                  <a:pt x="86196" y="159915"/>
                  <a:pt x="87330" y="159781"/>
                  <a:pt x="88464" y="159781"/>
                </a:cubicBezTo>
                <a:cubicBezTo>
                  <a:pt x="90799" y="159781"/>
                  <a:pt x="92967" y="160248"/>
                  <a:pt x="94969" y="161082"/>
                </a:cubicBezTo>
                <a:cubicBezTo>
                  <a:pt x="95569" y="161082"/>
                  <a:pt x="96203" y="161182"/>
                  <a:pt x="96803" y="161249"/>
                </a:cubicBezTo>
                <a:cubicBezTo>
                  <a:pt x="96837" y="161182"/>
                  <a:pt x="96837" y="161116"/>
                  <a:pt x="96870" y="161049"/>
                </a:cubicBezTo>
                <a:cubicBezTo>
                  <a:pt x="96370" y="160782"/>
                  <a:pt x="95969" y="160549"/>
                  <a:pt x="95536" y="160449"/>
                </a:cubicBezTo>
                <a:cubicBezTo>
                  <a:pt x="94735" y="160282"/>
                  <a:pt x="93801" y="160082"/>
                  <a:pt x="93701" y="159348"/>
                </a:cubicBezTo>
                <a:lnTo>
                  <a:pt x="93701" y="159348"/>
                </a:lnTo>
                <a:cubicBezTo>
                  <a:pt x="96136" y="159548"/>
                  <a:pt x="98571" y="159748"/>
                  <a:pt x="101006" y="159915"/>
                </a:cubicBezTo>
                <a:cubicBezTo>
                  <a:pt x="103875" y="160182"/>
                  <a:pt x="106811" y="160415"/>
                  <a:pt x="109012" y="160582"/>
                </a:cubicBezTo>
                <a:cubicBezTo>
                  <a:pt x="110647" y="159014"/>
                  <a:pt x="111581" y="157380"/>
                  <a:pt x="113048" y="156746"/>
                </a:cubicBezTo>
                <a:cubicBezTo>
                  <a:pt x="114262" y="156226"/>
                  <a:pt x="115696" y="156000"/>
                  <a:pt x="117105" y="156000"/>
                </a:cubicBezTo>
                <a:cubicBezTo>
                  <a:pt x="117594" y="156000"/>
                  <a:pt x="118080" y="156027"/>
                  <a:pt x="118552" y="156079"/>
                </a:cubicBezTo>
                <a:cubicBezTo>
                  <a:pt x="118856" y="156119"/>
                  <a:pt x="119139" y="156139"/>
                  <a:pt x="119404" y="156139"/>
                </a:cubicBezTo>
                <a:cubicBezTo>
                  <a:pt x="120915" y="156139"/>
                  <a:pt x="121821" y="155472"/>
                  <a:pt x="122388" y="153910"/>
                </a:cubicBezTo>
                <a:cubicBezTo>
                  <a:pt x="122922" y="152343"/>
                  <a:pt x="124023" y="151242"/>
                  <a:pt x="125657" y="151008"/>
                </a:cubicBezTo>
                <a:cubicBezTo>
                  <a:pt x="127258" y="150742"/>
                  <a:pt x="128760" y="150275"/>
                  <a:pt x="130094" y="149574"/>
                </a:cubicBezTo>
                <a:cubicBezTo>
                  <a:pt x="130494" y="149707"/>
                  <a:pt x="130894" y="149774"/>
                  <a:pt x="131395" y="149841"/>
                </a:cubicBezTo>
                <a:cubicBezTo>
                  <a:pt x="131528" y="149374"/>
                  <a:pt x="131562" y="149007"/>
                  <a:pt x="131595" y="148607"/>
                </a:cubicBezTo>
                <a:cubicBezTo>
                  <a:pt x="132395" y="148073"/>
                  <a:pt x="133096" y="147406"/>
                  <a:pt x="133830" y="146672"/>
                </a:cubicBezTo>
                <a:cubicBezTo>
                  <a:pt x="134230" y="146205"/>
                  <a:pt x="134931" y="145871"/>
                  <a:pt x="135564" y="145705"/>
                </a:cubicBezTo>
                <a:cubicBezTo>
                  <a:pt x="145171" y="143270"/>
                  <a:pt x="153744" y="139000"/>
                  <a:pt x="161183" y="132595"/>
                </a:cubicBezTo>
                <a:cubicBezTo>
                  <a:pt x="162384" y="132762"/>
                  <a:pt x="163518" y="132929"/>
                  <a:pt x="164585" y="133096"/>
                </a:cubicBezTo>
                <a:cubicBezTo>
                  <a:pt x="165219" y="131361"/>
                  <a:pt x="166587" y="130160"/>
                  <a:pt x="165219" y="128359"/>
                </a:cubicBezTo>
                <a:cubicBezTo>
                  <a:pt x="164852" y="127859"/>
                  <a:pt x="165186" y="126191"/>
                  <a:pt x="165753" y="125757"/>
                </a:cubicBezTo>
                <a:cubicBezTo>
                  <a:pt x="167554" y="124389"/>
                  <a:pt x="166720" y="122922"/>
                  <a:pt x="166053" y="121187"/>
                </a:cubicBezTo>
                <a:lnTo>
                  <a:pt x="166053" y="121187"/>
                </a:lnTo>
                <a:cubicBezTo>
                  <a:pt x="167054" y="121320"/>
                  <a:pt x="167687" y="121421"/>
                  <a:pt x="167954" y="121487"/>
                </a:cubicBezTo>
                <a:cubicBezTo>
                  <a:pt x="169922" y="119486"/>
                  <a:pt x="170956" y="117218"/>
                  <a:pt x="171056" y="114582"/>
                </a:cubicBezTo>
                <a:cubicBezTo>
                  <a:pt x="171090" y="112981"/>
                  <a:pt x="171924" y="111980"/>
                  <a:pt x="173225" y="111714"/>
                </a:cubicBezTo>
                <a:cubicBezTo>
                  <a:pt x="174192" y="109145"/>
                  <a:pt x="171590" y="109746"/>
                  <a:pt x="170923" y="108878"/>
                </a:cubicBezTo>
                <a:cubicBezTo>
                  <a:pt x="173225" y="106176"/>
                  <a:pt x="172391" y="102974"/>
                  <a:pt x="173191" y="100139"/>
                </a:cubicBezTo>
                <a:cubicBezTo>
                  <a:pt x="174059" y="99638"/>
                  <a:pt x="174926" y="99138"/>
                  <a:pt x="175560" y="98738"/>
                </a:cubicBezTo>
                <a:cubicBezTo>
                  <a:pt x="175960" y="96069"/>
                  <a:pt x="176027" y="93701"/>
                  <a:pt x="176727" y="91499"/>
                </a:cubicBezTo>
                <a:cubicBezTo>
                  <a:pt x="178695" y="85461"/>
                  <a:pt x="178862" y="79190"/>
                  <a:pt x="179129" y="72953"/>
                </a:cubicBezTo>
                <a:cubicBezTo>
                  <a:pt x="179429" y="67048"/>
                  <a:pt x="180396" y="68149"/>
                  <a:pt x="174592" y="65347"/>
                </a:cubicBezTo>
                <a:cubicBezTo>
                  <a:pt x="174417" y="65289"/>
                  <a:pt x="174267" y="65102"/>
                  <a:pt x="174278" y="65102"/>
                </a:cubicBezTo>
                <a:lnTo>
                  <a:pt x="174278" y="65102"/>
                </a:lnTo>
                <a:cubicBezTo>
                  <a:pt x="174279" y="65102"/>
                  <a:pt x="174284" y="65105"/>
                  <a:pt x="174292" y="65114"/>
                </a:cubicBezTo>
                <a:cubicBezTo>
                  <a:pt x="174025" y="62011"/>
                  <a:pt x="173758" y="59143"/>
                  <a:pt x="173525" y="56174"/>
                </a:cubicBezTo>
                <a:lnTo>
                  <a:pt x="173525" y="56174"/>
                </a:lnTo>
                <a:cubicBezTo>
                  <a:pt x="174225" y="56207"/>
                  <a:pt x="174892" y="56274"/>
                  <a:pt x="175693" y="56307"/>
                </a:cubicBezTo>
                <a:cubicBezTo>
                  <a:pt x="175259" y="53972"/>
                  <a:pt x="171423" y="54706"/>
                  <a:pt x="171924" y="51871"/>
                </a:cubicBezTo>
                <a:cubicBezTo>
                  <a:pt x="172268" y="51495"/>
                  <a:pt x="172582" y="51356"/>
                  <a:pt x="172871" y="51356"/>
                </a:cubicBezTo>
                <a:cubicBezTo>
                  <a:pt x="173689" y="51356"/>
                  <a:pt x="174319" y="52460"/>
                  <a:pt x="174937" y="52460"/>
                </a:cubicBezTo>
                <a:cubicBezTo>
                  <a:pt x="175034" y="52460"/>
                  <a:pt x="175130" y="52433"/>
                  <a:pt x="175226" y="52371"/>
                </a:cubicBezTo>
                <a:cubicBezTo>
                  <a:pt x="175958" y="51932"/>
                  <a:pt x="176602" y="51385"/>
                  <a:pt x="177417" y="51385"/>
                </a:cubicBezTo>
                <a:cubicBezTo>
                  <a:pt x="177715" y="51385"/>
                  <a:pt x="178037" y="51458"/>
                  <a:pt x="178395" y="51637"/>
                </a:cubicBezTo>
                <a:cubicBezTo>
                  <a:pt x="178362" y="51270"/>
                  <a:pt x="178262" y="50937"/>
                  <a:pt x="178228" y="50637"/>
                </a:cubicBezTo>
                <a:lnTo>
                  <a:pt x="178228" y="50637"/>
                </a:lnTo>
                <a:cubicBezTo>
                  <a:pt x="178362" y="50670"/>
                  <a:pt x="178462" y="50670"/>
                  <a:pt x="178628" y="50703"/>
                </a:cubicBezTo>
                <a:cubicBezTo>
                  <a:pt x="178700" y="50710"/>
                  <a:pt x="178772" y="50713"/>
                  <a:pt x="178843" y="50713"/>
                </a:cubicBezTo>
                <a:cubicBezTo>
                  <a:pt x="180169" y="50713"/>
                  <a:pt x="181436" y="49566"/>
                  <a:pt x="181531" y="48268"/>
                </a:cubicBezTo>
                <a:cubicBezTo>
                  <a:pt x="181397" y="47034"/>
                  <a:pt x="180363" y="45833"/>
                  <a:pt x="179196" y="45766"/>
                </a:cubicBezTo>
                <a:cubicBezTo>
                  <a:pt x="179136" y="45761"/>
                  <a:pt x="179076" y="45759"/>
                  <a:pt x="179016" y="45759"/>
                </a:cubicBezTo>
                <a:cubicBezTo>
                  <a:pt x="177940" y="45759"/>
                  <a:pt x="176871" y="46593"/>
                  <a:pt x="176460" y="47668"/>
                </a:cubicBezTo>
                <a:cubicBezTo>
                  <a:pt x="175860" y="47434"/>
                  <a:pt x="174959" y="47301"/>
                  <a:pt x="173592" y="47101"/>
                </a:cubicBezTo>
                <a:cubicBezTo>
                  <a:pt x="171357" y="46700"/>
                  <a:pt x="168888" y="46367"/>
                  <a:pt x="167254" y="44132"/>
                </a:cubicBezTo>
                <a:cubicBezTo>
                  <a:pt x="166086" y="42497"/>
                  <a:pt x="164418" y="41196"/>
                  <a:pt x="163017" y="39795"/>
                </a:cubicBezTo>
                <a:cubicBezTo>
                  <a:pt x="163518" y="39695"/>
                  <a:pt x="163951" y="39629"/>
                  <a:pt x="164685" y="39529"/>
                </a:cubicBezTo>
                <a:cubicBezTo>
                  <a:pt x="163718" y="37327"/>
                  <a:pt x="162917" y="35426"/>
                  <a:pt x="162083" y="33491"/>
                </a:cubicBezTo>
                <a:cubicBezTo>
                  <a:pt x="161416" y="32824"/>
                  <a:pt x="160949" y="32123"/>
                  <a:pt x="159715" y="31957"/>
                </a:cubicBezTo>
                <a:cubicBezTo>
                  <a:pt x="158014" y="31690"/>
                  <a:pt x="155879" y="31623"/>
                  <a:pt x="154878" y="29455"/>
                </a:cubicBezTo>
                <a:cubicBezTo>
                  <a:pt x="155412" y="28321"/>
                  <a:pt x="156012" y="27153"/>
                  <a:pt x="156579" y="26019"/>
                </a:cubicBezTo>
                <a:cubicBezTo>
                  <a:pt x="156978" y="25240"/>
                  <a:pt x="157453" y="24873"/>
                  <a:pt x="158015" y="24873"/>
                </a:cubicBezTo>
                <a:cubicBezTo>
                  <a:pt x="158441" y="24873"/>
                  <a:pt x="158917" y="25083"/>
                  <a:pt x="159448" y="25485"/>
                </a:cubicBezTo>
                <a:cubicBezTo>
                  <a:pt x="160582" y="26319"/>
                  <a:pt x="161850" y="26986"/>
                  <a:pt x="163117" y="27720"/>
                </a:cubicBezTo>
                <a:cubicBezTo>
                  <a:pt x="164018" y="25685"/>
                  <a:pt x="162584" y="25218"/>
                  <a:pt x="161850" y="24485"/>
                </a:cubicBezTo>
                <a:cubicBezTo>
                  <a:pt x="161016" y="23684"/>
                  <a:pt x="160049" y="23017"/>
                  <a:pt x="159215" y="22350"/>
                </a:cubicBezTo>
                <a:cubicBezTo>
                  <a:pt x="160115" y="16812"/>
                  <a:pt x="158881" y="15011"/>
                  <a:pt x="153611" y="14077"/>
                </a:cubicBezTo>
                <a:cubicBezTo>
                  <a:pt x="153110" y="13977"/>
                  <a:pt x="152410" y="13643"/>
                  <a:pt x="152243" y="13243"/>
                </a:cubicBezTo>
                <a:cubicBezTo>
                  <a:pt x="151179" y="10406"/>
                  <a:pt x="148937" y="9533"/>
                  <a:pt x="146491" y="9533"/>
                </a:cubicBezTo>
                <a:cubicBezTo>
                  <a:pt x="146176" y="9533"/>
                  <a:pt x="145858" y="9547"/>
                  <a:pt x="145538" y="9574"/>
                </a:cubicBezTo>
                <a:cubicBezTo>
                  <a:pt x="145442" y="9581"/>
                  <a:pt x="145345" y="9585"/>
                  <a:pt x="145248" y="9585"/>
                </a:cubicBezTo>
                <a:cubicBezTo>
                  <a:pt x="144145" y="9585"/>
                  <a:pt x="142988" y="9133"/>
                  <a:pt x="141875" y="9133"/>
                </a:cubicBezTo>
                <a:cubicBezTo>
                  <a:pt x="140945" y="9133"/>
                  <a:pt x="140045" y="9449"/>
                  <a:pt x="139234" y="10608"/>
                </a:cubicBezTo>
                <a:cubicBezTo>
                  <a:pt x="138266" y="8673"/>
                  <a:pt x="136198" y="9774"/>
                  <a:pt x="135531" y="9140"/>
                </a:cubicBezTo>
                <a:cubicBezTo>
                  <a:pt x="135146" y="8756"/>
                  <a:pt x="134816" y="8609"/>
                  <a:pt x="134520" y="8609"/>
                </a:cubicBezTo>
                <a:cubicBezTo>
                  <a:pt x="133944" y="8609"/>
                  <a:pt x="133504" y="9166"/>
                  <a:pt x="133063" y="9607"/>
                </a:cubicBezTo>
                <a:cubicBezTo>
                  <a:pt x="132929" y="9507"/>
                  <a:pt x="132762" y="9440"/>
                  <a:pt x="132662" y="9307"/>
                </a:cubicBezTo>
                <a:cubicBezTo>
                  <a:pt x="132395" y="9107"/>
                  <a:pt x="132095" y="8940"/>
                  <a:pt x="131828" y="8740"/>
                </a:cubicBezTo>
                <a:lnTo>
                  <a:pt x="132429" y="7472"/>
                </a:lnTo>
                <a:cubicBezTo>
                  <a:pt x="131862" y="7472"/>
                  <a:pt x="131495" y="7606"/>
                  <a:pt x="131161" y="7806"/>
                </a:cubicBezTo>
                <a:cubicBezTo>
                  <a:pt x="131195" y="5137"/>
                  <a:pt x="130361" y="4337"/>
                  <a:pt x="127592" y="4137"/>
                </a:cubicBezTo>
                <a:cubicBezTo>
                  <a:pt x="127325" y="4137"/>
                  <a:pt x="126925" y="3970"/>
                  <a:pt x="126825" y="3770"/>
                </a:cubicBezTo>
                <a:cubicBezTo>
                  <a:pt x="126182" y="2484"/>
                  <a:pt x="125104" y="2071"/>
                  <a:pt x="123956" y="2071"/>
                </a:cubicBezTo>
                <a:cubicBezTo>
                  <a:pt x="123614" y="2071"/>
                  <a:pt x="123266" y="2107"/>
                  <a:pt x="122922" y="2169"/>
                </a:cubicBezTo>
                <a:cubicBezTo>
                  <a:pt x="122765" y="2202"/>
                  <a:pt x="122603" y="2213"/>
                  <a:pt x="122436" y="2213"/>
                </a:cubicBezTo>
                <a:cubicBezTo>
                  <a:pt x="122050" y="2213"/>
                  <a:pt x="121643" y="2151"/>
                  <a:pt x="121246" y="2151"/>
                </a:cubicBezTo>
                <a:cubicBezTo>
                  <a:pt x="120615" y="2151"/>
                  <a:pt x="120010" y="2310"/>
                  <a:pt x="119553" y="3136"/>
                </a:cubicBezTo>
                <a:cubicBezTo>
                  <a:pt x="119270" y="2704"/>
                  <a:pt x="118900" y="2611"/>
                  <a:pt x="118539" y="2611"/>
                </a:cubicBezTo>
                <a:cubicBezTo>
                  <a:pt x="118268" y="2611"/>
                  <a:pt x="118002" y="2663"/>
                  <a:pt x="117780" y="2663"/>
                </a:cubicBezTo>
                <a:cubicBezTo>
                  <a:pt x="117637" y="2663"/>
                  <a:pt x="117513" y="2641"/>
                  <a:pt x="117418" y="2569"/>
                </a:cubicBezTo>
                <a:cubicBezTo>
                  <a:pt x="117208" y="2400"/>
                  <a:pt x="117034" y="2332"/>
                  <a:pt x="116883" y="2332"/>
                </a:cubicBezTo>
                <a:cubicBezTo>
                  <a:pt x="116309" y="2332"/>
                  <a:pt x="116090" y="3317"/>
                  <a:pt x="115586" y="3317"/>
                </a:cubicBezTo>
                <a:cubicBezTo>
                  <a:pt x="115470" y="3317"/>
                  <a:pt x="115338" y="3265"/>
                  <a:pt x="115183" y="3136"/>
                </a:cubicBezTo>
                <a:cubicBezTo>
                  <a:pt x="115350" y="2736"/>
                  <a:pt x="115450" y="2302"/>
                  <a:pt x="115650" y="1835"/>
                </a:cubicBezTo>
                <a:lnTo>
                  <a:pt x="115650" y="1835"/>
                </a:lnTo>
                <a:cubicBezTo>
                  <a:pt x="115217" y="1902"/>
                  <a:pt x="114983" y="2068"/>
                  <a:pt x="114750" y="2269"/>
                </a:cubicBezTo>
                <a:cubicBezTo>
                  <a:pt x="114305" y="2713"/>
                  <a:pt x="113901" y="3050"/>
                  <a:pt x="113385" y="3050"/>
                </a:cubicBezTo>
                <a:cubicBezTo>
                  <a:pt x="113086" y="3050"/>
                  <a:pt x="112751" y="2937"/>
                  <a:pt x="112348" y="2669"/>
                </a:cubicBezTo>
                <a:cubicBezTo>
                  <a:pt x="111822" y="2351"/>
                  <a:pt x="111264" y="2244"/>
                  <a:pt x="110694" y="2244"/>
                </a:cubicBezTo>
                <a:cubicBezTo>
                  <a:pt x="109708" y="2244"/>
                  <a:pt x="108683" y="2563"/>
                  <a:pt x="107711" y="2669"/>
                </a:cubicBezTo>
                <a:cubicBezTo>
                  <a:pt x="107678" y="2669"/>
                  <a:pt x="107611" y="2902"/>
                  <a:pt x="107578" y="3002"/>
                </a:cubicBezTo>
                <a:lnTo>
                  <a:pt x="107611" y="3002"/>
                </a:lnTo>
                <a:cubicBezTo>
                  <a:pt x="107511" y="3369"/>
                  <a:pt x="107411" y="3770"/>
                  <a:pt x="107278" y="4170"/>
                </a:cubicBezTo>
                <a:cubicBezTo>
                  <a:pt x="107211" y="4170"/>
                  <a:pt x="107077" y="4203"/>
                  <a:pt x="107011" y="4203"/>
                </a:cubicBezTo>
                <a:cubicBezTo>
                  <a:pt x="106911" y="4103"/>
                  <a:pt x="106744" y="3903"/>
                  <a:pt x="106644" y="3903"/>
                </a:cubicBezTo>
                <a:cubicBezTo>
                  <a:pt x="106510" y="3903"/>
                  <a:pt x="106377" y="4103"/>
                  <a:pt x="106243" y="4203"/>
                </a:cubicBezTo>
                <a:cubicBezTo>
                  <a:pt x="106310" y="4270"/>
                  <a:pt x="106344" y="4270"/>
                  <a:pt x="106377" y="4303"/>
                </a:cubicBezTo>
                <a:cubicBezTo>
                  <a:pt x="105910" y="4337"/>
                  <a:pt x="105510" y="4403"/>
                  <a:pt x="105043" y="4437"/>
                </a:cubicBezTo>
                <a:cubicBezTo>
                  <a:pt x="105034" y="4437"/>
                  <a:pt x="105025" y="4437"/>
                  <a:pt x="105016" y="4437"/>
                </a:cubicBezTo>
                <a:cubicBezTo>
                  <a:pt x="104386" y="4437"/>
                  <a:pt x="104087" y="3483"/>
                  <a:pt x="103438" y="3483"/>
                </a:cubicBezTo>
                <a:cubicBezTo>
                  <a:pt x="103284" y="3483"/>
                  <a:pt x="103110" y="3537"/>
                  <a:pt x="102908" y="3670"/>
                </a:cubicBezTo>
                <a:cubicBezTo>
                  <a:pt x="103075" y="4070"/>
                  <a:pt x="103241" y="4403"/>
                  <a:pt x="103408" y="4737"/>
                </a:cubicBezTo>
                <a:cubicBezTo>
                  <a:pt x="102841" y="4937"/>
                  <a:pt x="102407" y="5037"/>
                  <a:pt x="102074" y="5137"/>
                </a:cubicBezTo>
                <a:cubicBezTo>
                  <a:pt x="102141" y="5037"/>
                  <a:pt x="102141" y="5004"/>
                  <a:pt x="102074" y="4937"/>
                </a:cubicBezTo>
                <a:cubicBezTo>
                  <a:pt x="102040" y="4804"/>
                  <a:pt x="101807" y="4737"/>
                  <a:pt x="101674" y="4637"/>
                </a:cubicBezTo>
                <a:cubicBezTo>
                  <a:pt x="101573" y="4804"/>
                  <a:pt x="101373" y="4971"/>
                  <a:pt x="101407" y="5104"/>
                </a:cubicBezTo>
                <a:cubicBezTo>
                  <a:pt x="101073" y="4937"/>
                  <a:pt x="100840" y="4504"/>
                  <a:pt x="100339" y="3770"/>
                </a:cubicBezTo>
                <a:cubicBezTo>
                  <a:pt x="98872" y="3670"/>
                  <a:pt x="97504" y="3636"/>
                  <a:pt x="96136" y="3536"/>
                </a:cubicBezTo>
                <a:cubicBezTo>
                  <a:pt x="95969" y="2169"/>
                  <a:pt x="95536" y="1034"/>
                  <a:pt x="94235" y="801"/>
                </a:cubicBezTo>
                <a:cubicBezTo>
                  <a:pt x="92867" y="534"/>
                  <a:pt x="91500" y="634"/>
                  <a:pt x="90065" y="534"/>
                </a:cubicBezTo>
                <a:cubicBezTo>
                  <a:pt x="88798" y="367"/>
                  <a:pt x="87497" y="200"/>
                  <a:pt x="86196" y="0"/>
                </a:cubicBez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0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201;p3">
            <a:extLst>
              <a:ext uri="{FF2B5EF4-FFF2-40B4-BE49-F238E27FC236}">
                <a16:creationId xmlns="" xmlns:a16="http://schemas.microsoft.com/office/drawing/2014/main" id="{E2E88641-7FAE-45F4-81F6-B42C3E0DA9BD}"/>
              </a:ext>
            </a:extLst>
          </p:cNvPr>
          <p:cNvSpPr txBox="1">
            <a:spLocks/>
          </p:cNvSpPr>
          <p:nvPr/>
        </p:nvSpPr>
        <p:spPr>
          <a:xfrm>
            <a:off x="3472327" y="3220904"/>
            <a:ext cx="2789550" cy="70425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68569" rIns="0" bIns="68569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  <a:buSzPts val="4200"/>
            </a:pPr>
            <a:r>
              <a:rPr lang="en-ID" sz="2700" dirty="0" smtClean="0">
                <a:solidFill>
                  <a:schemeClr val="bg2">
                    <a:lumMod val="2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Software </a:t>
            </a:r>
            <a:endParaRPr lang="en-ID" sz="2700" dirty="0">
              <a:solidFill>
                <a:schemeClr val="bg2">
                  <a:lumMod val="25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203;p3">
            <a:extLst>
              <a:ext uri="{FF2B5EF4-FFF2-40B4-BE49-F238E27FC236}">
                <a16:creationId xmlns="" xmlns:a16="http://schemas.microsoft.com/office/drawing/2014/main" id="{01AAE513-1195-4DB3-8E50-E8EA3A75612B}"/>
              </a:ext>
            </a:extLst>
          </p:cNvPr>
          <p:cNvSpPr txBox="1">
            <a:spLocks/>
          </p:cNvSpPr>
          <p:nvPr/>
        </p:nvSpPr>
        <p:spPr>
          <a:xfrm>
            <a:off x="4390102" y="2307949"/>
            <a:ext cx="110565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8569" rIns="137156" bIns="68569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  <a:spcBef>
                <a:spcPts val="0"/>
              </a:spcBef>
              <a:buSzPts val="12000"/>
            </a:pPr>
            <a:r>
              <a:rPr lang="en" sz="4500" dirty="0" smtClean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09</a:t>
            </a:r>
            <a:endParaRPr lang="en" sz="4500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5B50CCD9-11F0-3B63-E6CF-B8B4F961C4E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47" r="7623" b="65065"/>
          <a:stretch/>
        </p:blipFill>
        <p:spPr>
          <a:xfrm rot="5400000">
            <a:off x="-3203801" y="2915571"/>
            <a:ext cx="7124704" cy="96971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E1814A49-B10D-4313-42C9-4E1FF463C3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2312" y="6308615"/>
            <a:ext cx="2071688" cy="460375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="" xmlns:a16="http://schemas.microsoft.com/office/drawing/2014/main" id="{C97ED349-9676-876B-4FC9-52B692383269}"/>
              </a:ext>
            </a:extLst>
          </p:cNvPr>
          <p:cNvGrpSpPr/>
          <p:nvPr/>
        </p:nvGrpSpPr>
        <p:grpSpPr>
          <a:xfrm>
            <a:off x="6302553" y="111971"/>
            <a:ext cx="2841447" cy="638941"/>
            <a:chOff x="507369" y="3237189"/>
            <a:chExt cx="6101155" cy="1312875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="" xmlns:a16="http://schemas.microsoft.com/office/drawing/2014/main" id="{3C88C06C-43D4-2613-041A-298D12A3E79F}"/>
                </a:ext>
              </a:extLst>
            </p:cNvPr>
            <p:cNvSpPr/>
            <p:nvPr/>
          </p:nvSpPr>
          <p:spPr>
            <a:xfrm>
              <a:off x="507369" y="3333750"/>
              <a:ext cx="6017256" cy="1068111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pic>
          <p:nvPicPr>
            <p:cNvPr id="19" name="Picture 18" descr="A black and white logo&#10;&#10;Description automatically generated">
              <a:extLst>
                <a:ext uri="{FF2B5EF4-FFF2-40B4-BE49-F238E27FC236}">
                  <a16:creationId xmlns="" xmlns:a16="http://schemas.microsoft.com/office/drawing/2014/main" id="{1AC850E9-7802-2D4A-6F48-472B1874643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230" t="9383" r="26230" b="60139"/>
            <a:stretch/>
          </p:blipFill>
          <p:spPr>
            <a:xfrm>
              <a:off x="2688857" y="3443886"/>
              <a:ext cx="1871280" cy="899479"/>
            </a:xfrm>
            <a:prstGeom prst="rect">
              <a:avLst/>
            </a:prstGeom>
          </p:spPr>
        </p:pic>
        <p:pic>
          <p:nvPicPr>
            <p:cNvPr id="20" name="Picture 19" descr="A blue and white logo&#10;&#10;Description automatically generated">
              <a:extLst>
                <a:ext uri="{FF2B5EF4-FFF2-40B4-BE49-F238E27FC236}">
                  <a16:creationId xmlns="" xmlns:a16="http://schemas.microsoft.com/office/drawing/2014/main" id="{0B898990-FA7E-AC37-294B-FCD52380636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8469" y="3382029"/>
              <a:ext cx="2170388" cy="971550"/>
            </a:xfrm>
            <a:prstGeom prst="rect">
              <a:avLst/>
            </a:prstGeom>
          </p:spPr>
        </p:pic>
        <p:pic>
          <p:nvPicPr>
            <p:cNvPr id="21" name="Picture 20" descr="A blue circle with a cross&#10;&#10;Description automatically generated">
              <a:extLst>
                <a:ext uri="{FF2B5EF4-FFF2-40B4-BE49-F238E27FC236}">
                  <a16:creationId xmlns="" xmlns:a16="http://schemas.microsoft.com/office/drawing/2014/main" id="{B2774015-7717-D2B0-0694-E4F5C0BDB5C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95649" y="3237189"/>
              <a:ext cx="1312875" cy="1312875"/>
            </a:xfrm>
            <a:prstGeom prst="rect">
              <a:avLst/>
            </a:prstGeom>
          </p:spPr>
        </p:pic>
        <p:pic>
          <p:nvPicPr>
            <p:cNvPr id="22" name="Picture 21" descr="A logo with a globe in the middle&#10;&#10;Description automatically generated">
              <a:extLst>
                <a:ext uri="{FF2B5EF4-FFF2-40B4-BE49-F238E27FC236}">
                  <a16:creationId xmlns="" xmlns:a16="http://schemas.microsoft.com/office/drawing/2014/main" id="{38CB6046-7AEB-6680-4697-99DD286FF29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880" t="30633" r="23674" b="28588"/>
            <a:stretch/>
          </p:blipFill>
          <p:spPr>
            <a:xfrm>
              <a:off x="4644036" y="3415560"/>
              <a:ext cx="853931" cy="904489"/>
            </a:xfrm>
            <a:prstGeom prst="rect">
              <a:avLst/>
            </a:prstGeom>
          </p:spPr>
        </p:pic>
      </p:grp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The 6th </a:t>
            </a:r>
            <a:r>
              <a:rPr lang="en-US" dirty="0" err="1" smtClean="0"/>
              <a:t>Geomatics</a:t>
            </a:r>
            <a:r>
              <a:rPr lang="en-US" dirty="0" smtClean="0"/>
              <a:t> International Conference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806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8"/>
          <p:cNvGrpSpPr/>
          <p:nvPr/>
        </p:nvGrpSpPr>
        <p:grpSpPr>
          <a:xfrm>
            <a:off x="1204404" y="5453724"/>
            <a:ext cx="8014413" cy="523220"/>
            <a:chOff x="1221182" y="655658"/>
            <a:chExt cx="8014413" cy="523220"/>
          </a:xfrm>
        </p:grpSpPr>
        <p:grpSp>
          <p:nvGrpSpPr>
            <p:cNvPr id="50" name="Google Shape;382;p16"/>
            <p:cNvGrpSpPr/>
            <p:nvPr/>
          </p:nvGrpSpPr>
          <p:grpSpPr>
            <a:xfrm>
              <a:off x="1221182" y="692917"/>
              <a:ext cx="448701" cy="448701"/>
              <a:chOff x="1049375" y="2680675"/>
              <a:chExt cx="297725" cy="297725"/>
            </a:xfrm>
            <a:solidFill>
              <a:schemeClr val="tx1"/>
            </a:solidFill>
          </p:grpSpPr>
          <p:sp>
            <p:nvSpPr>
              <p:cNvPr id="52" name="Google Shape;383;p16"/>
              <p:cNvSpPr/>
              <p:nvPr/>
            </p:nvSpPr>
            <p:spPr>
              <a:xfrm>
                <a:off x="1113175" y="2752350"/>
                <a:ext cx="161475" cy="155975"/>
              </a:xfrm>
              <a:custGeom>
                <a:avLst/>
                <a:gdLst/>
                <a:ahLst/>
                <a:cxnLst/>
                <a:rect l="l" t="t" r="r" b="b"/>
                <a:pathLst>
                  <a:path w="6459" h="6239" extrusionOk="0">
                    <a:moveTo>
                      <a:pt x="3403" y="2079"/>
                    </a:moveTo>
                    <a:cubicBezTo>
                      <a:pt x="3781" y="2079"/>
                      <a:pt x="4096" y="2394"/>
                      <a:pt x="4096" y="2773"/>
                    </a:cubicBezTo>
                    <a:cubicBezTo>
                      <a:pt x="4096" y="3182"/>
                      <a:pt x="3781" y="3497"/>
                      <a:pt x="3403" y="3497"/>
                    </a:cubicBezTo>
                    <a:cubicBezTo>
                      <a:pt x="2993" y="3434"/>
                      <a:pt x="2678" y="3119"/>
                      <a:pt x="2678" y="2773"/>
                    </a:cubicBezTo>
                    <a:cubicBezTo>
                      <a:pt x="2678" y="2394"/>
                      <a:pt x="2993" y="2079"/>
                      <a:pt x="3403" y="2079"/>
                    </a:cubicBezTo>
                    <a:close/>
                    <a:moveTo>
                      <a:pt x="3371" y="693"/>
                    </a:moveTo>
                    <a:cubicBezTo>
                      <a:pt x="4694" y="693"/>
                      <a:pt x="5765" y="1796"/>
                      <a:pt x="5765" y="3119"/>
                    </a:cubicBezTo>
                    <a:cubicBezTo>
                      <a:pt x="5765" y="3686"/>
                      <a:pt x="5545" y="4222"/>
                      <a:pt x="5198" y="4663"/>
                    </a:cubicBezTo>
                    <a:cubicBezTo>
                      <a:pt x="5072" y="4442"/>
                      <a:pt x="4915" y="4190"/>
                      <a:pt x="4694" y="4001"/>
                    </a:cubicBezTo>
                    <a:cubicBezTo>
                      <a:pt x="4568" y="3907"/>
                      <a:pt x="4442" y="3812"/>
                      <a:pt x="4348" y="3749"/>
                    </a:cubicBezTo>
                    <a:cubicBezTo>
                      <a:pt x="4568" y="3529"/>
                      <a:pt x="4726" y="3182"/>
                      <a:pt x="4726" y="2804"/>
                    </a:cubicBezTo>
                    <a:cubicBezTo>
                      <a:pt x="4726" y="2079"/>
                      <a:pt x="4096" y="1449"/>
                      <a:pt x="3340" y="1449"/>
                    </a:cubicBezTo>
                    <a:cubicBezTo>
                      <a:pt x="2615" y="1449"/>
                      <a:pt x="1985" y="2079"/>
                      <a:pt x="1985" y="2804"/>
                    </a:cubicBezTo>
                    <a:cubicBezTo>
                      <a:pt x="1985" y="3182"/>
                      <a:pt x="2142" y="3529"/>
                      <a:pt x="2363" y="3749"/>
                    </a:cubicBezTo>
                    <a:lnTo>
                      <a:pt x="2016" y="4001"/>
                    </a:lnTo>
                    <a:cubicBezTo>
                      <a:pt x="1827" y="4190"/>
                      <a:pt x="1607" y="4442"/>
                      <a:pt x="1512" y="4663"/>
                    </a:cubicBezTo>
                    <a:cubicBezTo>
                      <a:pt x="1040" y="4064"/>
                      <a:pt x="882" y="3434"/>
                      <a:pt x="945" y="2773"/>
                    </a:cubicBezTo>
                    <a:cubicBezTo>
                      <a:pt x="1103" y="1670"/>
                      <a:pt x="2111" y="693"/>
                      <a:pt x="3371" y="693"/>
                    </a:cubicBezTo>
                    <a:close/>
                    <a:moveTo>
                      <a:pt x="3371" y="4159"/>
                    </a:moveTo>
                    <a:cubicBezTo>
                      <a:pt x="4001" y="4159"/>
                      <a:pt x="4505" y="4600"/>
                      <a:pt x="4694" y="5135"/>
                    </a:cubicBezTo>
                    <a:cubicBezTo>
                      <a:pt x="4316" y="5387"/>
                      <a:pt x="3875" y="5545"/>
                      <a:pt x="3371" y="5545"/>
                    </a:cubicBezTo>
                    <a:cubicBezTo>
                      <a:pt x="2898" y="5545"/>
                      <a:pt x="2426" y="5387"/>
                      <a:pt x="2016" y="5135"/>
                    </a:cubicBezTo>
                    <a:cubicBezTo>
                      <a:pt x="2174" y="4537"/>
                      <a:pt x="2741" y="4159"/>
                      <a:pt x="3371" y="4159"/>
                    </a:cubicBezTo>
                    <a:close/>
                    <a:moveTo>
                      <a:pt x="3308" y="0"/>
                    </a:moveTo>
                    <a:cubicBezTo>
                      <a:pt x="1701" y="0"/>
                      <a:pt x="441" y="1229"/>
                      <a:pt x="252" y="2710"/>
                    </a:cubicBezTo>
                    <a:cubicBezTo>
                      <a:pt x="0" y="4600"/>
                      <a:pt x="1512" y="6238"/>
                      <a:pt x="3371" y="6238"/>
                    </a:cubicBezTo>
                    <a:cubicBezTo>
                      <a:pt x="5104" y="6238"/>
                      <a:pt x="6459" y="4820"/>
                      <a:pt x="6459" y="3119"/>
                    </a:cubicBezTo>
                    <a:cubicBezTo>
                      <a:pt x="6459" y="1386"/>
                      <a:pt x="5041" y="0"/>
                      <a:pt x="33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400"/>
                </a:pPr>
                <a:endParaRPr sz="14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" name="Google Shape;384;p16"/>
              <p:cNvSpPr/>
              <p:nvPr/>
            </p:nvSpPr>
            <p:spPr>
              <a:xfrm>
                <a:off x="1049375" y="2680675"/>
                <a:ext cx="297725" cy="297725"/>
              </a:xfrm>
              <a:custGeom>
                <a:avLst/>
                <a:gdLst/>
                <a:ahLst/>
                <a:cxnLst/>
                <a:rect l="l" t="t" r="r" b="b"/>
                <a:pathLst>
                  <a:path w="11909" h="11909" extrusionOk="0">
                    <a:moveTo>
                      <a:pt x="6270" y="1512"/>
                    </a:moveTo>
                    <a:cubicBezTo>
                      <a:pt x="8475" y="1670"/>
                      <a:pt x="10239" y="3434"/>
                      <a:pt x="10397" y="5640"/>
                    </a:cubicBezTo>
                    <a:lnTo>
                      <a:pt x="10082" y="5640"/>
                    </a:lnTo>
                    <a:cubicBezTo>
                      <a:pt x="9893" y="5640"/>
                      <a:pt x="9735" y="5797"/>
                      <a:pt x="9735" y="5986"/>
                    </a:cubicBezTo>
                    <a:cubicBezTo>
                      <a:pt x="9735" y="6207"/>
                      <a:pt x="9893" y="6364"/>
                      <a:pt x="10082" y="6364"/>
                    </a:cubicBezTo>
                    <a:lnTo>
                      <a:pt x="10397" y="6364"/>
                    </a:lnTo>
                    <a:cubicBezTo>
                      <a:pt x="10239" y="8569"/>
                      <a:pt x="8475" y="10334"/>
                      <a:pt x="6270" y="10491"/>
                    </a:cubicBezTo>
                    <a:lnTo>
                      <a:pt x="6270" y="10176"/>
                    </a:lnTo>
                    <a:cubicBezTo>
                      <a:pt x="6270" y="9987"/>
                      <a:pt x="6112" y="9830"/>
                      <a:pt x="5923" y="9830"/>
                    </a:cubicBezTo>
                    <a:cubicBezTo>
                      <a:pt x="5703" y="9830"/>
                      <a:pt x="5545" y="9987"/>
                      <a:pt x="5545" y="10176"/>
                    </a:cubicBezTo>
                    <a:lnTo>
                      <a:pt x="5545" y="10491"/>
                    </a:lnTo>
                    <a:cubicBezTo>
                      <a:pt x="3340" y="10334"/>
                      <a:pt x="1575" y="8569"/>
                      <a:pt x="1418" y="6364"/>
                    </a:cubicBezTo>
                    <a:lnTo>
                      <a:pt x="1733" y="6364"/>
                    </a:lnTo>
                    <a:cubicBezTo>
                      <a:pt x="1922" y="6364"/>
                      <a:pt x="2079" y="6207"/>
                      <a:pt x="2079" y="5986"/>
                    </a:cubicBezTo>
                    <a:cubicBezTo>
                      <a:pt x="2142" y="5797"/>
                      <a:pt x="1985" y="5640"/>
                      <a:pt x="1764" y="5640"/>
                    </a:cubicBezTo>
                    <a:lnTo>
                      <a:pt x="1418" y="5640"/>
                    </a:lnTo>
                    <a:cubicBezTo>
                      <a:pt x="1575" y="3434"/>
                      <a:pt x="3340" y="1670"/>
                      <a:pt x="5545" y="1512"/>
                    </a:cubicBezTo>
                    <a:lnTo>
                      <a:pt x="5545" y="1827"/>
                    </a:lnTo>
                    <a:cubicBezTo>
                      <a:pt x="5545" y="2016"/>
                      <a:pt x="5703" y="2174"/>
                      <a:pt x="5923" y="2174"/>
                    </a:cubicBezTo>
                    <a:cubicBezTo>
                      <a:pt x="6112" y="2174"/>
                      <a:pt x="6270" y="2016"/>
                      <a:pt x="6270" y="1827"/>
                    </a:cubicBezTo>
                    <a:lnTo>
                      <a:pt x="6270" y="1512"/>
                    </a:lnTo>
                    <a:close/>
                    <a:moveTo>
                      <a:pt x="5955" y="0"/>
                    </a:moveTo>
                    <a:cubicBezTo>
                      <a:pt x="5766" y="0"/>
                      <a:pt x="5608" y="158"/>
                      <a:pt x="5608" y="347"/>
                    </a:cubicBezTo>
                    <a:lnTo>
                      <a:pt x="5608" y="756"/>
                    </a:lnTo>
                    <a:cubicBezTo>
                      <a:pt x="2993" y="914"/>
                      <a:pt x="914" y="2993"/>
                      <a:pt x="756" y="5608"/>
                    </a:cubicBezTo>
                    <a:lnTo>
                      <a:pt x="347" y="5608"/>
                    </a:lnTo>
                    <a:cubicBezTo>
                      <a:pt x="158" y="5608"/>
                      <a:pt x="0" y="5766"/>
                      <a:pt x="0" y="5955"/>
                    </a:cubicBezTo>
                    <a:cubicBezTo>
                      <a:pt x="0" y="6144"/>
                      <a:pt x="158" y="6301"/>
                      <a:pt x="347" y="6301"/>
                    </a:cubicBezTo>
                    <a:lnTo>
                      <a:pt x="756" y="6301"/>
                    </a:lnTo>
                    <a:cubicBezTo>
                      <a:pt x="914" y="8916"/>
                      <a:pt x="2993" y="10995"/>
                      <a:pt x="5608" y="11153"/>
                    </a:cubicBezTo>
                    <a:lnTo>
                      <a:pt x="5608" y="11562"/>
                    </a:lnTo>
                    <a:cubicBezTo>
                      <a:pt x="5608" y="11751"/>
                      <a:pt x="5766" y="11909"/>
                      <a:pt x="5955" y="11909"/>
                    </a:cubicBezTo>
                    <a:cubicBezTo>
                      <a:pt x="6144" y="11909"/>
                      <a:pt x="6301" y="11751"/>
                      <a:pt x="6301" y="11562"/>
                    </a:cubicBezTo>
                    <a:lnTo>
                      <a:pt x="6301" y="11153"/>
                    </a:lnTo>
                    <a:cubicBezTo>
                      <a:pt x="8916" y="10995"/>
                      <a:pt x="10995" y="8916"/>
                      <a:pt x="11153" y="6301"/>
                    </a:cubicBezTo>
                    <a:lnTo>
                      <a:pt x="11531" y="6301"/>
                    </a:lnTo>
                    <a:cubicBezTo>
                      <a:pt x="11751" y="6301"/>
                      <a:pt x="11909" y="6144"/>
                      <a:pt x="11909" y="5955"/>
                    </a:cubicBezTo>
                    <a:cubicBezTo>
                      <a:pt x="11909" y="5766"/>
                      <a:pt x="11751" y="5608"/>
                      <a:pt x="11531" y="5608"/>
                    </a:cubicBezTo>
                    <a:lnTo>
                      <a:pt x="11153" y="5608"/>
                    </a:lnTo>
                    <a:cubicBezTo>
                      <a:pt x="10995" y="2993"/>
                      <a:pt x="8916" y="914"/>
                      <a:pt x="6301" y="756"/>
                    </a:cubicBezTo>
                    <a:lnTo>
                      <a:pt x="6301" y="347"/>
                    </a:lnTo>
                    <a:cubicBezTo>
                      <a:pt x="6301" y="158"/>
                      <a:pt x="6144" y="0"/>
                      <a:pt x="595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400"/>
                </a:pPr>
                <a:endParaRPr sz="14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51" name="TextBox 50"/>
            <p:cNvSpPr txBox="1"/>
            <p:nvPr/>
          </p:nvSpPr>
          <p:spPr>
            <a:xfrm>
              <a:off x="1657297" y="655658"/>
              <a:ext cx="757829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solidFill>
                    <a:schemeClr val="bg2">
                      <a:lumMod val="25000"/>
                    </a:schemeClr>
                  </a:solidFill>
                  <a:latin typeface="MADE TOMMY" panose="02000503000000020004" pitchFamily="50" charset="0"/>
                </a:rPr>
                <a:t>4. Writing</a:t>
              </a:r>
              <a:endParaRPr lang="en-US" sz="2800" dirty="0">
                <a:solidFill>
                  <a:schemeClr val="bg2">
                    <a:lumMod val="25000"/>
                  </a:schemeClr>
                </a:solidFill>
                <a:latin typeface="MADE TOMMY" panose="02000503000000020004" pitchFamily="50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204404" y="681083"/>
            <a:ext cx="8014413" cy="523220"/>
            <a:chOff x="1221182" y="655658"/>
            <a:chExt cx="8014413" cy="523220"/>
          </a:xfrm>
        </p:grpSpPr>
        <p:grpSp>
          <p:nvGrpSpPr>
            <p:cNvPr id="17" name="Google Shape;382;p16"/>
            <p:cNvGrpSpPr/>
            <p:nvPr/>
          </p:nvGrpSpPr>
          <p:grpSpPr>
            <a:xfrm>
              <a:off x="1221182" y="692917"/>
              <a:ext cx="448701" cy="448701"/>
              <a:chOff x="1049375" y="2680675"/>
              <a:chExt cx="297725" cy="297725"/>
            </a:xfrm>
            <a:solidFill>
              <a:schemeClr val="tx1"/>
            </a:solidFill>
          </p:grpSpPr>
          <p:sp>
            <p:nvSpPr>
              <p:cNvPr id="19" name="Google Shape;383;p16"/>
              <p:cNvSpPr/>
              <p:nvPr/>
            </p:nvSpPr>
            <p:spPr>
              <a:xfrm>
                <a:off x="1113175" y="2752350"/>
                <a:ext cx="161475" cy="155975"/>
              </a:xfrm>
              <a:custGeom>
                <a:avLst/>
                <a:gdLst/>
                <a:ahLst/>
                <a:cxnLst/>
                <a:rect l="l" t="t" r="r" b="b"/>
                <a:pathLst>
                  <a:path w="6459" h="6239" extrusionOk="0">
                    <a:moveTo>
                      <a:pt x="3403" y="2079"/>
                    </a:moveTo>
                    <a:cubicBezTo>
                      <a:pt x="3781" y="2079"/>
                      <a:pt x="4096" y="2394"/>
                      <a:pt x="4096" y="2773"/>
                    </a:cubicBezTo>
                    <a:cubicBezTo>
                      <a:pt x="4096" y="3182"/>
                      <a:pt x="3781" y="3497"/>
                      <a:pt x="3403" y="3497"/>
                    </a:cubicBezTo>
                    <a:cubicBezTo>
                      <a:pt x="2993" y="3434"/>
                      <a:pt x="2678" y="3119"/>
                      <a:pt x="2678" y="2773"/>
                    </a:cubicBezTo>
                    <a:cubicBezTo>
                      <a:pt x="2678" y="2394"/>
                      <a:pt x="2993" y="2079"/>
                      <a:pt x="3403" y="2079"/>
                    </a:cubicBezTo>
                    <a:close/>
                    <a:moveTo>
                      <a:pt x="3371" y="693"/>
                    </a:moveTo>
                    <a:cubicBezTo>
                      <a:pt x="4694" y="693"/>
                      <a:pt x="5765" y="1796"/>
                      <a:pt x="5765" y="3119"/>
                    </a:cubicBezTo>
                    <a:cubicBezTo>
                      <a:pt x="5765" y="3686"/>
                      <a:pt x="5545" y="4222"/>
                      <a:pt x="5198" y="4663"/>
                    </a:cubicBezTo>
                    <a:cubicBezTo>
                      <a:pt x="5072" y="4442"/>
                      <a:pt x="4915" y="4190"/>
                      <a:pt x="4694" y="4001"/>
                    </a:cubicBezTo>
                    <a:cubicBezTo>
                      <a:pt x="4568" y="3907"/>
                      <a:pt x="4442" y="3812"/>
                      <a:pt x="4348" y="3749"/>
                    </a:cubicBezTo>
                    <a:cubicBezTo>
                      <a:pt x="4568" y="3529"/>
                      <a:pt x="4726" y="3182"/>
                      <a:pt x="4726" y="2804"/>
                    </a:cubicBezTo>
                    <a:cubicBezTo>
                      <a:pt x="4726" y="2079"/>
                      <a:pt x="4096" y="1449"/>
                      <a:pt x="3340" y="1449"/>
                    </a:cubicBezTo>
                    <a:cubicBezTo>
                      <a:pt x="2615" y="1449"/>
                      <a:pt x="1985" y="2079"/>
                      <a:pt x="1985" y="2804"/>
                    </a:cubicBezTo>
                    <a:cubicBezTo>
                      <a:pt x="1985" y="3182"/>
                      <a:pt x="2142" y="3529"/>
                      <a:pt x="2363" y="3749"/>
                    </a:cubicBezTo>
                    <a:lnTo>
                      <a:pt x="2016" y="4001"/>
                    </a:lnTo>
                    <a:cubicBezTo>
                      <a:pt x="1827" y="4190"/>
                      <a:pt x="1607" y="4442"/>
                      <a:pt x="1512" y="4663"/>
                    </a:cubicBezTo>
                    <a:cubicBezTo>
                      <a:pt x="1040" y="4064"/>
                      <a:pt x="882" y="3434"/>
                      <a:pt x="945" y="2773"/>
                    </a:cubicBezTo>
                    <a:cubicBezTo>
                      <a:pt x="1103" y="1670"/>
                      <a:pt x="2111" y="693"/>
                      <a:pt x="3371" y="693"/>
                    </a:cubicBezTo>
                    <a:close/>
                    <a:moveTo>
                      <a:pt x="3371" y="4159"/>
                    </a:moveTo>
                    <a:cubicBezTo>
                      <a:pt x="4001" y="4159"/>
                      <a:pt x="4505" y="4600"/>
                      <a:pt x="4694" y="5135"/>
                    </a:cubicBezTo>
                    <a:cubicBezTo>
                      <a:pt x="4316" y="5387"/>
                      <a:pt x="3875" y="5545"/>
                      <a:pt x="3371" y="5545"/>
                    </a:cubicBezTo>
                    <a:cubicBezTo>
                      <a:pt x="2898" y="5545"/>
                      <a:pt x="2426" y="5387"/>
                      <a:pt x="2016" y="5135"/>
                    </a:cubicBezTo>
                    <a:cubicBezTo>
                      <a:pt x="2174" y="4537"/>
                      <a:pt x="2741" y="4159"/>
                      <a:pt x="3371" y="4159"/>
                    </a:cubicBezTo>
                    <a:close/>
                    <a:moveTo>
                      <a:pt x="3308" y="0"/>
                    </a:moveTo>
                    <a:cubicBezTo>
                      <a:pt x="1701" y="0"/>
                      <a:pt x="441" y="1229"/>
                      <a:pt x="252" y="2710"/>
                    </a:cubicBezTo>
                    <a:cubicBezTo>
                      <a:pt x="0" y="4600"/>
                      <a:pt x="1512" y="6238"/>
                      <a:pt x="3371" y="6238"/>
                    </a:cubicBezTo>
                    <a:cubicBezTo>
                      <a:pt x="5104" y="6238"/>
                      <a:pt x="6459" y="4820"/>
                      <a:pt x="6459" y="3119"/>
                    </a:cubicBezTo>
                    <a:cubicBezTo>
                      <a:pt x="6459" y="1386"/>
                      <a:pt x="5041" y="0"/>
                      <a:pt x="33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400"/>
                </a:pPr>
                <a:endParaRPr sz="14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" name="Google Shape;384;p16"/>
              <p:cNvSpPr/>
              <p:nvPr/>
            </p:nvSpPr>
            <p:spPr>
              <a:xfrm>
                <a:off x="1049375" y="2680675"/>
                <a:ext cx="297725" cy="297725"/>
              </a:xfrm>
              <a:custGeom>
                <a:avLst/>
                <a:gdLst/>
                <a:ahLst/>
                <a:cxnLst/>
                <a:rect l="l" t="t" r="r" b="b"/>
                <a:pathLst>
                  <a:path w="11909" h="11909" extrusionOk="0">
                    <a:moveTo>
                      <a:pt x="6270" y="1512"/>
                    </a:moveTo>
                    <a:cubicBezTo>
                      <a:pt x="8475" y="1670"/>
                      <a:pt x="10239" y="3434"/>
                      <a:pt x="10397" y="5640"/>
                    </a:cubicBezTo>
                    <a:lnTo>
                      <a:pt x="10082" y="5640"/>
                    </a:lnTo>
                    <a:cubicBezTo>
                      <a:pt x="9893" y="5640"/>
                      <a:pt x="9735" y="5797"/>
                      <a:pt x="9735" y="5986"/>
                    </a:cubicBezTo>
                    <a:cubicBezTo>
                      <a:pt x="9735" y="6207"/>
                      <a:pt x="9893" y="6364"/>
                      <a:pt x="10082" y="6364"/>
                    </a:cubicBezTo>
                    <a:lnTo>
                      <a:pt x="10397" y="6364"/>
                    </a:lnTo>
                    <a:cubicBezTo>
                      <a:pt x="10239" y="8569"/>
                      <a:pt x="8475" y="10334"/>
                      <a:pt x="6270" y="10491"/>
                    </a:cubicBezTo>
                    <a:lnTo>
                      <a:pt x="6270" y="10176"/>
                    </a:lnTo>
                    <a:cubicBezTo>
                      <a:pt x="6270" y="9987"/>
                      <a:pt x="6112" y="9830"/>
                      <a:pt x="5923" y="9830"/>
                    </a:cubicBezTo>
                    <a:cubicBezTo>
                      <a:pt x="5703" y="9830"/>
                      <a:pt x="5545" y="9987"/>
                      <a:pt x="5545" y="10176"/>
                    </a:cubicBezTo>
                    <a:lnTo>
                      <a:pt x="5545" y="10491"/>
                    </a:lnTo>
                    <a:cubicBezTo>
                      <a:pt x="3340" y="10334"/>
                      <a:pt x="1575" y="8569"/>
                      <a:pt x="1418" y="6364"/>
                    </a:cubicBezTo>
                    <a:lnTo>
                      <a:pt x="1733" y="6364"/>
                    </a:lnTo>
                    <a:cubicBezTo>
                      <a:pt x="1922" y="6364"/>
                      <a:pt x="2079" y="6207"/>
                      <a:pt x="2079" y="5986"/>
                    </a:cubicBezTo>
                    <a:cubicBezTo>
                      <a:pt x="2142" y="5797"/>
                      <a:pt x="1985" y="5640"/>
                      <a:pt x="1764" y="5640"/>
                    </a:cubicBezTo>
                    <a:lnTo>
                      <a:pt x="1418" y="5640"/>
                    </a:lnTo>
                    <a:cubicBezTo>
                      <a:pt x="1575" y="3434"/>
                      <a:pt x="3340" y="1670"/>
                      <a:pt x="5545" y="1512"/>
                    </a:cubicBezTo>
                    <a:lnTo>
                      <a:pt x="5545" y="1827"/>
                    </a:lnTo>
                    <a:cubicBezTo>
                      <a:pt x="5545" y="2016"/>
                      <a:pt x="5703" y="2174"/>
                      <a:pt x="5923" y="2174"/>
                    </a:cubicBezTo>
                    <a:cubicBezTo>
                      <a:pt x="6112" y="2174"/>
                      <a:pt x="6270" y="2016"/>
                      <a:pt x="6270" y="1827"/>
                    </a:cubicBezTo>
                    <a:lnTo>
                      <a:pt x="6270" y="1512"/>
                    </a:lnTo>
                    <a:close/>
                    <a:moveTo>
                      <a:pt x="5955" y="0"/>
                    </a:moveTo>
                    <a:cubicBezTo>
                      <a:pt x="5766" y="0"/>
                      <a:pt x="5608" y="158"/>
                      <a:pt x="5608" y="347"/>
                    </a:cubicBezTo>
                    <a:lnTo>
                      <a:pt x="5608" y="756"/>
                    </a:lnTo>
                    <a:cubicBezTo>
                      <a:pt x="2993" y="914"/>
                      <a:pt x="914" y="2993"/>
                      <a:pt x="756" y="5608"/>
                    </a:cubicBezTo>
                    <a:lnTo>
                      <a:pt x="347" y="5608"/>
                    </a:lnTo>
                    <a:cubicBezTo>
                      <a:pt x="158" y="5608"/>
                      <a:pt x="0" y="5766"/>
                      <a:pt x="0" y="5955"/>
                    </a:cubicBezTo>
                    <a:cubicBezTo>
                      <a:pt x="0" y="6144"/>
                      <a:pt x="158" y="6301"/>
                      <a:pt x="347" y="6301"/>
                    </a:cubicBezTo>
                    <a:lnTo>
                      <a:pt x="756" y="6301"/>
                    </a:lnTo>
                    <a:cubicBezTo>
                      <a:pt x="914" y="8916"/>
                      <a:pt x="2993" y="10995"/>
                      <a:pt x="5608" y="11153"/>
                    </a:cubicBezTo>
                    <a:lnTo>
                      <a:pt x="5608" y="11562"/>
                    </a:lnTo>
                    <a:cubicBezTo>
                      <a:pt x="5608" y="11751"/>
                      <a:pt x="5766" y="11909"/>
                      <a:pt x="5955" y="11909"/>
                    </a:cubicBezTo>
                    <a:cubicBezTo>
                      <a:pt x="6144" y="11909"/>
                      <a:pt x="6301" y="11751"/>
                      <a:pt x="6301" y="11562"/>
                    </a:cubicBezTo>
                    <a:lnTo>
                      <a:pt x="6301" y="11153"/>
                    </a:lnTo>
                    <a:cubicBezTo>
                      <a:pt x="8916" y="10995"/>
                      <a:pt x="10995" y="8916"/>
                      <a:pt x="11153" y="6301"/>
                    </a:cubicBezTo>
                    <a:lnTo>
                      <a:pt x="11531" y="6301"/>
                    </a:lnTo>
                    <a:cubicBezTo>
                      <a:pt x="11751" y="6301"/>
                      <a:pt x="11909" y="6144"/>
                      <a:pt x="11909" y="5955"/>
                    </a:cubicBezTo>
                    <a:cubicBezTo>
                      <a:pt x="11909" y="5766"/>
                      <a:pt x="11751" y="5608"/>
                      <a:pt x="11531" y="5608"/>
                    </a:cubicBezTo>
                    <a:lnTo>
                      <a:pt x="11153" y="5608"/>
                    </a:lnTo>
                    <a:cubicBezTo>
                      <a:pt x="10995" y="2993"/>
                      <a:pt x="8916" y="914"/>
                      <a:pt x="6301" y="756"/>
                    </a:cubicBezTo>
                    <a:lnTo>
                      <a:pt x="6301" y="347"/>
                    </a:lnTo>
                    <a:cubicBezTo>
                      <a:pt x="6301" y="158"/>
                      <a:pt x="6144" y="0"/>
                      <a:pt x="595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400"/>
                </a:pPr>
                <a:endParaRPr sz="14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8" name="TextBox 17"/>
            <p:cNvSpPr txBox="1"/>
            <p:nvPr/>
          </p:nvSpPr>
          <p:spPr>
            <a:xfrm>
              <a:off x="1657297" y="655658"/>
              <a:ext cx="757829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solidFill>
                    <a:schemeClr val="bg2">
                      <a:lumMod val="25000"/>
                    </a:schemeClr>
                  </a:solidFill>
                  <a:latin typeface="MADE TOMMY" panose="02000503000000020004" pitchFamily="50" charset="0"/>
                </a:rPr>
                <a:t>1. </a:t>
              </a:r>
              <a:r>
                <a:rPr lang="en-US" sz="2800" dirty="0" smtClean="0">
                  <a:solidFill>
                    <a:schemeClr val="bg2">
                      <a:lumMod val="25000"/>
                    </a:schemeClr>
                  </a:solidFill>
                  <a:latin typeface="MADE TOMMY" panose="02000503000000020004" pitchFamily="50" charset="0"/>
                </a:rPr>
                <a:t>Main</a:t>
              </a:r>
              <a:endParaRPr lang="en-US" sz="2800" dirty="0">
                <a:solidFill>
                  <a:schemeClr val="bg2">
                    <a:lumMod val="25000"/>
                  </a:schemeClr>
                </a:solidFill>
                <a:latin typeface="MADE TOMMY" panose="02000503000000020004" pitchFamily="50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206747" y="1175113"/>
            <a:ext cx="8014413" cy="523220"/>
            <a:chOff x="1221182" y="655658"/>
            <a:chExt cx="8014413" cy="523220"/>
          </a:xfrm>
        </p:grpSpPr>
        <p:grpSp>
          <p:nvGrpSpPr>
            <p:cNvPr id="23" name="Google Shape;382;p16"/>
            <p:cNvGrpSpPr/>
            <p:nvPr/>
          </p:nvGrpSpPr>
          <p:grpSpPr>
            <a:xfrm>
              <a:off x="1221182" y="692917"/>
              <a:ext cx="448701" cy="448701"/>
              <a:chOff x="1049375" y="2680675"/>
              <a:chExt cx="297725" cy="297725"/>
            </a:xfrm>
            <a:solidFill>
              <a:schemeClr val="tx1"/>
            </a:solidFill>
          </p:grpSpPr>
          <p:sp>
            <p:nvSpPr>
              <p:cNvPr id="25" name="Google Shape;383;p16"/>
              <p:cNvSpPr/>
              <p:nvPr/>
            </p:nvSpPr>
            <p:spPr>
              <a:xfrm>
                <a:off x="1113175" y="2752350"/>
                <a:ext cx="161475" cy="155975"/>
              </a:xfrm>
              <a:custGeom>
                <a:avLst/>
                <a:gdLst/>
                <a:ahLst/>
                <a:cxnLst/>
                <a:rect l="l" t="t" r="r" b="b"/>
                <a:pathLst>
                  <a:path w="6459" h="6239" extrusionOk="0">
                    <a:moveTo>
                      <a:pt x="3403" y="2079"/>
                    </a:moveTo>
                    <a:cubicBezTo>
                      <a:pt x="3781" y="2079"/>
                      <a:pt x="4096" y="2394"/>
                      <a:pt x="4096" y="2773"/>
                    </a:cubicBezTo>
                    <a:cubicBezTo>
                      <a:pt x="4096" y="3182"/>
                      <a:pt x="3781" y="3497"/>
                      <a:pt x="3403" y="3497"/>
                    </a:cubicBezTo>
                    <a:cubicBezTo>
                      <a:pt x="2993" y="3434"/>
                      <a:pt x="2678" y="3119"/>
                      <a:pt x="2678" y="2773"/>
                    </a:cubicBezTo>
                    <a:cubicBezTo>
                      <a:pt x="2678" y="2394"/>
                      <a:pt x="2993" y="2079"/>
                      <a:pt x="3403" y="2079"/>
                    </a:cubicBezTo>
                    <a:close/>
                    <a:moveTo>
                      <a:pt x="3371" y="693"/>
                    </a:moveTo>
                    <a:cubicBezTo>
                      <a:pt x="4694" y="693"/>
                      <a:pt x="5765" y="1796"/>
                      <a:pt x="5765" y="3119"/>
                    </a:cubicBezTo>
                    <a:cubicBezTo>
                      <a:pt x="5765" y="3686"/>
                      <a:pt x="5545" y="4222"/>
                      <a:pt x="5198" y="4663"/>
                    </a:cubicBezTo>
                    <a:cubicBezTo>
                      <a:pt x="5072" y="4442"/>
                      <a:pt x="4915" y="4190"/>
                      <a:pt x="4694" y="4001"/>
                    </a:cubicBezTo>
                    <a:cubicBezTo>
                      <a:pt x="4568" y="3907"/>
                      <a:pt x="4442" y="3812"/>
                      <a:pt x="4348" y="3749"/>
                    </a:cubicBezTo>
                    <a:cubicBezTo>
                      <a:pt x="4568" y="3529"/>
                      <a:pt x="4726" y="3182"/>
                      <a:pt x="4726" y="2804"/>
                    </a:cubicBezTo>
                    <a:cubicBezTo>
                      <a:pt x="4726" y="2079"/>
                      <a:pt x="4096" y="1449"/>
                      <a:pt x="3340" y="1449"/>
                    </a:cubicBezTo>
                    <a:cubicBezTo>
                      <a:pt x="2615" y="1449"/>
                      <a:pt x="1985" y="2079"/>
                      <a:pt x="1985" y="2804"/>
                    </a:cubicBezTo>
                    <a:cubicBezTo>
                      <a:pt x="1985" y="3182"/>
                      <a:pt x="2142" y="3529"/>
                      <a:pt x="2363" y="3749"/>
                    </a:cubicBezTo>
                    <a:lnTo>
                      <a:pt x="2016" y="4001"/>
                    </a:lnTo>
                    <a:cubicBezTo>
                      <a:pt x="1827" y="4190"/>
                      <a:pt x="1607" y="4442"/>
                      <a:pt x="1512" y="4663"/>
                    </a:cubicBezTo>
                    <a:cubicBezTo>
                      <a:pt x="1040" y="4064"/>
                      <a:pt x="882" y="3434"/>
                      <a:pt x="945" y="2773"/>
                    </a:cubicBezTo>
                    <a:cubicBezTo>
                      <a:pt x="1103" y="1670"/>
                      <a:pt x="2111" y="693"/>
                      <a:pt x="3371" y="693"/>
                    </a:cubicBezTo>
                    <a:close/>
                    <a:moveTo>
                      <a:pt x="3371" y="4159"/>
                    </a:moveTo>
                    <a:cubicBezTo>
                      <a:pt x="4001" y="4159"/>
                      <a:pt x="4505" y="4600"/>
                      <a:pt x="4694" y="5135"/>
                    </a:cubicBezTo>
                    <a:cubicBezTo>
                      <a:pt x="4316" y="5387"/>
                      <a:pt x="3875" y="5545"/>
                      <a:pt x="3371" y="5545"/>
                    </a:cubicBezTo>
                    <a:cubicBezTo>
                      <a:pt x="2898" y="5545"/>
                      <a:pt x="2426" y="5387"/>
                      <a:pt x="2016" y="5135"/>
                    </a:cubicBezTo>
                    <a:cubicBezTo>
                      <a:pt x="2174" y="4537"/>
                      <a:pt x="2741" y="4159"/>
                      <a:pt x="3371" y="4159"/>
                    </a:cubicBezTo>
                    <a:close/>
                    <a:moveTo>
                      <a:pt x="3308" y="0"/>
                    </a:moveTo>
                    <a:cubicBezTo>
                      <a:pt x="1701" y="0"/>
                      <a:pt x="441" y="1229"/>
                      <a:pt x="252" y="2710"/>
                    </a:cubicBezTo>
                    <a:cubicBezTo>
                      <a:pt x="0" y="4600"/>
                      <a:pt x="1512" y="6238"/>
                      <a:pt x="3371" y="6238"/>
                    </a:cubicBezTo>
                    <a:cubicBezTo>
                      <a:pt x="5104" y="6238"/>
                      <a:pt x="6459" y="4820"/>
                      <a:pt x="6459" y="3119"/>
                    </a:cubicBezTo>
                    <a:cubicBezTo>
                      <a:pt x="6459" y="1386"/>
                      <a:pt x="5041" y="0"/>
                      <a:pt x="33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400"/>
                </a:pPr>
                <a:endParaRPr sz="14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" name="Google Shape;384;p16"/>
              <p:cNvSpPr/>
              <p:nvPr/>
            </p:nvSpPr>
            <p:spPr>
              <a:xfrm>
                <a:off x="1049375" y="2680675"/>
                <a:ext cx="297725" cy="297725"/>
              </a:xfrm>
              <a:custGeom>
                <a:avLst/>
                <a:gdLst/>
                <a:ahLst/>
                <a:cxnLst/>
                <a:rect l="l" t="t" r="r" b="b"/>
                <a:pathLst>
                  <a:path w="11909" h="11909" extrusionOk="0">
                    <a:moveTo>
                      <a:pt x="6270" y="1512"/>
                    </a:moveTo>
                    <a:cubicBezTo>
                      <a:pt x="8475" y="1670"/>
                      <a:pt x="10239" y="3434"/>
                      <a:pt x="10397" y="5640"/>
                    </a:cubicBezTo>
                    <a:lnTo>
                      <a:pt x="10082" y="5640"/>
                    </a:lnTo>
                    <a:cubicBezTo>
                      <a:pt x="9893" y="5640"/>
                      <a:pt x="9735" y="5797"/>
                      <a:pt x="9735" y="5986"/>
                    </a:cubicBezTo>
                    <a:cubicBezTo>
                      <a:pt x="9735" y="6207"/>
                      <a:pt x="9893" y="6364"/>
                      <a:pt x="10082" y="6364"/>
                    </a:cubicBezTo>
                    <a:lnTo>
                      <a:pt x="10397" y="6364"/>
                    </a:lnTo>
                    <a:cubicBezTo>
                      <a:pt x="10239" y="8569"/>
                      <a:pt x="8475" y="10334"/>
                      <a:pt x="6270" y="10491"/>
                    </a:cubicBezTo>
                    <a:lnTo>
                      <a:pt x="6270" y="10176"/>
                    </a:lnTo>
                    <a:cubicBezTo>
                      <a:pt x="6270" y="9987"/>
                      <a:pt x="6112" y="9830"/>
                      <a:pt x="5923" y="9830"/>
                    </a:cubicBezTo>
                    <a:cubicBezTo>
                      <a:pt x="5703" y="9830"/>
                      <a:pt x="5545" y="9987"/>
                      <a:pt x="5545" y="10176"/>
                    </a:cubicBezTo>
                    <a:lnTo>
                      <a:pt x="5545" y="10491"/>
                    </a:lnTo>
                    <a:cubicBezTo>
                      <a:pt x="3340" y="10334"/>
                      <a:pt x="1575" y="8569"/>
                      <a:pt x="1418" y="6364"/>
                    </a:cubicBezTo>
                    <a:lnTo>
                      <a:pt x="1733" y="6364"/>
                    </a:lnTo>
                    <a:cubicBezTo>
                      <a:pt x="1922" y="6364"/>
                      <a:pt x="2079" y="6207"/>
                      <a:pt x="2079" y="5986"/>
                    </a:cubicBezTo>
                    <a:cubicBezTo>
                      <a:pt x="2142" y="5797"/>
                      <a:pt x="1985" y="5640"/>
                      <a:pt x="1764" y="5640"/>
                    </a:cubicBezTo>
                    <a:lnTo>
                      <a:pt x="1418" y="5640"/>
                    </a:lnTo>
                    <a:cubicBezTo>
                      <a:pt x="1575" y="3434"/>
                      <a:pt x="3340" y="1670"/>
                      <a:pt x="5545" y="1512"/>
                    </a:cubicBezTo>
                    <a:lnTo>
                      <a:pt x="5545" y="1827"/>
                    </a:lnTo>
                    <a:cubicBezTo>
                      <a:pt x="5545" y="2016"/>
                      <a:pt x="5703" y="2174"/>
                      <a:pt x="5923" y="2174"/>
                    </a:cubicBezTo>
                    <a:cubicBezTo>
                      <a:pt x="6112" y="2174"/>
                      <a:pt x="6270" y="2016"/>
                      <a:pt x="6270" y="1827"/>
                    </a:cubicBezTo>
                    <a:lnTo>
                      <a:pt x="6270" y="1512"/>
                    </a:lnTo>
                    <a:close/>
                    <a:moveTo>
                      <a:pt x="5955" y="0"/>
                    </a:moveTo>
                    <a:cubicBezTo>
                      <a:pt x="5766" y="0"/>
                      <a:pt x="5608" y="158"/>
                      <a:pt x="5608" y="347"/>
                    </a:cubicBezTo>
                    <a:lnTo>
                      <a:pt x="5608" y="756"/>
                    </a:lnTo>
                    <a:cubicBezTo>
                      <a:pt x="2993" y="914"/>
                      <a:pt x="914" y="2993"/>
                      <a:pt x="756" y="5608"/>
                    </a:cubicBezTo>
                    <a:lnTo>
                      <a:pt x="347" y="5608"/>
                    </a:lnTo>
                    <a:cubicBezTo>
                      <a:pt x="158" y="5608"/>
                      <a:pt x="0" y="5766"/>
                      <a:pt x="0" y="5955"/>
                    </a:cubicBezTo>
                    <a:cubicBezTo>
                      <a:pt x="0" y="6144"/>
                      <a:pt x="158" y="6301"/>
                      <a:pt x="347" y="6301"/>
                    </a:cubicBezTo>
                    <a:lnTo>
                      <a:pt x="756" y="6301"/>
                    </a:lnTo>
                    <a:cubicBezTo>
                      <a:pt x="914" y="8916"/>
                      <a:pt x="2993" y="10995"/>
                      <a:pt x="5608" y="11153"/>
                    </a:cubicBezTo>
                    <a:lnTo>
                      <a:pt x="5608" y="11562"/>
                    </a:lnTo>
                    <a:cubicBezTo>
                      <a:pt x="5608" y="11751"/>
                      <a:pt x="5766" y="11909"/>
                      <a:pt x="5955" y="11909"/>
                    </a:cubicBezTo>
                    <a:cubicBezTo>
                      <a:pt x="6144" y="11909"/>
                      <a:pt x="6301" y="11751"/>
                      <a:pt x="6301" y="11562"/>
                    </a:cubicBezTo>
                    <a:lnTo>
                      <a:pt x="6301" y="11153"/>
                    </a:lnTo>
                    <a:cubicBezTo>
                      <a:pt x="8916" y="10995"/>
                      <a:pt x="10995" y="8916"/>
                      <a:pt x="11153" y="6301"/>
                    </a:cubicBezTo>
                    <a:lnTo>
                      <a:pt x="11531" y="6301"/>
                    </a:lnTo>
                    <a:cubicBezTo>
                      <a:pt x="11751" y="6301"/>
                      <a:pt x="11909" y="6144"/>
                      <a:pt x="11909" y="5955"/>
                    </a:cubicBezTo>
                    <a:cubicBezTo>
                      <a:pt x="11909" y="5766"/>
                      <a:pt x="11751" y="5608"/>
                      <a:pt x="11531" y="5608"/>
                    </a:cubicBezTo>
                    <a:lnTo>
                      <a:pt x="11153" y="5608"/>
                    </a:lnTo>
                    <a:cubicBezTo>
                      <a:pt x="10995" y="2993"/>
                      <a:pt x="8916" y="914"/>
                      <a:pt x="6301" y="756"/>
                    </a:cubicBezTo>
                    <a:lnTo>
                      <a:pt x="6301" y="347"/>
                    </a:lnTo>
                    <a:cubicBezTo>
                      <a:pt x="6301" y="158"/>
                      <a:pt x="6144" y="0"/>
                      <a:pt x="595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400"/>
                </a:pPr>
                <a:endParaRPr sz="14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4" name="TextBox 23"/>
            <p:cNvSpPr txBox="1"/>
            <p:nvPr/>
          </p:nvSpPr>
          <p:spPr>
            <a:xfrm>
              <a:off x="1657297" y="655658"/>
              <a:ext cx="757829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solidFill>
                    <a:schemeClr val="bg2">
                      <a:lumMod val="25000"/>
                    </a:schemeClr>
                  </a:solidFill>
                  <a:latin typeface="MADE TOMMY" panose="02000503000000020004" pitchFamily="50" charset="0"/>
                </a:rPr>
                <a:t>2. Editor</a:t>
              </a:r>
              <a:endParaRPr lang="en-US" sz="2800" dirty="0">
                <a:solidFill>
                  <a:schemeClr val="bg2">
                    <a:lumMod val="25000"/>
                  </a:schemeClr>
                </a:solidFill>
                <a:latin typeface="MADE TOMMY" panose="02000503000000020004" pitchFamily="50" charset="0"/>
              </a:endParaRPr>
            </a:p>
          </p:txBody>
        </p:sp>
      </p:grpSp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CA765052-0C20-6B42-C273-6FF6E1E268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8110" y="45108"/>
            <a:ext cx="2071688" cy="460375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="" xmlns:a16="http://schemas.microsoft.com/office/drawing/2014/main" id="{C5CC6C94-3A71-2071-6ED7-43D8CC415C21}"/>
              </a:ext>
            </a:extLst>
          </p:cNvPr>
          <p:cNvGrpSpPr/>
          <p:nvPr/>
        </p:nvGrpSpPr>
        <p:grpSpPr>
          <a:xfrm>
            <a:off x="6319332" y="-19598"/>
            <a:ext cx="2841447" cy="638941"/>
            <a:chOff x="507369" y="3237189"/>
            <a:chExt cx="6101155" cy="1312875"/>
          </a:xfrm>
        </p:grpSpPr>
        <p:sp>
          <p:nvSpPr>
            <p:cNvPr id="3" name="Rectangle: Rounded Corners 2">
              <a:extLst>
                <a:ext uri="{FF2B5EF4-FFF2-40B4-BE49-F238E27FC236}">
                  <a16:creationId xmlns="" xmlns:a16="http://schemas.microsoft.com/office/drawing/2014/main" id="{BE9CBDB1-FFDD-09E9-A20A-05D808676D85}"/>
                </a:ext>
              </a:extLst>
            </p:cNvPr>
            <p:cNvSpPr/>
            <p:nvPr/>
          </p:nvSpPr>
          <p:spPr>
            <a:xfrm>
              <a:off x="507369" y="3333750"/>
              <a:ext cx="6017256" cy="1068111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pic>
          <p:nvPicPr>
            <p:cNvPr id="4" name="Picture 3" descr="A black and white logo&#10;&#10;Description automatically generated">
              <a:extLst>
                <a:ext uri="{FF2B5EF4-FFF2-40B4-BE49-F238E27FC236}">
                  <a16:creationId xmlns="" xmlns:a16="http://schemas.microsoft.com/office/drawing/2014/main" id="{EF72B8CF-F3EE-CDE2-6DF0-656F8F63C25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230" t="9383" r="26230" b="60139"/>
            <a:stretch/>
          </p:blipFill>
          <p:spPr>
            <a:xfrm>
              <a:off x="2688857" y="3443886"/>
              <a:ext cx="1871280" cy="899479"/>
            </a:xfrm>
            <a:prstGeom prst="rect">
              <a:avLst/>
            </a:prstGeom>
          </p:spPr>
        </p:pic>
        <p:pic>
          <p:nvPicPr>
            <p:cNvPr id="5" name="Picture 4" descr="A blue and white logo&#10;&#10;Description automatically generated">
              <a:extLst>
                <a:ext uri="{FF2B5EF4-FFF2-40B4-BE49-F238E27FC236}">
                  <a16:creationId xmlns="" xmlns:a16="http://schemas.microsoft.com/office/drawing/2014/main" id="{C0E00884-592A-4CBC-DB4C-9F94E9019D1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8469" y="3382029"/>
              <a:ext cx="2170388" cy="971550"/>
            </a:xfrm>
            <a:prstGeom prst="rect">
              <a:avLst/>
            </a:prstGeom>
          </p:spPr>
        </p:pic>
        <p:pic>
          <p:nvPicPr>
            <p:cNvPr id="6" name="Picture 5" descr="A blue circle with a cross&#10;&#10;Description automatically generated">
              <a:extLst>
                <a:ext uri="{FF2B5EF4-FFF2-40B4-BE49-F238E27FC236}">
                  <a16:creationId xmlns="" xmlns:a16="http://schemas.microsoft.com/office/drawing/2014/main" id="{66661663-CABD-E074-0AAD-B7734BA03C5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95649" y="3237189"/>
              <a:ext cx="1312875" cy="1312875"/>
            </a:xfrm>
            <a:prstGeom prst="rect">
              <a:avLst/>
            </a:prstGeom>
          </p:spPr>
        </p:pic>
        <p:pic>
          <p:nvPicPr>
            <p:cNvPr id="10" name="Picture 9" descr="A logo with a globe in the middle&#10;&#10;Description automatically generated">
              <a:extLst>
                <a:ext uri="{FF2B5EF4-FFF2-40B4-BE49-F238E27FC236}">
                  <a16:creationId xmlns="" xmlns:a16="http://schemas.microsoft.com/office/drawing/2014/main" id="{0DE91F62-8F54-8B72-40B3-D19E4C9FCAC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880" t="30633" r="23674" b="28588"/>
            <a:stretch/>
          </p:blipFill>
          <p:spPr>
            <a:xfrm>
              <a:off x="4644036" y="3415560"/>
              <a:ext cx="853931" cy="904489"/>
            </a:xfrm>
            <a:prstGeom prst="rect">
              <a:avLst/>
            </a:prstGeom>
          </p:spPr>
        </p:pic>
      </p:grpSp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FD39D024-0C93-AB29-942A-BB4BB87C1C75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47" r="7623" b="65065"/>
          <a:stretch/>
        </p:blipFill>
        <p:spPr>
          <a:xfrm rot="5400000">
            <a:off x="-3203801" y="2915571"/>
            <a:ext cx="7124704" cy="969710"/>
          </a:xfrm>
          <a:prstGeom prst="rect">
            <a:avLst/>
          </a:prstGeom>
        </p:spPr>
      </p:pic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The 6th </a:t>
            </a:r>
            <a:r>
              <a:rPr lang="en-US" dirty="0" err="1" smtClean="0"/>
              <a:t>Geomatics</a:t>
            </a:r>
            <a:r>
              <a:rPr lang="en-US" dirty="0" smtClean="0"/>
              <a:t> International Conference - page </a:t>
            </a:r>
            <a:fld id="{156612A4-F911-4383-8189-E9AE2AC779B7}" type="slidenum">
              <a:rPr lang="en-US" smtClean="0"/>
              <a:t>26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038855" y="725962"/>
            <a:ext cx="471055" cy="36576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038854" y="1262758"/>
            <a:ext cx="1042278" cy="365760"/>
          </a:xfrm>
          <a:prstGeom prst="rect">
            <a:avLst/>
          </a:prstGeom>
        </p:spPr>
      </p:pic>
      <p:grpSp>
        <p:nvGrpSpPr>
          <p:cNvPr id="27" name="Group 26"/>
          <p:cNvGrpSpPr/>
          <p:nvPr/>
        </p:nvGrpSpPr>
        <p:grpSpPr>
          <a:xfrm>
            <a:off x="1204404" y="1666584"/>
            <a:ext cx="8014413" cy="523220"/>
            <a:chOff x="1221182" y="655658"/>
            <a:chExt cx="8014413" cy="523220"/>
          </a:xfrm>
        </p:grpSpPr>
        <p:grpSp>
          <p:nvGrpSpPr>
            <p:cNvPr id="28" name="Google Shape;382;p16"/>
            <p:cNvGrpSpPr/>
            <p:nvPr/>
          </p:nvGrpSpPr>
          <p:grpSpPr>
            <a:xfrm>
              <a:off x="1221182" y="692917"/>
              <a:ext cx="448701" cy="448701"/>
              <a:chOff x="1049375" y="2680675"/>
              <a:chExt cx="297725" cy="297725"/>
            </a:xfrm>
            <a:solidFill>
              <a:schemeClr val="tx1"/>
            </a:solidFill>
          </p:grpSpPr>
          <p:sp>
            <p:nvSpPr>
              <p:cNvPr id="30" name="Google Shape;383;p16"/>
              <p:cNvSpPr/>
              <p:nvPr/>
            </p:nvSpPr>
            <p:spPr>
              <a:xfrm>
                <a:off x="1113175" y="2752350"/>
                <a:ext cx="161475" cy="155975"/>
              </a:xfrm>
              <a:custGeom>
                <a:avLst/>
                <a:gdLst/>
                <a:ahLst/>
                <a:cxnLst/>
                <a:rect l="l" t="t" r="r" b="b"/>
                <a:pathLst>
                  <a:path w="6459" h="6239" extrusionOk="0">
                    <a:moveTo>
                      <a:pt x="3403" y="2079"/>
                    </a:moveTo>
                    <a:cubicBezTo>
                      <a:pt x="3781" y="2079"/>
                      <a:pt x="4096" y="2394"/>
                      <a:pt x="4096" y="2773"/>
                    </a:cubicBezTo>
                    <a:cubicBezTo>
                      <a:pt x="4096" y="3182"/>
                      <a:pt x="3781" y="3497"/>
                      <a:pt x="3403" y="3497"/>
                    </a:cubicBezTo>
                    <a:cubicBezTo>
                      <a:pt x="2993" y="3434"/>
                      <a:pt x="2678" y="3119"/>
                      <a:pt x="2678" y="2773"/>
                    </a:cubicBezTo>
                    <a:cubicBezTo>
                      <a:pt x="2678" y="2394"/>
                      <a:pt x="2993" y="2079"/>
                      <a:pt x="3403" y="2079"/>
                    </a:cubicBezTo>
                    <a:close/>
                    <a:moveTo>
                      <a:pt x="3371" y="693"/>
                    </a:moveTo>
                    <a:cubicBezTo>
                      <a:pt x="4694" y="693"/>
                      <a:pt x="5765" y="1796"/>
                      <a:pt x="5765" y="3119"/>
                    </a:cubicBezTo>
                    <a:cubicBezTo>
                      <a:pt x="5765" y="3686"/>
                      <a:pt x="5545" y="4222"/>
                      <a:pt x="5198" y="4663"/>
                    </a:cubicBezTo>
                    <a:cubicBezTo>
                      <a:pt x="5072" y="4442"/>
                      <a:pt x="4915" y="4190"/>
                      <a:pt x="4694" y="4001"/>
                    </a:cubicBezTo>
                    <a:cubicBezTo>
                      <a:pt x="4568" y="3907"/>
                      <a:pt x="4442" y="3812"/>
                      <a:pt x="4348" y="3749"/>
                    </a:cubicBezTo>
                    <a:cubicBezTo>
                      <a:pt x="4568" y="3529"/>
                      <a:pt x="4726" y="3182"/>
                      <a:pt x="4726" y="2804"/>
                    </a:cubicBezTo>
                    <a:cubicBezTo>
                      <a:pt x="4726" y="2079"/>
                      <a:pt x="4096" y="1449"/>
                      <a:pt x="3340" y="1449"/>
                    </a:cubicBezTo>
                    <a:cubicBezTo>
                      <a:pt x="2615" y="1449"/>
                      <a:pt x="1985" y="2079"/>
                      <a:pt x="1985" y="2804"/>
                    </a:cubicBezTo>
                    <a:cubicBezTo>
                      <a:pt x="1985" y="3182"/>
                      <a:pt x="2142" y="3529"/>
                      <a:pt x="2363" y="3749"/>
                    </a:cubicBezTo>
                    <a:lnTo>
                      <a:pt x="2016" y="4001"/>
                    </a:lnTo>
                    <a:cubicBezTo>
                      <a:pt x="1827" y="4190"/>
                      <a:pt x="1607" y="4442"/>
                      <a:pt x="1512" y="4663"/>
                    </a:cubicBezTo>
                    <a:cubicBezTo>
                      <a:pt x="1040" y="4064"/>
                      <a:pt x="882" y="3434"/>
                      <a:pt x="945" y="2773"/>
                    </a:cubicBezTo>
                    <a:cubicBezTo>
                      <a:pt x="1103" y="1670"/>
                      <a:pt x="2111" y="693"/>
                      <a:pt x="3371" y="693"/>
                    </a:cubicBezTo>
                    <a:close/>
                    <a:moveTo>
                      <a:pt x="3371" y="4159"/>
                    </a:moveTo>
                    <a:cubicBezTo>
                      <a:pt x="4001" y="4159"/>
                      <a:pt x="4505" y="4600"/>
                      <a:pt x="4694" y="5135"/>
                    </a:cubicBezTo>
                    <a:cubicBezTo>
                      <a:pt x="4316" y="5387"/>
                      <a:pt x="3875" y="5545"/>
                      <a:pt x="3371" y="5545"/>
                    </a:cubicBezTo>
                    <a:cubicBezTo>
                      <a:pt x="2898" y="5545"/>
                      <a:pt x="2426" y="5387"/>
                      <a:pt x="2016" y="5135"/>
                    </a:cubicBezTo>
                    <a:cubicBezTo>
                      <a:pt x="2174" y="4537"/>
                      <a:pt x="2741" y="4159"/>
                      <a:pt x="3371" y="4159"/>
                    </a:cubicBezTo>
                    <a:close/>
                    <a:moveTo>
                      <a:pt x="3308" y="0"/>
                    </a:moveTo>
                    <a:cubicBezTo>
                      <a:pt x="1701" y="0"/>
                      <a:pt x="441" y="1229"/>
                      <a:pt x="252" y="2710"/>
                    </a:cubicBezTo>
                    <a:cubicBezTo>
                      <a:pt x="0" y="4600"/>
                      <a:pt x="1512" y="6238"/>
                      <a:pt x="3371" y="6238"/>
                    </a:cubicBezTo>
                    <a:cubicBezTo>
                      <a:pt x="5104" y="6238"/>
                      <a:pt x="6459" y="4820"/>
                      <a:pt x="6459" y="3119"/>
                    </a:cubicBezTo>
                    <a:cubicBezTo>
                      <a:pt x="6459" y="1386"/>
                      <a:pt x="5041" y="0"/>
                      <a:pt x="33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400"/>
                </a:pPr>
                <a:endParaRPr sz="14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" name="Google Shape;384;p16"/>
              <p:cNvSpPr/>
              <p:nvPr/>
            </p:nvSpPr>
            <p:spPr>
              <a:xfrm>
                <a:off x="1049375" y="2680675"/>
                <a:ext cx="297725" cy="297725"/>
              </a:xfrm>
              <a:custGeom>
                <a:avLst/>
                <a:gdLst/>
                <a:ahLst/>
                <a:cxnLst/>
                <a:rect l="l" t="t" r="r" b="b"/>
                <a:pathLst>
                  <a:path w="11909" h="11909" extrusionOk="0">
                    <a:moveTo>
                      <a:pt x="6270" y="1512"/>
                    </a:moveTo>
                    <a:cubicBezTo>
                      <a:pt x="8475" y="1670"/>
                      <a:pt x="10239" y="3434"/>
                      <a:pt x="10397" y="5640"/>
                    </a:cubicBezTo>
                    <a:lnTo>
                      <a:pt x="10082" y="5640"/>
                    </a:lnTo>
                    <a:cubicBezTo>
                      <a:pt x="9893" y="5640"/>
                      <a:pt x="9735" y="5797"/>
                      <a:pt x="9735" y="5986"/>
                    </a:cubicBezTo>
                    <a:cubicBezTo>
                      <a:pt x="9735" y="6207"/>
                      <a:pt x="9893" y="6364"/>
                      <a:pt x="10082" y="6364"/>
                    </a:cubicBezTo>
                    <a:lnTo>
                      <a:pt x="10397" y="6364"/>
                    </a:lnTo>
                    <a:cubicBezTo>
                      <a:pt x="10239" y="8569"/>
                      <a:pt x="8475" y="10334"/>
                      <a:pt x="6270" y="10491"/>
                    </a:cubicBezTo>
                    <a:lnTo>
                      <a:pt x="6270" y="10176"/>
                    </a:lnTo>
                    <a:cubicBezTo>
                      <a:pt x="6270" y="9987"/>
                      <a:pt x="6112" y="9830"/>
                      <a:pt x="5923" y="9830"/>
                    </a:cubicBezTo>
                    <a:cubicBezTo>
                      <a:pt x="5703" y="9830"/>
                      <a:pt x="5545" y="9987"/>
                      <a:pt x="5545" y="10176"/>
                    </a:cubicBezTo>
                    <a:lnTo>
                      <a:pt x="5545" y="10491"/>
                    </a:lnTo>
                    <a:cubicBezTo>
                      <a:pt x="3340" y="10334"/>
                      <a:pt x="1575" y="8569"/>
                      <a:pt x="1418" y="6364"/>
                    </a:cubicBezTo>
                    <a:lnTo>
                      <a:pt x="1733" y="6364"/>
                    </a:lnTo>
                    <a:cubicBezTo>
                      <a:pt x="1922" y="6364"/>
                      <a:pt x="2079" y="6207"/>
                      <a:pt x="2079" y="5986"/>
                    </a:cubicBezTo>
                    <a:cubicBezTo>
                      <a:pt x="2142" y="5797"/>
                      <a:pt x="1985" y="5640"/>
                      <a:pt x="1764" y="5640"/>
                    </a:cubicBezTo>
                    <a:lnTo>
                      <a:pt x="1418" y="5640"/>
                    </a:lnTo>
                    <a:cubicBezTo>
                      <a:pt x="1575" y="3434"/>
                      <a:pt x="3340" y="1670"/>
                      <a:pt x="5545" y="1512"/>
                    </a:cubicBezTo>
                    <a:lnTo>
                      <a:pt x="5545" y="1827"/>
                    </a:lnTo>
                    <a:cubicBezTo>
                      <a:pt x="5545" y="2016"/>
                      <a:pt x="5703" y="2174"/>
                      <a:pt x="5923" y="2174"/>
                    </a:cubicBezTo>
                    <a:cubicBezTo>
                      <a:pt x="6112" y="2174"/>
                      <a:pt x="6270" y="2016"/>
                      <a:pt x="6270" y="1827"/>
                    </a:cubicBezTo>
                    <a:lnTo>
                      <a:pt x="6270" y="1512"/>
                    </a:lnTo>
                    <a:close/>
                    <a:moveTo>
                      <a:pt x="5955" y="0"/>
                    </a:moveTo>
                    <a:cubicBezTo>
                      <a:pt x="5766" y="0"/>
                      <a:pt x="5608" y="158"/>
                      <a:pt x="5608" y="347"/>
                    </a:cubicBezTo>
                    <a:lnTo>
                      <a:pt x="5608" y="756"/>
                    </a:lnTo>
                    <a:cubicBezTo>
                      <a:pt x="2993" y="914"/>
                      <a:pt x="914" y="2993"/>
                      <a:pt x="756" y="5608"/>
                    </a:cubicBezTo>
                    <a:lnTo>
                      <a:pt x="347" y="5608"/>
                    </a:lnTo>
                    <a:cubicBezTo>
                      <a:pt x="158" y="5608"/>
                      <a:pt x="0" y="5766"/>
                      <a:pt x="0" y="5955"/>
                    </a:cubicBezTo>
                    <a:cubicBezTo>
                      <a:pt x="0" y="6144"/>
                      <a:pt x="158" y="6301"/>
                      <a:pt x="347" y="6301"/>
                    </a:cubicBezTo>
                    <a:lnTo>
                      <a:pt x="756" y="6301"/>
                    </a:lnTo>
                    <a:cubicBezTo>
                      <a:pt x="914" y="8916"/>
                      <a:pt x="2993" y="10995"/>
                      <a:pt x="5608" y="11153"/>
                    </a:cubicBezTo>
                    <a:lnTo>
                      <a:pt x="5608" y="11562"/>
                    </a:lnTo>
                    <a:cubicBezTo>
                      <a:pt x="5608" y="11751"/>
                      <a:pt x="5766" y="11909"/>
                      <a:pt x="5955" y="11909"/>
                    </a:cubicBezTo>
                    <a:cubicBezTo>
                      <a:pt x="6144" y="11909"/>
                      <a:pt x="6301" y="11751"/>
                      <a:pt x="6301" y="11562"/>
                    </a:cubicBezTo>
                    <a:lnTo>
                      <a:pt x="6301" y="11153"/>
                    </a:lnTo>
                    <a:cubicBezTo>
                      <a:pt x="8916" y="10995"/>
                      <a:pt x="10995" y="8916"/>
                      <a:pt x="11153" y="6301"/>
                    </a:cubicBezTo>
                    <a:lnTo>
                      <a:pt x="11531" y="6301"/>
                    </a:lnTo>
                    <a:cubicBezTo>
                      <a:pt x="11751" y="6301"/>
                      <a:pt x="11909" y="6144"/>
                      <a:pt x="11909" y="5955"/>
                    </a:cubicBezTo>
                    <a:cubicBezTo>
                      <a:pt x="11909" y="5766"/>
                      <a:pt x="11751" y="5608"/>
                      <a:pt x="11531" y="5608"/>
                    </a:cubicBezTo>
                    <a:lnTo>
                      <a:pt x="11153" y="5608"/>
                    </a:lnTo>
                    <a:cubicBezTo>
                      <a:pt x="10995" y="2993"/>
                      <a:pt x="8916" y="914"/>
                      <a:pt x="6301" y="756"/>
                    </a:cubicBezTo>
                    <a:lnTo>
                      <a:pt x="6301" y="347"/>
                    </a:lnTo>
                    <a:cubicBezTo>
                      <a:pt x="6301" y="158"/>
                      <a:pt x="6144" y="0"/>
                      <a:pt x="595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400"/>
                </a:pPr>
                <a:endParaRPr sz="14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9" name="TextBox 28"/>
            <p:cNvSpPr txBox="1"/>
            <p:nvPr/>
          </p:nvSpPr>
          <p:spPr>
            <a:xfrm>
              <a:off x="1657297" y="655658"/>
              <a:ext cx="757829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solidFill>
                    <a:schemeClr val="bg2">
                      <a:lumMod val="25000"/>
                    </a:schemeClr>
                  </a:solidFill>
                  <a:latin typeface="MADE TOMMY" panose="02000503000000020004" pitchFamily="50" charset="0"/>
                </a:rPr>
                <a:t>3. R packages</a:t>
              </a:r>
              <a:endParaRPr lang="en-US" sz="2800" dirty="0">
                <a:solidFill>
                  <a:schemeClr val="bg2">
                    <a:lumMod val="25000"/>
                  </a:schemeClr>
                </a:solidFill>
                <a:latin typeface="MADE TOMMY" panose="02000503000000020004" pitchFamily="50" charset="0"/>
              </a:endParaRP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1720456" y="2136835"/>
            <a:ext cx="7578298" cy="32085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08" indent="-214308">
              <a:buFont typeface="Arial" panose="020B0604020202020204" pitchFamily="34" charset="0"/>
              <a:buChar char="•"/>
            </a:pPr>
            <a:r>
              <a:rPr lang="en-US" sz="1350" dirty="0" smtClean="0">
                <a:solidFill>
                  <a:schemeClr val="bg2">
                    <a:lumMod val="25000"/>
                  </a:schemeClr>
                </a:solidFill>
                <a:latin typeface="MADE TOMMY" panose="02000503000000020004" pitchFamily="50" charset="0"/>
              </a:rPr>
              <a:t>Tabular data processing</a:t>
            </a:r>
          </a:p>
          <a:p>
            <a:pPr marL="214308" indent="-214308">
              <a:buFont typeface="Arial" panose="020B0604020202020204" pitchFamily="34" charset="0"/>
              <a:buChar char="•"/>
            </a:pPr>
            <a:endParaRPr lang="en-US" sz="1350" dirty="0">
              <a:solidFill>
                <a:schemeClr val="bg2">
                  <a:lumMod val="25000"/>
                </a:schemeClr>
              </a:solidFill>
              <a:latin typeface="MADE TOMMY" panose="02000503000000020004" pitchFamily="50" charset="0"/>
            </a:endParaRPr>
          </a:p>
          <a:p>
            <a:pPr marL="214308" indent="-214308">
              <a:buFont typeface="Arial" panose="020B0604020202020204" pitchFamily="34" charset="0"/>
              <a:buChar char="•"/>
            </a:pPr>
            <a:endParaRPr lang="en-US" sz="1350" dirty="0" smtClean="0">
              <a:solidFill>
                <a:schemeClr val="bg2">
                  <a:lumMod val="25000"/>
                </a:schemeClr>
              </a:solidFill>
              <a:latin typeface="MADE TOMMY" panose="02000503000000020004" pitchFamily="50" charset="0"/>
            </a:endParaRPr>
          </a:p>
          <a:p>
            <a:pPr marL="214308" indent="-214308">
              <a:buFont typeface="Arial" panose="020B0604020202020204" pitchFamily="34" charset="0"/>
              <a:buChar char="•"/>
            </a:pPr>
            <a:endParaRPr lang="en-US" sz="1350" dirty="0" smtClean="0">
              <a:solidFill>
                <a:schemeClr val="bg2">
                  <a:lumMod val="25000"/>
                </a:schemeClr>
              </a:solidFill>
              <a:latin typeface="MADE TOMMY" panose="02000503000000020004" pitchFamily="50" charset="0"/>
            </a:endParaRPr>
          </a:p>
          <a:p>
            <a:pPr marL="214308" indent="-214308">
              <a:buFont typeface="Arial" panose="020B0604020202020204" pitchFamily="34" charset="0"/>
              <a:buChar char="•"/>
            </a:pPr>
            <a:r>
              <a:rPr lang="en-US" sz="1350" dirty="0" smtClean="0">
                <a:solidFill>
                  <a:schemeClr val="bg2">
                    <a:lumMod val="25000"/>
                  </a:schemeClr>
                </a:solidFill>
                <a:latin typeface="MADE TOMMY" panose="02000503000000020004" pitchFamily="50" charset="0"/>
              </a:rPr>
              <a:t>Raster </a:t>
            </a:r>
            <a:r>
              <a:rPr lang="en-US" sz="1350" dirty="0">
                <a:solidFill>
                  <a:schemeClr val="bg2">
                    <a:lumMod val="25000"/>
                  </a:schemeClr>
                </a:solidFill>
                <a:latin typeface="MADE TOMMY" panose="02000503000000020004" pitchFamily="50" charset="0"/>
              </a:rPr>
              <a:t>and vector data processing</a:t>
            </a:r>
          </a:p>
          <a:p>
            <a:pPr marL="214308" indent="-214308">
              <a:buFont typeface="Arial" panose="020B0604020202020204" pitchFamily="34" charset="0"/>
              <a:buChar char="•"/>
            </a:pPr>
            <a:endParaRPr lang="en-US" sz="1350" dirty="0">
              <a:solidFill>
                <a:schemeClr val="bg2">
                  <a:lumMod val="25000"/>
                </a:schemeClr>
              </a:solidFill>
              <a:latin typeface="MADE TOMMY" panose="02000503000000020004" pitchFamily="50" charset="0"/>
            </a:endParaRPr>
          </a:p>
          <a:p>
            <a:pPr marL="214308" indent="-214308">
              <a:buFont typeface="Arial" panose="020B0604020202020204" pitchFamily="34" charset="0"/>
              <a:buChar char="•"/>
            </a:pPr>
            <a:endParaRPr lang="en-US" sz="1350" dirty="0" smtClean="0">
              <a:solidFill>
                <a:schemeClr val="bg2">
                  <a:lumMod val="25000"/>
                </a:schemeClr>
              </a:solidFill>
              <a:latin typeface="MADE TOMMY" panose="02000503000000020004" pitchFamily="50" charset="0"/>
            </a:endParaRPr>
          </a:p>
          <a:p>
            <a:pPr marL="214308" indent="-214308">
              <a:buFont typeface="Arial" panose="020B0604020202020204" pitchFamily="34" charset="0"/>
              <a:buChar char="•"/>
            </a:pPr>
            <a:r>
              <a:rPr lang="en-US" sz="1350" dirty="0" smtClean="0">
                <a:solidFill>
                  <a:schemeClr val="bg2">
                    <a:lumMod val="25000"/>
                  </a:schemeClr>
                </a:solidFill>
                <a:latin typeface="MADE TOMMY" panose="02000503000000020004" pitchFamily="50" charset="0"/>
              </a:rPr>
              <a:t>Machine </a:t>
            </a:r>
            <a:r>
              <a:rPr lang="en-US" sz="1350" dirty="0">
                <a:solidFill>
                  <a:schemeClr val="bg2">
                    <a:lumMod val="25000"/>
                  </a:schemeClr>
                </a:solidFill>
                <a:latin typeface="MADE TOMMY" panose="02000503000000020004" pitchFamily="50" charset="0"/>
              </a:rPr>
              <a:t>Learning</a:t>
            </a:r>
          </a:p>
          <a:p>
            <a:pPr marL="214308" indent="-214308">
              <a:buFont typeface="Arial" panose="020B0604020202020204" pitchFamily="34" charset="0"/>
              <a:buChar char="•"/>
            </a:pPr>
            <a:endParaRPr lang="en-US" sz="1350" dirty="0" smtClean="0">
              <a:solidFill>
                <a:schemeClr val="bg2">
                  <a:lumMod val="25000"/>
                </a:schemeClr>
              </a:solidFill>
              <a:latin typeface="MADE TOMMY" panose="02000503000000020004" pitchFamily="50" charset="0"/>
            </a:endParaRPr>
          </a:p>
          <a:p>
            <a:pPr marL="214308" indent="-214308">
              <a:buFont typeface="Arial" panose="020B0604020202020204" pitchFamily="34" charset="0"/>
              <a:buChar char="•"/>
            </a:pPr>
            <a:endParaRPr lang="en-US" sz="1350" dirty="0" smtClean="0">
              <a:solidFill>
                <a:schemeClr val="bg2">
                  <a:lumMod val="25000"/>
                </a:schemeClr>
              </a:solidFill>
              <a:latin typeface="MADE TOMMY" panose="02000503000000020004" pitchFamily="50" charset="0"/>
            </a:endParaRPr>
          </a:p>
          <a:p>
            <a:pPr marL="214308" indent="-214308">
              <a:buFont typeface="Arial" panose="020B0604020202020204" pitchFamily="34" charset="0"/>
              <a:buChar char="•"/>
            </a:pPr>
            <a:r>
              <a:rPr lang="en-US" sz="1350" dirty="0" smtClean="0">
                <a:solidFill>
                  <a:schemeClr val="bg2">
                    <a:lumMod val="25000"/>
                  </a:schemeClr>
                </a:solidFill>
                <a:latin typeface="MADE TOMMY" panose="02000503000000020004" pitchFamily="50" charset="0"/>
              </a:rPr>
              <a:t>Visualization</a:t>
            </a:r>
          </a:p>
          <a:p>
            <a:pPr marL="214308" indent="-214308">
              <a:buFont typeface="Arial" panose="020B0604020202020204" pitchFamily="34" charset="0"/>
              <a:buChar char="•"/>
            </a:pPr>
            <a:endParaRPr lang="en-US" sz="1350" dirty="0">
              <a:solidFill>
                <a:schemeClr val="bg2">
                  <a:lumMod val="25000"/>
                </a:schemeClr>
              </a:solidFill>
              <a:latin typeface="MADE TOMMY" panose="02000503000000020004" pitchFamily="50" charset="0"/>
            </a:endParaRPr>
          </a:p>
          <a:p>
            <a:pPr marL="214308" indent="-214308">
              <a:buFont typeface="Arial" panose="020B0604020202020204" pitchFamily="34" charset="0"/>
              <a:buChar char="•"/>
            </a:pPr>
            <a:endParaRPr lang="en-US" sz="1350" dirty="0" smtClean="0">
              <a:solidFill>
                <a:schemeClr val="bg2">
                  <a:lumMod val="25000"/>
                </a:schemeClr>
              </a:solidFill>
              <a:latin typeface="MADE TOMMY" panose="02000503000000020004" pitchFamily="50" charset="0"/>
            </a:endParaRPr>
          </a:p>
          <a:p>
            <a:pPr marL="214308" indent="-214308">
              <a:buFont typeface="Arial" panose="020B0604020202020204" pitchFamily="34" charset="0"/>
              <a:buChar char="•"/>
            </a:pPr>
            <a:r>
              <a:rPr lang="en-US" sz="1350" dirty="0" smtClean="0">
                <a:solidFill>
                  <a:schemeClr val="bg2">
                    <a:lumMod val="25000"/>
                  </a:schemeClr>
                </a:solidFill>
                <a:latin typeface="MADE TOMMY" panose="02000503000000020004" pitchFamily="50" charset="0"/>
              </a:rPr>
              <a:t>Documentation </a:t>
            </a:r>
          </a:p>
          <a:p>
            <a:pPr marL="214308" indent="-214308">
              <a:buFont typeface="Arial" panose="020B0604020202020204" pitchFamily="34" charset="0"/>
              <a:buChar char="•"/>
            </a:pPr>
            <a:endParaRPr lang="en-US" sz="1350" dirty="0" smtClean="0">
              <a:solidFill>
                <a:schemeClr val="bg2">
                  <a:lumMod val="25000"/>
                </a:schemeClr>
              </a:solidFill>
              <a:latin typeface="MADE TOMMY" panose="02000503000000020004" pitchFamily="50" charset="0"/>
            </a:endParaRP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038854" y="2132794"/>
            <a:ext cx="510854" cy="594360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561946" y="2132794"/>
            <a:ext cx="594360" cy="594360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015479" y="2817880"/>
            <a:ext cx="529430" cy="594360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35317" y="4036979"/>
            <a:ext cx="513310" cy="594360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561946" y="4036979"/>
            <a:ext cx="594360" cy="594360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015479" y="3494570"/>
            <a:ext cx="746760" cy="428882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199588" y="4087023"/>
            <a:ext cx="1027672" cy="51383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4038971" y="4687382"/>
            <a:ext cx="526932" cy="594360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4015479" y="5538160"/>
            <a:ext cx="710191" cy="29591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4801544" y="5436079"/>
            <a:ext cx="503605" cy="50360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7" name="Picture 46"/>
          <p:cNvPicPr>
            <a:picLocks noChangeAspect="1"/>
          </p:cNvPicPr>
          <p:nvPr/>
        </p:nvPicPr>
        <p:blipFill rotWithShape="1">
          <a:blip r:embed="rId21"/>
          <a:srcRect l="30800" t="15867" r="25467" b="22622"/>
          <a:stretch/>
        </p:blipFill>
        <p:spPr>
          <a:xfrm>
            <a:off x="5385668" y="5398991"/>
            <a:ext cx="445446" cy="62652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3530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317785" y="2275799"/>
            <a:ext cx="613163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08" indent="-214308">
              <a:buFont typeface="Arial" panose="020B0604020202020204" pitchFamily="34" charset="0"/>
              <a:buChar char="•"/>
            </a:pPr>
            <a:r>
              <a:rPr lang="en-US" sz="1350" dirty="0">
                <a:solidFill>
                  <a:schemeClr val="bg2">
                    <a:lumMod val="25000"/>
                  </a:schemeClr>
                </a:solidFill>
                <a:latin typeface="MADE TOMMY" panose="02000503000000020004" pitchFamily="50" charset="0"/>
              </a:rPr>
              <a:t>Carbon trading serves as a climate change mitigation </a:t>
            </a:r>
            <a:r>
              <a:rPr lang="en-US" sz="1350" dirty="0" smtClean="0">
                <a:solidFill>
                  <a:schemeClr val="bg2">
                    <a:lumMod val="25000"/>
                  </a:schemeClr>
                </a:solidFill>
                <a:latin typeface="MADE TOMMY" panose="02000503000000020004" pitchFamily="50" charset="0"/>
              </a:rPr>
              <a:t>strategy.</a:t>
            </a:r>
            <a:endParaRPr lang="en-US" sz="1350" dirty="0">
              <a:solidFill>
                <a:schemeClr val="bg2">
                  <a:lumMod val="25000"/>
                </a:schemeClr>
              </a:solidFill>
              <a:latin typeface="MADE TOMMY" panose="02000503000000020004" pitchFamily="50" charset="0"/>
            </a:endParaRPr>
          </a:p>
          <a:p>
            <a:pPr marL="214308" indent="-214308">
              <a:buFont typeface="Arial" panose="020B0604020202020204" pitchFamily="34" charset="0"/>
              <a:buChar char="•"/>
            </a:pPr>
            <a:r>
              <a:rPr lang="en-US" sz="1350" dirty="0">
                <a:solidFill>
                  <a:schemeClr val="bg2">
                    <a:lumMod val="25000"/>
                  </a:schemeClr>
                </a:solidFill>
                <a:latin typeface="MADE TOMMY" panose="02000503000000020004" pitchFamily="50" charset="0"/>
              </a:rPr>
              <a:t>Mangrove </a:t>
            </a:r>
            <a:r>
              <a:rPr lang="en-US" sz="1350" dirty="0" smtClean="0">
                <a:solidFill>
                  <a:schemeClr val="bg2">
                    <a:lumMod val="25000"/>
                  </a:schemeClr>
                </a:solidFill>
                <a:latin typeface="MADE TOMMY" panose="02000503000000020004" pitchFamily="50" charset="0"/>
              </a:rPr>
              <a:t>forests are </a:t>
            </a:r>
            <a:r>
              <a:rPr lang="en-US" sz="1350" dirty="0">
                <a:solidFill>
                  <a:schemeClr val="bg2">
                    <a:lumMod val="25000"/>
                  </a:schemeClr>
                </a:solidFill>
                <a:latin typeface="MADE TOMMY" panose="02000503000000020004" pitchFamily="50" charset="0"/>
              </a:rPr>
              <a:t>known for </a:t>
            </a:r>
            <a:r>
              <a:rPr lang="en-US" sz="1350" dirty="0" smtClean="0">
                <a:solidFill>
                  <a:schemeClr val="bg2">
                    <a:lumMod val="25000"/>
                  </a:schemeClr>
                </a:solidFill>
                <a:latin typeface="MADE TOMMY" panose="02000503000000020004" pitchFamily="50" charset="0"/>
              </a:rPr>
              <a:t>their exceptional </a:t>
            </a:r>
            <a:r>
              <a:rPr lang="en-US" sz="1350" dirty="0">
                <a:solidFill>
                  <a:schemeClr val="bg2">
                    <a:lumMod val="25000"/>
                  </a:schemeClr>
                </a:solidFill>
                <a:latin typeface="MADE TOMMY" panose="02000503000000020004" pitchFamily="50" charset="0"/>
              </a:rPr>
              <a:t>capacity to </a:t>
            </a:r>
            <a:r>
              <a:rPr lang="en-US" sz="1350" dirty="0" smtClean="0">
                <a:solidFill>
                  <a:schemeClr val="bg2">
                    <a:lumMod val="25000"/>
                  </a:schemeClr>
                </a:solidFill>
                <a:latin typeface="MADE TOMMY" panose="02000503000000020004" pitchFamily="50" charset="0"/>
              </a:rPr>
              <a:t>store carbon.</a:t>
            </a:r>
          </a:p>
          <a:p>
            <a:pPr marL="214308" indent="-214308">
              <a:buFont typeface="Arial" panose="020B0604020202020204" pitchFamily="34" charset="0"/>
              <a:buChar char="•"/>
            </a:pPr>
            <a:r>
              <a:rPr lang="en-US" sz="1350" dirty="0" smtClean="0">
                <a:solidFill>
                  <a:schemeClr val="bg2">
                    <a:lumMod val="25000"/>
                  </a:schemeClr>
                </a:solidFill>
                <a:latin typeface="MADE TOMMY" panose="02000503000000020004" pitchFamily="50" charset="0"/>
              </a:rPr>
              <a:t>Accurately </a:t>
            </a:r>
            <a:r>
              <a:rPr lang="en-US" sz="1350" dirty="0">
                <a:solidFill>
                  <a:schemeClr val="bg2">
                    <a:lumMod val="25000"/>
                  </a:schemeClr>
                </a:solidFill>
                <a:latin typeface="MADE TOMMY" panose="02000503000000020004" pitchFamily="50" charset="0"/>
              </a:rPr>
              <a:t>estimating the carbon stock of mangrove forests requires </a:t>
            </a:r>
            <a:r>
              <a:rPr lang="en-US" sz="1350" dirty="0" smtClean="0">
                <a:solidFill>
                  <a:schemeClr val="bg2">
                    <a:lumMod val="25000"/>
                  </a:schemeClr>
                </a:solidFill>
                <a:latin typeface="MADE TOMMY" panose="02000503000000020004" pitchFamily="50" charset="0"/>
              </a:rPr>
              <a:t>understanding the </a:t>
            </a:r>
            <a:r>
              <a:rPr lang="en-US" sz="1350" dirty="0">
                <a:solidFill>
                  <a:schemeClr val="bg2">
                    <a:lumMod val="25000"/>
                  </a:schemeClr>
                </a:solidFill>
                <a:latin typeface="MADE TOMMY" panose="02000503000000020004" pitchFamily="50" charset="0"/>
              </a:rPr>
              <a:t>different carbon sequestration potentials among various </a:t>
            </a:r>
            <a:r>
              <a:rPr lang="en-US" sz="1350" dirty="0" smtClean="0">
                <a:solidFill>
                  <a:schemeClr val="bg2">
                    <a:lumMod val="25000"/>
                  </a:schemeClr>
                </a:solidFill>
                <a:latin typeface="MADE TOMMY" panose="02000503000000020004" pitchFamily="50" charset="0"/>
              </a:rPr>
              <a:t>mangrove species.</a:t>
            </a:r>
          </a:p>
          <a:p>
            <a:pPr marL="214308" indent="-214308">
              <a:buFont typeface="Arial" panose="020B0604020202020204" pitchFamily="34" charset="0"/>
              <a:buChar char="•"/>
            </a:pPr>
            <a:r>
              <a:rPr lang="en-US" sz="1350" dirty="0" smtClean="0">
                <a:solidFill>
                  <a:schemeClr val="bg2">
                    <a:lumMod val="25000"/>
                  </a:schemeClr>
                </a:solidFill>
                <a:latin typeface="MADE TOMMY" panose="02000503000000020004" pitchFamily="50" charset="0"/>
              </a:rPr>
              <a:t>Remote </a:t>
            </a:r>
            <a:r>
              <a:rPr lang="en-US" sz="1350" dirty="0">
                <a:solidFill>
                  <a:schemeClr val="bg2">
                    <a:lumMod val="25000"/>
                  </a:schemeClr>
                </a:solidFill>
                <a:latin typeface="MADE TOMMY" panose="02000503000000020004" pitchFamily="50" charset="0"/>
              </a:rPr>
              <a:t>sensing techniques, particularly satellite imagery, have </a:t>
            </a:r>
            <a:r>
              <a:rPr lang="en-US" sz="1350" dirty="0" smtClean="0">
                <a:solidFill>
                  <a:schemeClr val="bg2">
                    <a:lumMod val="25000"/>
                  </a:schemeClr>
                </a:solidFill>
                <a:latin typeface="MADE TOMMY" panose="02000503000000020004" pitchFamily="50" charset="0"/>
              </a:rPr>
              <a:t>revolutionized ecological </a:t>
            </a:r>
            <a:r>
              <a:rPr lang="en-US" sz="1350" dirty="0">
                <a:solidFill>
                  <a:schemeClr val="bg2">
                    <a:lumMod val="25000"/>
                  </a:schemeClr>
                </a:solidFill>
                <a:latin typeface="MADE TOMMY" panose="02000503000000020004" pitchFamily="50" charset="0"/>
              </a:rPr>
              <a:t>studies by providing a cost-effective and efficient means of mapping large </a:t>
            </a:r>
            <a:r>
              <a:rPr lang="en-US" sz="1350" dirty="0" smtClean="0">
                <a:solidFill>
                  <a:schemeClr val="bg2">
                    <a:lumMod val="25000"/>
                  </a:schemeClr>
                </a:solidFill>
                <a:latin typeface="MADE TOMMY" panose="02000503000000020004" pitchFamily="50" charset="0"/>
              </a:rPr>
              <a:t>areas.</a:t>
            </a:r>
          </a:p>
          <a:p>
            <a:pPr marL="214308" indent="-214308">
              <a:buFont typeface="Arial" panose="020B0604020202020204" pitchFamily="34" charset="0"/>
              <a:buChar char="•"/>
            </a:pPr>
            <a:r>
              <a:rPr lang="en-US" sz="1350" dirty="0">
                <a:solidFill>
                  <a:schemeClr val="bg2">
                    <a:lumMod val="25000"/>
                  </a:schemeClr>
                </a:solidFill>
                <a:latin typeface="MADE TOMMY" panose="02000503000000020004" pitchFamily="50" charset="0"/>
              </a:rPr>
              <a:t>Integrating satellite imagery with Machine Learning (ML) algorithms allows for </a:t>
            </a:r>
            <a:r>
              <a:rPr lang="en-US" sz="1350" dirty="0" smtClean="0">
                <a:solidFill>
                  <a:schemeClr val="bg2">
                    <a:lumMod val="25000"/>
                  </a:schemeClr>
                </a:solidFill>
                <a:latin typeface="MADE TOMMY" panose="02000503000000020004" pitchFamily="50" charset="0"/>
              </a:rPr>
              <a:t>advanced analysis </a:t>
            </a:r>
            <a:r>
              <a:rPr lang="en-US" sz="1350" dirty="0">
                <a:solidFill>
                  <a:schemeClr val="bg2">
                    <a:lumMod val="25000"/>
                  </a:schemeClr>
                </a:solidFill>
                <a:latin typeface="MADE TOMMY" panose="02000503000000020004" pitchFamily="50" charset="0"/>
              </a:rPr>
              <a:t>of spectral bands to predict mangrove species, aiding in species-specific carbon </a:t>
            </a:r>
            <a:r>
              <a:rPr lang="en-US" sz="1350" dirty="0" smtClean="0">
                <a:solidFill>
                  <a:schemeClr val="bg2">
                    <a:lumMod val="25000"/>
                  </a:schemeClr>
                </a:solidFill>
                <a:latin typeface="MADE TOMMY" panose="02000503000000020004" pitchFamily="50" charset="0"/>
              </a:rPr>
              <a:t>stock calculations</a:t>
            </a:r>
            <a:endParaRPr lang="en-US" sz="1350" dirty="0">
              <a:solidFill>
                <a:schemeClr val="bg2">
                  <a:lumMod val="25000"/>
                </a:schemeClr>
              </a:solidFill>
              <a:latin typeface="MADE TOMMY" panose="02000503000000020004" pitchFamily="50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CA765052-0C20-6B42-C273-6FF6E1E268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2312" y="5489563"/>
            <a:ext cx="2071688" cy="460375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="" xmlns:a16="http://schemas.microsoft.com/office/drawing/2014/main" id="{C5CC6C94-3A71-2071-6ED7-43D8CC415C21}"/>
              </a:ext>
            </a:extLst>
          </p:cNvPr>
          <p:cNvGrpSpPr/>
          <p:nvPr/>
        </p:nvGrpSpPr>
        <p:grpSpPr>
          <a:xfrm>
            <a:off x="6302554" y="861247"/>
            <a:ext cx="2841447" cy="638941"/>
            <a:chOff x="507369" y="3237189"/>
            <a:chExt cx="6101155" cy="1312875"/>
          </a:xfrm>
        </p:grpSpPr>
        <p:sp>
          <p:nvSpPr>
            <p:cNvPr id="3" name="Rectangle: Rounded Corners 2">
              <a:extLst>
                <a:ext uri="{FF2B5EF4-FFF2-40B4-BE49-F238E27FC236}">
                  <a16:creationId xmlns="" xmlns:a16="http://schemas.microsoft.com/office/drawing/2014/main" id="{BE9CBDB1-FFDD-09E9-A20A-05D808676D85}"/>
                </a:ext>
              </a:extLst>
            </p:cNvPr>
            <p:cNvSpPr/>
            <p:nvPr/>
          </p:nvSpPr>
          <p:spPr>
            <a:xfrm>
              <a:off x="507369" y="3333750"/>
              <a:ext cx="6017256" cy="1068111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pic>
          <p:nvPicPr>
            <p:cNvPr id="4" name="Picture 3" descr="A black and white logo&#10;&#10;Description automatically generated">
              <a:extLst>
                <a:ext uri="{FF2B5EF4-FFF2-40B4-BE49-F238E27FC236}">
                  <a16:creationId xmlns="" xmlns:a16="http://schemas.microsoft.com/office/drawing/2014/main" id="{EF72B8CF-F3EE-CDE2-6DF0-656F8F63C25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230" t="9383" r="26230" b="60139"/>
            <a:stretch/>
          </p:blipFill>
          <p:spPr>
            <a:xfrm>
              <a:off x="2688857" y="3443886"/>
              <a:ext cx="1871280" cy="899479"/>
            </a:xfrm>
            <a:prstGeom prst="rect">
              <a:avLst/>
            </a:prstGeom>
          </p:spPr>
        </p:pic>
        <p:pic>
          <p:nvPicPr>
            <p:cNvPr id="5" name="Picture 4" descr="A blue and white logo&#10;&#10;Description automatically generated">
              <a:extLst>
                <a:ext uri="{FF2B5EF4-FFF2-40B4-BE49-F238E27FC236}">
                  <a16:creationId xmlns="" xmlns:a16="http://schemas.microsoft.com/office/drawing/2014/main" id="{C0E00884-592A-4CBC-DB4C-9F94E9019D1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8469" y="3382029"/>
              <a:ext cx="2170388" cy="971550"/>
            </a:xfrm>
            <a:prstGeom prst="rect">
              <a:avLst/>
            </a:prstGeom>
          </p:spPr>
        </p:pic>
        <p:pic>
          <p:nvPicPr>
            <p:cNvPr id="6" name="Picture 5" descr="A blue circle with a cross&#10;&#10;Description automatically generated">
              <a:extLst>
                <a:ext uri="{FF2B5EF4-FFF2-40B4-BE49-F238E27FC236}">
                  <a16:creationId xmlns="" xmlns:a16="http://schemas.microsoft.com/office/drawing/2014/main" id="{66661663-CABD-E074-0AAD-B7734BA03C5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95649" y="3237189"/>
              <a:ext cx="1312875" cy="1312875"/>
            </a:xfrm>
            <a:prstGeom prst="rect">
              <a:avLst/>
            </a:prstGeom>
          </p:spPr>
        </p:pic>
        <p:pic>
          <p:nvPicPr>
            <p:cNvPr id="10" name="Picture 9" descr="A logo with a globe in the middle&#10;&#10;Description automatically generated">
              <a:extLst>
                <a:ext uri="{FF2B5EF4-FFF2-40B4-BE49-F238E27FC236}">
                  <a16:creationId xmlns="" xmlns:a16="http://schemas.microsoft.com/office/drawing/2014/main" id="{0DE91F62-8F54-8B72-40B3-D19E4C9FCAC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880" t="30633" r="23674" b="28588"/>
            <a:stretch/>
          </p:blipFill>
          <p:spPr>
            <a:xfrm>
              <a:off x="4644036" y="3415560"/>
              <a:ext cx="853931" cy="904489"/>
            </a:xfrm>
            <a:prstGeom prst="rect">
              <a:avLst/>
            </a:prstGeom>
          </p:spPr>
        </p:pic>
      </p:grpSp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FD39D024-0C93-AB29-942A-BB4BB87C1C75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47" r="7623" b="65065"/>
          <a:stretch/>
        </p:blipFill>
        <p:spPr>
          <a:xfrm rot="5400000">
            <a:off x="-3203801" y="2915571"/>
            <a:ext cx="7124704" cy="969710"/>
          </a:xfrm>
          <a:prstGeom prst="rect">
            <a:avLst/>
          </a:prstGeom>
        </p:spPr>
      </p:pic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The 6th </a:t>
            </a:r>
            <a:r>
              <a:rPr lang="en-US" dirty="0" err="1" smtClean="0"/>
              <a:t>Geomatics</a:t>
            </a:r>
            <a:r>
              <a:rPr lang="en-US" dirty="0" smtClean="0"/>
              <a:t> International Conference - page </a:t>
            </a:r>
            <a:fld id="{156612A4-F911-4383-8189-E9AE2AC779B7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973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200;p3">
            <a:extLst>
              <a:ext uri="{FF2B5EF4-FFF2-40B4-BE49-F238E27FC236}">
                <a16:creationId xmlns="" xmlns:a16="http://schemas.microsoft.com/office/drawing/2014/main" id="{BE7E78CB-A543-4089-980A-11DD3966C85F}"/>
              </a:ext>
            </a:extLst>
          </p:cNvPr>
          <p:cNvSpPr/>
          <p:nvPr/>
        </p:nvSpPr>
        <p:spPr>
          <a:xfrm>
            <a:off x="4291196" y="2125268"/>
            <a:ext cx="1151814" cy="1023131"/>
          </a:xfrm>
          <a:custGeom>
            <a:avLst/>
            <a:gdLst/>
            <a:ahLst/>
            <a:cxnLst/>
            <a:rect l="l" t="t" r="r" b="b"/>
            <a:pathLst>
              <a:path w="181531" h="161250" extrusionOk="0">
                <a:moveTo>
                  <a:pt x="107644" y="2969"/>
                </a:moveTo>
                <a:cubicBezTo>
                  <a:pt x="108212" y="2969"/>
                  <a:pt x="108845" y="2969"/>
                  <a:pt x="109679" y="3002"/>
                </a:cubicBezTo>
                <a:cubicBezTo>
                  <a:pt x="109175" y="3507"/>
                  <a:pt x="108916" y="3774"/>
                  <a:pt x="108656" y="3774"/>
                </a:cubicBezTo>
                <a:cubicBezTo>
                  <a:pt x="108399" y="3774"/>
                  <a:pt x="108141" y="3515"/>
                  <a:pt x="107644" y="2969"/>
                </a:cubicBezTo>
                <a:close/>
                <a:moveTo>
                  <a:pt x="118319" y="5604"/>
                </a:moveTo>
                <a:lnTo>
                  <a:pt x="118319" y="5604"/>
                </a:lnTo>
                <a:cubicBezTo>
                  <a:pt x="119019" y="5671"/>
                  <a:pt x="119420" y="5738"/>
                  <a:pt x="119987" y="5771"/>
                </a:cubicBezTo>
                <a:cubicBezTo>
                  <a:pt x="119753" y="6338"/>
                  <a:pt x="119553" y="6839"/>
                  <a:pt x="119386" y="7339"/>
                </a:cubicBezTo>
                <a:cubicBezTo>
                  <a:pt x="119186" y="7339"/>
                  <a:pt x="119019" y="7406"/>
                  <a:pt x="118819" y="7406"/>
                </a:cubicBezTo>
                <a:cubicBezTo>
                  <a:pt x="118652" y="6839"/>
                  <a:pt x="118519" y="6305"/>
                  <a:pt x="118319" y="5604"/>
                </a:cubicBezTo>
                <a:close/>
                <a:moveTo>
                  <a:pt x="136532" y="14844"/>
                </a:moveTo>
                <a:lnTo>
                  <a:pt x="136532" y="14844"/>
                </a:lnTo>
                <a:cubicBezTo>
                  <a:pt x="137766" y="15144"/>
                  <a:pt x="138567" y="15311"/>
                  <a:pt x="139534" y="15511"/>
                </a:cubicBezTo>
                <a:cubicBezTo>
                  <a:pt x="138933" y="16712"/>
                  <a:pt x="138433" y="17713"/>
                  <a:pt x="137899" y="18714"/>
                </a:cubicBezTo>
                <a:lnTo>
                  <a:pt x="137199" y="18714"/>
                </a:lnTo>
                <a:cubicBezTo>
                  <a:pt x="136999" y="17613"/>
                  <a:pt x="136832" y="16445"/>
                  <a:pt x="136532" y="14844"/>
                </a:cubicBezTo>
                <a:close/>
                <a:moveTo>
                  <a:pt x="155363" y="32438"/>
                </a:moveTo>
                <a:cubicBezTo>
                  <a:pt x="155538" y="32438"/>
                  <a:pt x="155658" y="32456"/>
                  <a:pt x="155712" y="32524"/>
                </a:cubicBezTo>
                <a:cubicBezTo>
                  <a:pt x="157547" y="35492"/>
                  <a:pt x="161483" y="36293"/>
                  <a:pt x="162884" y="39695"/>
                </a:cubicBezTo>
                <a:cubicBezTo>
                  <a:pt x="162455" y="39816"/>
                  <a:pt x="162045" y="39878"/>
                  <a:pt x="161649" y="39878"/>
                </a:cubicBezTo>
                <a:cubicBezTo>
                  <a:pt x="160626" y="39878"/>
                  <a:pt x="159695" y="39469"/>
                  <a:pt x="158781" y="38628"/>
                </a:cubicBezTo>
                <a:cubicBezTo>
                  <a:pt x="157780" y="37694"/>
                  <a:pt x="156513" y="37127"/>
                  <a:pt x="155012" y="36193"/>
                </a:cubicBezTo>
                <a:cubicBezTo>
                  <a:pt x="154778" y="35192"/>
                  <a:pt x="154545" y="33925"/>
                  <a:pt x="154278" y="32457"/>
                </a:cubicBezTo>
                <a:lnTo>
                  <a:pt x="154278" y="32457"/>
                </a:lnTo>
                <a:cubicBezTo>
                  <a:pt x="154370" y="32461"/>
                  <a:pt x="154459" y="32462"/>
                  <a:pt x="154544" y="32462"/>
                </a:cubicBezTo>
                <a:cubicBezTo>
                  <a:pt x="154880" y="32462"/>
                  <a:pt x="155159" y="32438"/>
                  <a:pt x="155363" y="32438"/>
                </a:cubicBezTo>
                <a:close/>
                <a:moveTo>
                  <a:pt x="165853" y="47167"/>
                </a:moveTo>
                <a:cubicBezTo>
                  <a:pt x="166086" y="47701"/>
                  <a:pt x="166353" y="48201"/>
                  <a:pt x="166553" y="48735"/>
                </a:cubicBezTo>
                <a:cubicBezTo>
                  <a:pt x="166353" y="48835"/>
                  <a:pt x="166120" y="48902"/>
                  <a:pt x="165919" y="49035"/>
                </a:cubicBezTo>
                <a:cubicBezTo>
                  <a:pt x="165653" y="48502"/>
                  <a:pt x="165452" y="48001"/>
                  <a:pt x="165219" y="47468"/>
                </a:cubicBezTo>
                <a:cubicBezTo>
                  <a:pt x="165419" y="47368"/>
                  <a:pt x="165619" y="47267"/>
                  <a:pt x="165853" y="47167"/>
                </a:cubicBezTo>
                <a:close/>
                <a:moveTo>
                  <a:pt x="15512" y="115583"/>
                </a:moveTo>
                <a:cubicBezTo>
                  <a:pt x="15779" y="116117"/>
                  <a:pt x="15979" y="116617"/>
                  <a:pt x="16246" y="117184"/>
                </a:cubicBezTo>
                <a:cubicBezTo>
                  <a:pt x="15979" y="117251"/>
                  <a:pt x="15779" y="117384"/>
                  <a:pt x="15579" y="117451"/>
                </a:cubicBezTo>
                <a:cubicBezTo>
                  <a:pt x="15312" y="116917"/>
                  <a:pt x="15045" y="116417"/>
                  <a:pt x="14845" y="115883"/>
                </a:cubicBezTo>
                <a:cubicBezTo>
                  <a:pt x="15045" y="115783"/>
                  <a:pt x="15312" y="115683"/>
                  <a:pt x="15512" y="115583"/>
                </a:cubicBezTo>
                <a:close/>
                <a:moveTo>
                  <a:pt x="61974" y="154974"/>
                </a:moveTo>
                <a:cubicBezTo>
                  <a:pt x="62470" y="154974"/>
                  <a:pt x="62869" y="155488"/>
                  <a:pt x="63713" y="156612"/>
                </a:cubicBezTo>
                <a:cubicBezTo>
                  <a:pt x="62646" y="156479"/>
                  <a:pt x="61512" y="156379"/>
                  <a:pt x="60010" y="156145"/>
                </a:cubicBezTo>
                <a:cubicBezTo>
                  <a:pt x="61005" y="155388"/>
                  <a:pt x="61528" y="154974"/>
                  <a:pt x="61974" y="154974"/>
                </a:cubicBezTo>
                <a:close/>
                <a:moveTo>
                  <a:pt x="86196" y="0"/>
                </a:moveTo>
                <a:cubicBezTo>
                  <a:pt x="85629" y="1435"/>
                  <a:pt x="85195" y="2435"/>
                  <a:pt x="84728" y="3503"/>
                </a:cubicBezTo>
                <a:cubicBezTo>
                  <a:pt x="84061" y="3503"/>
                  <a:pt x="83461" y="3536"/>
                  <a:pt x="82960" y="3536"/>
                </a:cubicBezTo>
                <a:cubicBezTo>
                  <a:pt x="82560" y="4003"/>
                  <a:pt x="82293" y="4470"/>
                  <a:pt x="81993" y="4904"/>
                </a:cubicBezTo>
                <a:lnTo>
                  <a:pt x="80625" y="4770"/>
                </a:lnTo>
                <a:cubicBezTo>
                  <a:pt x="77723" y="4504"/>
                  <a:pt x="74821" y="4270"/>
                  <a:pt x="72619" y="4103"/>
                </a:cubicBezTo>
                <a:cubicBezTo>
                  <a:pt x="70985" y="5671"/>
                  <a:pt x="70018" y="7306"/>
                  <a:pt x="68550" y="7939"/>
                </a:cubicBezTo>
                <a:cubicBezTo>
                  <a:pt x="67361" y="8459"/>
                  <a:pt x="65915" y="8685"/>
                  <a:pt x="64499" y="8685"/>
                </a:cubicBezTo>
                <a:cubicBezTo>
                  <a:pt x="64007" y="8685"/>
                  <a:pt x="63519" y="8658"/>
                  <a:pt x="63046" y="8606"/>
                </a:cubicBezTo>
                <a:cubicBezTo>
                  <a:pt x="62742" y="8567"/>
                  <a:pt x="62459" y="8546"/>
                  <a:pt x="62194" y="8546"/>
                </a:cubicBezTo>
                <a:cubicBezTo>
                  <a:pt x="60683" y="8546"/>
                  <a:pt x="59778" y="9214"/>
                  <a:pt x="59210" y="10775"/>
                </a:cubicBezTo>
                <a:cubicBezTo>
                  <a:pt x="58676" y="12342"/>
                  <a:pt x="57609" y="13443"/>
                  <a:pt x="55974" y="13677"/>
                </a:cubicBezTo>
                <a:cubicBezTo>
                  <a:pt x="54340" y="13944"/>
                  <a:pt x="52839" y="14411"/>
                  <a:pt x="51504" y="15111"/>
                </a:cubicBezTo>
                <a:cubicBezTo>
                  <a:pt x="51137" y="14978"/>
                  <a:pt x="50704" y="14911"/>
                  <a:pt x="50203" y="14844"/>
                </a:cubicBezTo>
                <a:cubicBezTo>
                  <a:pt x="50103" y="15311"/>
                  <a:pt x="50037" y="15678"/>
                  <a:pt x="50003" y="16078"/>
                </a:cubicBezTo>
                <a:cubicBezTo>
                  <a:pt x="49203" y="16612"/>
                  <a:pt x="48502" y="17279"/>
                  <a:pt x="47802" y="18013"/>
                </a:cubicBezTo>
                <a:cubicBezTo>
                  <a:pt x="47368" y="18480"/>
                  <a:pt x="46668" y="18814"/>
                  <a:pt x="46034" y="18981"/>
                </a:cubicBezTo>
                <a:cubicBezTo>
                  <a:pt x="36460" y="21416"/>
                  <a:pt x="27854" y="25685"/>
                  <a:pt x="20449" y="32090"/>
                </a:cubicBezTo>
                <a:cubicBezTo>
                  <a:pt x="19248" y="31923"/>
                  <a:pt x="18114" y="31756"/>
                  <a:pt x="17013" y="31590"/>
                </a:cubicBezTo>
                <a:cubicBezTo>
                  <a:pt x="16413" y="33324"/>
                  <a:pt x="15012" y="34525"/>
                  <a:pt x="16413" y="36326"/>
                </a:cubicBezTo>
                <a:cubicBezTo>
                  <a:pt x="16780" y="36827"/>
                  <a:pt x="16446" y="38495"/>
                  <a:pt x="15846" y="38928"/>
                </a:cubicBezTo>
                <a:cubicBezTo>
                  <a:pt x="14078" y="40296"/>
                  <a:pt x="14912" y="41730"/>
                  <a:pt x="15579" y="43498"/>
                </a:cubicBezTo>
                <a:cubicBezTo>
                  <a:pt x="14578" y="43365"/>
                  <a:pt x="13944" y="43265"/>
                  <a:pt x="13644" y="43198"/>
                </a:cubicBezTo>
                <a:cubicBezTo>
                  <a:pt x="11676" y="45199"/>
                  <a:pt x="10642" y="47468"/>
                  <a:pt x="10575" y="50069"/>
                </a:cubicBezTo>
                <a:cubicBezTo>
                  <a:pt x="10508" y="51704"/>
                  <a:pt x="9675" y="52705"/>
                  <a:pt x="8407" y="52972"/>
                </a:cubicBezTo>
                <a:cubicBezTo>
                  <a:pt x="7440" y="55540"/>
                  <a:pt x="10008" y="54906"/>
                  <a:pt x="10675" y="55807"/>
                </a:cubicBezTo>
                <a:cubicBezTo>
                  <a:pt x="8407" y="58509"/>
                  <a:pt x="9241" y="61711"/>
                  <a:pt x="8440" y="64547"/>
                </a:cubicBezTo>
                <a:cubicBezTo>
                  <a:pt x="7573" y="65047"/>
                  <a:pt x="6672" y="65547"/>
                  <a:pt x="6072" y="65914"/>
                </a:cubicBezTo>
                <a:cubicBezTo>
                  <a:pt x="5638" y="68583"/>
                  <a:pt x="5605" y="70984"/>
                  <a:pt x="4904" y="73186"/>
                </a:cubicBezTo>
                <a:cubicBezTo>
                  <a:pt x="2936" y="79224"/>
                  <a:pt x="2770" y="85495"/>
                  <a:pt x="2469" y="91733"/>
                </a:cubicBezTo>
                <a:cubicBezTo>
                  <a:pt x="2169" y="97604"/>
                  <a:pt x="1235" y="96536"/>
                  <a:pt x="7006" y="99338"/>
                </a:cubicBezTo>
                <a:cubicBezTo>
                  <a:pt x="7222" y="99400"/>
                  <a:pt x="7380" y="99575"/>
                  <a:pt x="7324" y="99575"/>
                </a:cubicBezTo>
                <a:cubicBezTo>
                  <a:pt x="7320" y="99575"/>
                  <a:pt x="7314" y="99574"/>
                  <a:pt x="7306" y="99572"/>
                </a:cubicBezTo>
                <a:lnTo>
                  <a:pt x="7306" y="99572"/>
                </a:lnTo>
                <a:cubicBezTo>
                  <a:pt x="7606" y="102674"/>
                  <a:pt x="7840" y="105543"/>
                  <a:pt x="8107" y="108511"/>
                </a:cubicBezTo>
                <a:cubicBezTo>
                  <a:pt x="7406" y="108445"/>
                  <a:pt x="6739" y="108411"/>
                  <a:pt x="5939" y="108378"/>
                </a:cubicBezTo>
                <a:lnTo>
                  <a:pt x="5939" y="108378"/>
                </a:lnTo>
                <a:cubicBezTo>
                  <a:pt x="6339" y="110713"/>
                  <a:pt x="10175" y="109946"/>
                  <a:pt x="9675" y="112781"/>
                </a:cubicBezTo>
                <a:cubicBezTo>
                  <a:pt x="9333" y="113170"/>
                  <a:pt x="9019" y="113314"/>
                  <a:pt x="8728" y="113314"/>
                </a:cubicBezTo>
                <a:cubicBezTo>
                  <a:pt x="7917" y="113314"/>
                  <a:pt x="7277" y="112201"/>
                  <a:pt x="6671" y="112201"/>
                </a:cubicBezTo>
                <a:cubicBezTo>
                  <a:pt x="6582" y="112201"/>
                  <a:pt x="6494" y="112225"/>
                  <a:pt x="6406" y="112281"/>
                </a:cubicBezTo>
                <a:cubicBezTo>
                  <a:pt x="5672" y="112745"/>
                  <a:pt x="5028" y="113300"/>
                  <a:pt x="4211" y="113300"/>
                </a:cubicBezTo>
                <a:cubicBezTo>
                  <a:pt x="3913" y="113300"/>
                  <a:pt x="3593" y="113226"/>
                  <a:pt x="3237" y="113048"/>
                </a:cubicBezTo>
                <a:lnTo>
                  <a:pt x="3237" y="113048"/>
                </a:lnTo>
                <a:cubicBezTo>
                  <a:pt x="3270" y="113415"/>
                  <a:pt x="3337" y="113748"/>
                  <a:pt x="3403" y="114049"/>
                </a:cubicBezTo>
                <a:cubicBezTo>
                  <a:pt x="3270" y="114015"/>
                  <a:pt x="3137" y="114015"/>
                  <a:pt x="2970" y="113949"/>
                </a:cubicBezTo>
                <a:cubicBezTo>
                  <a:pt x="2916" y="113945"/>
                  <a:pt x="2863" y="113943"/>
                  <a:pt x="2809" y="113943"/>
                </a:cubicBezTo>
                <a:cubicBezTo>
                  <a:pt x="1492" y="113943"/>
                  <a:pt x="165" y="115103"/>
                  <a:pt x="101" y="116417"/>
                </a:cubicBezTo>
                <a:cubicBezTo>
                  <a:pt x="1" y="117685"/>
                  <a:pt x="1002" y="118885"/>
                  <a:pt x="2236" y="118919"/>
                </a:cubicBezTo>
                <a:cubicBezTo>
                  <a:pt x="2292" y="118924"/>
                  <a:pt x="2348" y="118926"/>
                  <a:pt x="2405" y="118926"/>
                </a:cubicBezTo>
                <a:cubicBezTo>
                  <a:pt x="3454" y="118926"/>
                  <a:pt x="4526" y="118062"/>
                  <a:pt x="4938" y="117017"/>
                </a:cubicBezTo>
                <a:cubicBezTo>
                  <a:pt x="5572" y="117251"/>
                  <a:pt x="6439" y="117384"/>
                  <a:pt x="7807" y="117584"/>
                </a:cubicBezTo>
                <a:cubicBezTo>
                  <a:pt x="10075" y="117951"/>
                  <a:pt x="12510" y="118285"/>
                  <a:pt x="14144" y="120553"/>
                </a:cubicBezTo>
                <a:cubicBezTo>
                  <a:pt x="15312" y="122188"/>
                  <a:pt x="16980" y="123455"/>
                  <a:pt x="18414" y="124890"/>
                </a:cubicBezTo>
                <a:cubicBezTo>
                  <a:pt x="17914" y="124956"/>
                  <a:pt x="17447" y="125057"/>
                  <a:pt x="16746" y="125123"/>
                </a:cubicBezTo>
                <a:cubicBezTo>
                  <a:pt x="17680" y="127358"/>
                  <a:pt x="18481" y="129260"/>
                  <a:pt x="19315" y="131194"/>
                </a:cubicBezTo>
                <a:cubicBezTo>
                  <a:pt x="19982" y="131861"/>
                  <a:pt x="20449" y="132562"/>
                  <a:pt x="21683" y="132729"/>
                </a:cubicBezTo>
                <a:cubicBezTo>
                  <a:pt x="23418" y="132962"/>
                  <a:pt x="25519" y="133062"/>
                  <a:pt x="26520" y="135230"/>
                </a:cubicBezTo>
                <a:cubicBezTo>
                  <a:pt x="25986" y="136365"/>
                  <a:pt x="25419" y="137532"/>
                  <a:pt x="24819" y="138633"/>
                </a:cubicBezTo>
                <a:cubicBezTo>
                  <a:pt x="24420" y="139431"/>
                  <a:pt x="23945" y="139796"/>
                  <a:pt x="23382" y="139796"/>
                </a:cubicBezTo>
                <a:cubicBezTo>
                  <a:pt x="22957" y="139796"/>
                  <a:pt x="22481" y="139588"/>
                  <a:pt x="21950" y="139200"/>
                </a:cubicBezTo>
                <a:cubicBezTo>
                  <a:pt x="20816" y="138366"/>
                  <a:pt x="19582" y="137699"/>
                  <a:pt x="18281" y="136932"/>
                </a:cubicBezTo>
                <a:lnTo>
                  <a:pt x="18281" y="136932"/>
                </a:lnTo>
                <a:cubicBezTo>
                  <a:pt x="17413" y="138966"/>
                  <a:pt x="18814" y="139433"/>
                  <a:pt x="19582" y="140201"/>
                </a:cubicBezTo>
                <a:cubicBezTo>
                  <a:pt x="20416" y="140968"/>
                  <a:pt x="21350" y="141635"/>
                  <a:pt x="22183" y="142302"/>
                </a:cubicBezTo>
                <a:cubicBezTo>
                  <a:pt x="21283" y="147873"/>
                  <a:pt x="22517" y="149674"/>
                  <a:pt x="27787" y="150608"/>
                </a:cubicBezTo>
                <a:cubicBezTo>
                  <a:pt x="28288" y="150708"/>
                  <a:pt x="28988" y="151042"/>
                  <a:pt x="29155" y="151442"/>
                </a:cubicBezTo>
                <a:cubicBezTo>
                  <a:pt x="30233" y="154288"/>
                  <a:pt x="32549" y="155143"/>
                  <a:pt x="35015" y="155143"/>
                </a:cubicBezTo>
                <a:cubicBezTo>
                  <a:pt x="35295" y="155143"/>
                  <a:pt x="35577" y="155132"/>
                  <a:pt x="35860" y="155111"/>
                </a:cubicBezTo>
                <a:cubicBezTo>
                  <a:pt x="35956" y="155104"/>
                  <a:pt x="36053" y="155100"/>
                  <a:pt x="36150" y="155100"/>
                </a:cubicBezTo>
                <a:cubicBezTo>
                  <a:pt x="37253" y="155100"/>
                  <a:pt x="38410" y="155552"/>
                  <a:pt x="39523" y="155552"/>
                </a:cubicBezTo>
                <a:cubicBezTo>
                  <a:pt x="40453" y="155552"/>
                  <a:pt x="41353" y="155237"/>
                  <a:pt x="42164" y="154077"/>
                </a:cubicBezTo>
                <a:cubicBezTo>
                  <a:pt x="43132" y="156012"/>
                  <a:pt x="45200" y="154911"/>
                  <a:pt x="45867" y="155545"/>
                </a:cubicBezTo>
                <a:cubicBezTo>
                  <a:pt x="46254" y="155919"/>
                  <a:pt x="46588" y="156063"/>
                  <a:pt x="46886" y="156063"/>
                </a:cubicBezTo>
                <a:cubicBezTo>
                  <a:pt x="47862" y="156063"/>
                  <a:pt x="48462" y="154532"/>
                  <a:pt x="49337" y="154532"/>
                </a:cubicBezTo>
                <a:cubicBezTo>
                  <a:pt x="49578" y="154532"/>
                  <a:pt x="49840" y="154648"/>
                  <a:pt x="50137" y="154945"/>
                </a:cubicBezTo>
                <a:cubicBezTo>
                  <a:pt x="49803" y="155645"/>
                  <a:pt x="49436" y="156446"/>
                  <a:pt x="49036" y="157213"/>
                </a:cubicBezTo>
                <a:cubicBezTo>
                  <a:pt x="49837" y="157213"/>
                  <a:pt x="50304" y="156946"/>
                  <a:pt x="50704" y="156612"/>
                </a:cubicBezTo>
                <a:cubicBezTo>
                  <a:pt x="51535" y="155936"/>
                  <a:pt x="52265" y="155439"/>
                  <a:pt x="53109" y="155439"/>
                </a:cubicBezTo>
                <a:cubicBezTo>
                  <a:pt x="53722" y="155439"/>
                  <a:pt x="54393" y="155700"/>
                  <a:pt x="55207" y="156346"/>
                </a:cubicBezTo>
                <a:cubicBezTo>
                  <a:pt x="56397" y="157271"/>
                  <a:pt x="57775" y="157501"/>
                  <a:pt x="59212" y="157501"/>
                </a:cubicBezTo>
                <a:cubicBezTo>
                  <a:pt x="60625" y="157501"/>
                  <a:pt x="62095" y="157279"/>
                  <a:pt x="63498" y="157279"/>
                </a:cubicBezTo>
                <a:cubicBezTo>
                  <a:pt x="63547" y="157279"/>
                  <a:pt x="63597" y="157279"/>
                  <a:pt x="63646" y="157280"/>
                </a:cubicBezTo>
                <a:cubicBezTo>
                  <a:pt x="63780" y="157280"/>
                  <a:pt x="63847" y="156913"/>
                  <a:pt x="63980" y="156713"/>
                </a:cubicBezTo>
                <a:lnTo>
                  <a:pt x="63947" y="156713"/>
                </a:lnTo>
                <a:cubicBezTo>
                  <a:pt x="64180" y="156045"/>
                  <a:pt x="64480" y="155378"/>
                  <a:pt x="64781" y="154678"/>
                </a:cubicBezTo>
                <a:lnTo>
                  <a:pt x="65314" y="154678"/>
                </a:lnTo>
                <a:cubicBezTo>
                  <a:pt x="65448" y="154945"/>
                  <a:pt x="65681" y="155345"/>
                  <a:pt x="65948" y="155378"/>
                </a:cubicBezTo>
                <a:cubicBezTo>
                  <a:pt x="65957" y="155380"/>
                  <a:pt x="65965" y="155380"/>
                  <a:pt x="65974" y="155380"/>
                </a:cubicBezTo>
                <a:cubicBezTo>
                  <a:pt x="66174" y="155380"/>
                  <a:pt x="66458" y="155037"/>
                  <a:pt x="66682" y="154878"/>
                </a:cubicBezTo>
                <a:lnTo>
                  <a:pt x="66482" y="154678"/>
                </a:lnTo>
                <a:lnTo>
                  <a:pt x="68883" y="154678"/>
                </a:lnTo>
                <a:cubicBezTo>
                  <a:pt x="70117" y="154706"/>
                  <a:pt x="70455" y="156688"/>
                  <a:pt x="71758" y="156688"/>
                </a:cubicBezTo>
                <a:cubicBezTo>
                  <a:pt x="72006" y="156688"/>
                  <a:pt x="72289" y="156616"/>
                  <a:pt x="72619" y="156446"/>
                </a:cubicBezTo>
                <a:cubicBezTo>
                  <a:pt x="72353" y="155745"/>
                  <a:pt x="72152" y="155111"/>
                  <a:pt x="71886" y="154511"/>
                </a:cubicBezTo>
                <a:cubicBezTo>
                  <a:pt x="73020" y="154244"/>
                  <a:pt x="73820" y="154077"/>
                  <a:pt x="74387" y="154044"/>
                </a:cubicBezTo>
                <a:lnTo>
                  <a:pt x="74387" y="154044"/>
                </a:lnTo>
                <a:cubicBezTo>
                  <a:pt x="74321" y="154177"/>
                  <a:pt x="74321" y="154277"/>
                  <a:pt x="74321" y="154377"/>
                </a:cubicBezTo>
                <a:cubicBezTo>
                  <a:pt x="74387" y="154611"/>
                  <a:pt x="74788" y="154778"/>
                  <a:pt x="75021" y="155011"/>
                </a:cubicBezTo>
                <a:cubicBezTo>
                  <a:pt x="75221" y="154744"/>
                  <a:pt x="75622" y="154511"/>
                  <a:pt x="75555" y="154244"/>
                </a:cubicBezTo>
                <a:lnTo>
                  <a:pt x="75555" y="154244"/>
                </a:lnTo>
                <a:cubicBezTo>
                  <a:pt x="76155" y="154611"/>
                  <a:pt x="76522" y="155412"/>
                  <a:pt x="77223" y="156879"/>
                </a:cubicBezTo>
                <a:cubicBezTo>
                  <a:pt x="79858" y="157280"/>
                  <a:pt x="82360" y="157680"/>
                  <a:pt x="84895" y="158047"/>
                </a:cubicBezTo>
                <a:cubicBezTo>
                  <a:pt x="84895" y="158781"/>
                  <a:pt x="84962" y="159515"/>
                  <a:pt x="85128" y="160115"/>
                </a:cubicBezTo>
                <a:cubicBezTo>
                  <a:pt x="86196" y="159915"/>
                  <a:pt x="87330" y="159781"/>
                  <a:pt x="88464" y="159781"/>
                </a:cubicBezTo>
                <a:cubicBezTo>
                  <a:pt x="90799" y="159781"/>
                  <a:pt x="92967" y="160248"/>
                  <a:pt x="94969" y="161082"/>
                </a:cubicBezTo>
                <a:cubicBezTo>
                  <a:pt x="95569" y="161082"/>
                  <a:pt x="96203" y="161182"/>
                  <a:pt x="96803" y="161249"/>
                </a:cubicBezTo>
                <a:cubicBezTo>
                  <a:pt x="96837" y="161182"/>
                  <a:pt x="96837" y="161116"/>
                  <a:pt x="96870" y="161049"/>
                </a:cubicBezTo>
                <a:cubicBezTo>
                  <a:pt x="96370" y="160782"/>
                  <a:pt x="95969" y="160549"/>
                  <a:pt x="95536" y="160449"/>
                </a:cubicBezTo>
                <a:cubicBezTo>
                  <a:pt x="94735" y="160282"/>
                  <a:pt x="93801" y="160082"/>
                  <a:pt x="93701" y="159348"/>
                </a:cubicBezTo>
                <a:lnTo>
                  <a:pt x="93701" y="159348"/>
                </a:lnTo>
                <a:cubicBezTo>
                  <a:pt x="96136" y="159548"/>
                  <a:pt x="98571" y="159748"/>
                  <a:pt x="101006" y="159915"/>
                </a:cubicBezTo>
                <a:cubicBezTo>
                  <a:pt x="103875" y="160182"/>
                  <a:pt x="106811" y="160415"/>
                  <a:pt x="109012" y="160582"/>
                </a:cubicBezTo>
                <a:cubicBezTo>
                  <a:pt x="110647" y="159014"/>
                  <a:pt x="111581" y="157380"/>
                  <a:pt x="113048" y="156746"/>
                </a:cubicBezTo>
                <a:cubicBezTo>
                  <a:pt x="114262" y="156226"/>
                  <a:pt x="115696" y="156000"/>
                  <a:pt x="117105" y="156000"/>
                </a:cubicBezTo>
                <a:cubicBezTo>
                  <a:pt x="117594" y="156000"/>
                  <a:pt x="118080" y="156027"/>
                  <a:pt x="118552" y="156079"/>
                </a:cubicBezTo>
                <a:cubicBezTo>
                  <a:pt x="118856" y="156119"/>
                  <a:pt x="119139" y="156139"/>
                  <a:pt x="119404" y="156139"/>
                </a:cubicBezTo>
                <a:cubicBezTo>
                  <a:pt x="120915" y="156139"/>
                  <a:pt x="121821" y="155472"/>
                  <a:pt x="122388" y="153910"/>
                </a:cubicBezTo>
                <a:cubicBezTo>
                  <a:pt x="122922" y="152343"/>
                  <a:pt x="124023" y="151242"/>
                  <a:pt x="125657" y="151008"/>
                </a:cubicBezTo>
                <a:cubicBezTo>
                  <a:pt x="127258" y="150742"/>
                  <a:pt x="128760" y="150275"/>
                  <a:pt x="130094" y="149574"/>
                </a:cubicBezTo>
                <a:cubicBezTo>
                  <a:pt x="130494" y="149707"/>
                  <a:pt x="130894" y="149774"/>
                  <a:pt x="131395" y="149841"/>
                </a:cubicBezTo>
                <a:cubicBezTo>
                  <a:pt x="131528" y="149374"/>
                  <a:pt x="131562" y="149007"/>
                  <a:pt x="131595" y="148607"/>
                </a:cubicBezTo>
                <a:cubicBezTo>
                  <a:pt x="132395" y="148073"/>
                  <a:pt x="133096" y="147406"/>
                  <a:pt x="133830" y="146672"/>
                </a:cubicBezTo>
                <a:cubicBezTo>
                  <a:pt x="134230" y="146205"/>
                  <a:pt x="134931" y="145871"/>
                  <a:pt x="135564" y="145705"/>
                </a:cubicBezTo>
                <a:cubicBezTo>
                  <a:pt x="145171" y="143270"/>
                  <a:pt x="153744" y="139000"/>
                  <a:pt x="161183" y="132595"/>
                </a:cubicBezTo>
                <a:cubicBezTo>
                  <a:pt x="162384" y="132762"/>
                  <a:pt x="163518" y="132929"/>
                  <a:pt x="164585" y="133096"/>
                </a:cubicBezTo>
                <a:cubicBezTo>
                  <a:pt x="165219" y="131361"/>
                  <a:pt x="166587" y="130160"/>
                  <a:pt x="165219" y="128359"/>
                </a:cubicBezTo>
                <a:cubicBezTo>
                  <a:pt x="164852" y="127859"/>
                  <a:pt x="165186" y="126191"/>
                  <a:pt x="165753" y="125757"/>
                </a:cubicBezTo>
                <a:cubicBezTo>
                  <a:pt x="167554" y="124389"/>
                  <a:pt x="166720" y="122922"/>
                  <a:pt x="166053" y="121187"/>
                </a:cubicBezTo>
                <a:lnTo>
                  <a:pt x="166053" y="121187"/>
                </a:lnTo>
                <a:cubicBezTo>
                  <a:pt x="167054" y="121320"/>
                  <a:pt x="167687" y="121421"/>
                  <a:pt x="167954" y="121487"/>
                </a:cubicBezTo>
                <a:cubicBezTo>
                  <a:pt x="169922" y="119486"/>
                  <a:pt x="170956" y="117218"/>
                  <a:pt x="171056" y="114582"/>
                </a:cubicBezTo>
                <a:cubicBezTo>
                  <a:pt x="171090" y="112981"/>
                  <a:pt x="171924" y="111980"/>
                  <a:pt x="173225" y="111714"/>
                </a:cubicBezTo>
                <a:cubicBezTo>
                  <a:pt x="174192" y="109145"/>
                  <a:pt x="171590" y="109746"/>
                  <a:pt x="170923" y="108878"/>
                </a:cubicBezTo>
                <a:cubicBezTo>
                  <a:pt x="173225" y="106176"/>
                  <a:pt x="172391" y="102974"/>
                  <a:pt x="173191" y="100139"/>
                </a:cubicBezTo>
                <a:cubicBezTo>
                  <a:pt x="174059" y="99638"/>
                  <a:pt x="174926" y="99138"/>
                  <a:pt x="175560" y="98738"/>
                </a:cubicBezTo>
                <a:cubicBezTo>
                  <a:pt x="175960" y="96069"/>
                  <a:pt x="176027" y="93701"/>
                  <a:pt x="176727" y="91499"/>
                </a:cubicBezTo>
                <a:cubicBezTo>
                  <a:pt x="178695" y="85461"/>
                  <a:pt x="178862" y="79190"/>
                  <a:pt x="179129" y="72953"/>
                </a:cubicBezTo>
                <a:cubicBezTo>
                  <a:pt x="179429" y="67048"/>
                  <a:pt x="180396" y="68149"/>
                  <a:pt x="174592" y="65347"/>
                </a:cubicBezTo>
                <a:cubicBezTo>
                  <a:pt x="174417" y="65289"/>
                  <a:pt x="174267" y="65102"/>
                  <a:pt x="174278" y="65102"/>
                </a:cubicBezTo>
                <a:lnTo>
                  <a:pt x="174278" y="65102"/>
                </a:lnTo>
                <a:cubicBezTo>
                  <a:pt x="174279" y="65102"/>
                  <a:pt x="174284" y="65105"/>
                  <a:pt x="174292" y="65114"/>
                </a:cubicBezTo>
                <a:cubicBezTo>
                  <a:pt x="174025" y="62011"/>
                  <a:pt x="173758" y="59143"/>
                  <a:pt x="173525" y="56174"/>
                </a:cubicBezTo>
                <a:lnTo>
                  <a:pt x="173525" y="56174"/>
                </a:lnTo>
                <a:cubicBezTo>
                  <a:pt x="174225" y="56207"/>
                  <a:pt x="174892" y="56274"/>
                  <a:pt x="175693" y="56307"/>
                </a:cubicBezTo>
                <a:cubicBezTo>
                  <a:pt x="175259" y="53972"/>
                  <a:pt x="171423" y="54706"/>
                  <a:pt x="171924" y="51871"/>
                </a:cubicBezTo>
                <a:cubicBezTo>
                  <a:pt x="172268" y="51495"/>
                  <a:pt x="172582" y="51356"/>
                  <a:pt x="172871" y="51356"/>
                </a:cubicBezTo>
                <a:cubicBezTo>
                  <a:pt x="173689" y="51356"/>
                  <a:pt x="174319" y="52460"/>
                  <a:pt x="174937" y="52460"/>
                </a:cubicBezTo>
                <a:cubicBezTo>
                  <a:pt x="175034" y="52460"/>
                  <a:pt x="175130" y="52433"/>
                  <a:pt x="175226" y="52371"/>
                </a:cubicBezTo>
                <a:cubicBezTo>
                  <a:pt x="175958" y="51932"/>
                  <a:pt x="176602" y="51385"/>
                  <a:pt x="177417" y="51385"/>
                </a:cubicBezTo>
                <a:cubicBezTo>
                  <a:pt x="177715" y="51385"/>
                  <a:pt x="178037" y="51458"/>
                  <a:pt x="178395" y="51637"/>
                </a:cubicBezTo>
                <a:cubicBezTo>
                  <a:pt x="178362" y="51270"/>
                  <a:pt x="178262" y="50937"/>
                  <a:pt x="178228" y="50637"/>
                </a:cubicBezTo>
                <a:lnTo>
                  <a:pt x="178228" y="50637"/>
                </a:lnTo>
                <a:cubicBezTo>
                  <a:pt x="178362" y="50670"/>
                  <a:pt x="178462" y="50670"/>
                  <a:pt x="178628" y="50703"/>
                </a:cubicBezTo>
                <a:cubicBezTo>
                  <a:pt x="178700" y="50710"/>
                  <a:pt x="178772" y="50713"/>
                  <a:pt x="178843" y="50713"/>
                </a:cubicBezTo>
                <a:cubicBezTo>
                  <a:pt x="180169" y="50713"/>
                  <a:pt x="181436" y="49566"/>
                  <a:pt x="181531" y="48268"/>
                </a:cubicBezTo>
                <a:cubicBezTo>
                  <a:pt x="181397" y="47034"/>
                  <a:pt x="180363" y="45833"/>
                  <a:pt x="179196" y="45766"/>
                </a:cubicBezTo>
                <a:cubicBezTo>
                  <a:pt x="179136" y="45761"/>
                  <a:pt x="179076" y="45759"/>
                  <a:pt x="179016" y="45759"/>
                </a:cubicBezTo>
                <a:cubicBezTo>
                  <a:pt x="177940" y="45759"/>
                  <a:pt x="176871" y="46593"/>
                  <a:pt x="176460" y="47668"/>
                </a:cubicBezTo>
                <a:cubicBezTo>
                  <a:pt x="175860" y="47434"/>
                  <a:pt x="174959" y="47301"/>
                  <a:pt x="173592" y="47101"/>
                </a:cubicBezTo>
                <a:cubicBezTo>
                  <a:pt x="171357" y="46700"/>
                  <a:pt x="168888" y="46367"/>
                  <a:pt x="167254" y="44132"/>
                </a:cubicBezTo>
                <a:cubicBezTo>
                  <a:pt x="166086" y="42497"/>
                  <a:pt x="164418" y="41196"/>
                  <a:pt x="163017" y="39795"/>
                </a:cubicBezTo>
                <a:cubicBezTo>
                  <a:pt x="163518" y="39695"/>
                  <a:pt x="163951" y="39629"/>
                  <a:pt x="164685" y="39529"/>
                </a:cubicBezTo>
                <a:cubicBezTo>
                  <a:pt x="163718" y="37327"/>
                  <a:pt x="162917" y="35426"/>
                  <a:pt x="162083" y="33491"/>
                </a:cubicBezTo>
                <a:cubicBezTo>
                  <a:pt x="161416" y="32824"/>
                  <a:pt x="160949" y="32123"/>
                  <a:pt x="159715" y="31957"/>
                </a:cubicBezTo>
                <a:cubicBezTo>
                  <a:pt x="158014" y="31690"/>
                  <a:pt x="155879" y="31623"/>
                  <a:pt x="154878" y="29455"/>
                </a:cubicBezTo>
                <a:cubicBezTo>
                  <a:pt x="155412" y="28321"/>
                  <a:pt x="156012" y="27153"/>
                  <a:pt x="156579" y="26019"/>
                </a:cubicBezTo>
                <a:cubicBezTo>
                  <a:pt x="156978" y="25240"/>
                  <a:pt x="157453" y="24873"/>
                  <a:pt x="158015" y="24873"/>
                </a:cubicBezTo>
                <a:cubicBezTo>
                  <a:pt x="158441" y="24873"/>
                  <a:pt x="158917" y="25083"/>
                  <a:pt x="159448" y="25485"/>
                </a:cubicBezTo>
                <a:cubicBezTo>
                  <a:pt x="160582" y="26319"/>
                  <a:pt x="161850" y="26986"/>
                  <a:pt x="163117" y="27720"/>
                </a:cubicBezTo>
                <a:cubicBezTo>
                  <a:pt x="164018" y="25685"/>
                  <a:pt x="162584" y="25218"/>
                  <a:pt x="161850" y="24485"/>
                </a:cubicBezTo>
                <a:cubicBezTo>
                  <a:pt x="161016" y="23684"/>
                  <a:pt x="160049" y="23017"/>
                  <a:pt x="159215" y="22350"/>
                </a:cubicBezTo>
                <a:cubicBezTo>
                  <a:pt x="160115" y="16812"/>
                  <a:pt x="158881" y="15011"/>
                  <a:pt x="153611" y="14077"/>
                </a:cubicBezTo>
                <a:cubicBezTo>
                  <a:pt x="153110" y="13977"/>
                  <a:pt x="152410" y="13643"/>
                  <a:pt x="152243" y="13243"/>
                </a:cubicBezTo>
                <a:cubicBezTo>
                  <a:pt x="151179" y="10406"/>
                  <a:pt x="148937" y="9533"/>
                  <a:pt x="146491" y="9533"/>
                </a:cubicBezTo>
                <a:cubicBezTo>
                  <a:pt x="146176" y="9533"/>
                  <a:pt x="145858" y="9547"/>
                  <a:pt x="145538" y="9574"/>
                </a:cubicBezTo>
                <a:cubicBezTo>
                  <a:pt x="145442" y="9581"/>
                  <a:pt x="145345" y="9585"/>
                  <a:pt x="145248" y="9585"/>
                </a:cubicBezTo>
                <a:cubicBezTo>
                  <a:pt x="144145" y="9585"/>
                  <a:pt x="142988" y="9133"/>
                  <a:pt x="141875" y="9133"/>
                </a:cubicBezTo>
                <a:cubicBezTo>
                  <a:pt x="140945" y="9133"/>
                  <a:pt x="140045" y="9449"/>
                  <a:pt x="139234" y="10608"/>
                </a:cubicBezTo>
                <a:cubicBezTo>
                  <a:pt x="138266" y="8673"/>
                  <a:pt x="136198" y="9774"/>
                  <a:pt x="135531" y="9140"/>
                </a:cubicBezTo>
                <a:cubicBezTo>
                  <a:pt x="135146" y="8756"/>
                  <a:pt x="134816" y="8609"/>
                  <a:pt x="134520" y="8609"/>
                </a:cubicBezTo>
                <a:cubicBezTo>
                  <a:pt x="133944" y="8609"/>
                  <a:pt x="133504" y="9166"/>
                  <a:pt x="133063" y="9607"/>
                </a:cubicBezTo>
                <a:cubicBezTo>
                  <a:pt x="132929" y="9507"/>
                  <a:pt x="132762" y="9440"/>
                  <a:pt x="132662" y="9307"/>
                </a:cubicBezTo>
                <a:cubicBezTo>
                  <a:pt x="132395" y="9107"/>
                  <a:pt x="132095" y="8940"/>
                  <a:pt x="131828" y="8740"/>
                </a:cubicBezTo>
                <a:lnTo>
                  <a:pt x="132429" y="7472"/>
                </a:lnTo>
                <a:cubicBezTo>
                  <a:pt x="131862" y="7472"/>
                  <a:pt x="131495" y="7606"/>
                  <a:pt x="131161" y="7806"/>
                </a:cubicBezTo>
                <a:cubicBezTo>
                  <a:pt x="131195" y="5137"/>
                  <a:pt x="130361" y="4337"/>
                  <a:pt x="127592" y="4137"/>
                </a:cubicBezTo>
                <a:cubicBezTo>
                  <a:pt x="127325" y="4137"/>
                  <a:pt x="126925" y="3970"/>
                  <a:pt x="126825" y="3770"/>
                </a:cubicBezTo>
                <a:cubicBezTo>
                  <a:pt x="126182" y="2484"/>
                  <a:pt x="125104" y="2071"/>
                  <a:pt x="123956" y="2071"/>
                </a:cubicBezTo>
                <a:cubicBezTo>
                  <a:pt x="123614" y="2071"/>
                  <a:pt x="123266" y="2107"/>
                  <a:pt x="122922" y="2169"/>
                </a:cubicBezTo>
                <a:cubicBezTo>
                  <a:pt x="122765" y="2202"/>
                  <a:pt x="122603" y="2213"/>
                  <a:pt x="122436" y="2213"/>
                </a:cubicBezTo>
                <a:cubicBezTo>
                  <a:pt x="122050" y="2213"/>
                  <a:pt x="121643" y="2151"/>
                  <a:pt x="121246" y="2151"/>
                </a:cubicBezTo>
                <a:cubicBezTo>
                  <a:pt x="120615" y="2151"/>
                  <a:pt x="120010" y="2310"/>
                  <a:pt x="119553" y="3136"/>
                </a:cubicBezTo>
                <a:cubicBezTo>
                  <a:pt x="119270" y="2704"/>
                  <a:pt x="118900" y="2611"/>
                  <a:pt x="118539" y="2611"/>
                </a:cubicBezTo>
                <a:cubicBezTo>
                  <a:pt x="118268" y="2611"/>
                  <a:pt x="118002" y="2663"/>
                  <a:pt x="117780" y="2663"/>
                </a:cubicBezTo>
                <a:cubicBezTo>
                  <a:pt x="117637" y="2663"/>
                  <a:pt x="117513" y="2641"/>
                  <a:pt x="117418" y="2569"/>
                </a:cubicBezTo>
                <a:cubicBezTo>
                  <a:pt x="117208" y="2400"/>
                  <a:pt x="117034" y="2332"/>
                  <a:pt x="116883" y="2332"/>
                </a:cubicBezTo>
                <a:cubicBezTo>
                  <a:pt x="116309" y="2332"/>
                  <a:pt x="116090" y="3317"/>
                  <a:pt x="115586" y="3317"/>
                </a:cubicBezTo>
                <a:cubicBezTo>
                  <a:pt x="115470" y="3317"/>
                  <a:pt x="115338" y="3265"/>
                  <a:pt x="115183" y="3136"/>
                </a:cubicBezTo>
                <a:cubicBezTo>
                  <a:pt x="115350" y="2736"/>
                  <a:pt x="115450" y="2302"/>
                  <a:pt x="115650" y="1835"/>
                </a:cubicBezTo>
                <a:lnTo>
                  <a:pt x="115650" y="1835"/>
                </a:lnTo>
                <a:cubicBezTo>
                  <a:pt x="115217" y="1902"/>
                  <a:pt x="114983" y="2068"/>
                  <a:pt x="114750" y="2269"/>
                </a:cubicBezTo>
                <a:cubicBezTo>
                  <a:pt x="114305" y="2713"/>
                  <a:pt x="113901" y="3050"/>
                  <a:pt x="113385" y="3050"/>
                </a:cubicBezTo>
                <a:cubicBezTo>
                  <a:pt x="113086" y="3050"/>
                  <a:pt x="112751" y="2937"/>
                  <a:pt x="112348" y="2669"/>
                </a:cubicBezTo>
                <a:cubicBezTo>
                  <a:pt x="111822" y="2351"/>
                  <a:pt x="111264" y="2244"/>
                  <a:pt x="110694" y="2244"/>
                </a:cubicBezTo>
                <a:cubicBezTo>
                  <a:pt x="109708" y="2244"/>
                  <a:pt x="108683" y="2563"/>
                  <a:pt x="107711" y="2669"/>
                </a:cubicBezTo>
                <a:cubicBezTo>
                  <a:pt x="107678" y="2669"/>
                  <a:pt x="107611" y="2902"/>
                  <a:pt x="107578" y="3002"/>
                </a:cubicBezTo>
                <a:lnTo>
                  <a:pt x="107611" y="3002"/>
                </a:lnTo>
                <a:cubicBezTo>
                  <a:pt x="107511" y="3369"/>
                  <a:pt x="107411" y="3770"/>
                  <a:pt x="107278" y="4170"/>
                </a:cubicBezTo>
                <a:cubicBezTo>
                  <a:pt x="107211" y="4170"/>
                  <a:pt x="107077" y="4203"/>
                  <a:pt x="107011" y="4203"/>
                </a:cubicBezTo>
                <a:cubicBezTo>
                  <a:pt x="106911" y="4103"/>
                  <a:pt x="106744" y="3903"/>
                  <a:pt x="106644" y="3903"/>
                </a:cubicBezTo>
                <a:cubicBezTo>
                  <a:pt x="106510" y="3903"/>
                  <a:pt x="106377" y="4103"/>
                  <a:pt x="106243" y="4203"/>
                </a:cubicBezTo>
                <a:cubicBezTo>
                  <a:pt x="106310" y="4270"/>
                  <a:pt x="106344" y="4270"/>
                  <a:pt x="106377" y="4303"/>
                </a:cubicBezTo>
                <a:cubicBezTo>
                  <a:pt x="105910" y="4337"/>
                  <a:pt x="105510" y="4403"/>
                  <a:pt x="105043" y="4437"/>
                </a:cubicBezTo>
                <a:cubicBezTo>
                  <a:pt x="105034" y="4437"/>
                  <a:pt x="105025" y="4437"/>
                  <a:pt x="105016" y="4437"/>
                </a:cubicBezTo>
                <a:cubicBezTo>
                  <a:pt x="104386" y="4437"/>
                  <a:pt x="104087" y="3483"/>
                  <a:pt x="103438" y="3483"/>
                </a:cubicBezTo>
                <a:cubicBezTo>
                  <a:pt x="103284" y="3483"/>
                  <a:pt x="103110" y="3537"/>
                  <a:pt x="102908" y="3670"/>
                </a:cubicBezTo>
                <a:cubicBezTo>
                  <a:pt x="103075" y="4070"/>
                  <a:pt x="103241" y="4403"/>
                  <a:pt x="103408" y="4737"/>
                </a:cubicBezTo>
                <a:cubicBezTo>
                  <a:pt x="102841" y="4937"/>
                  <a:pt x="102407" y="5037"/>
                  <a:pt x="102074" y="5137"/>
                </a:cubicBezTo>
                <a:cubicBezTo>
                  <a:pt x="102141" y="5037"/>
                  <a:pt x="102141" y="5004"/>
                  <a:pt x="102074" y="4937"/>
                </a:cubicBezTo>
                <a:cubicBezTo>
                  <a:pt x="102040" y="4804"/>
                  <a:pt x="101807" y="4737"/>
                  <a:pt x="101674" y="4637"/>
                </a:cubicBezTo>
                <a:cubicBezTo>
                  <a:pt x="101573" y="4804"/>
                  <a:pt x="101373" y="4971"/>
                  <a:pt x="101407" y="5104"/>
                </a:cubicBezTo>
                <a:cubicBezTo>
                  <a:pt x="101073" y="4937"/>
                  <a:pt x="100840" y="4504"/>
                  <a:pt x="100339" y="3770"/>
                </a:cubicBezTo>
                <a:cubicBezTo>
                  <a:pt x="98872" y="3670"/>
                  <a:pt x="97504" y="3636"/>
                  <a:pt x="96136" y="3536"/>
                </a:cubicBezTo>
                <a:cubicBezTo>
                  <a:pt x="95969" y="2169"/>
                  <a:pt x="95536" y="1034"/>
                  <a:pt x="94235" y="801"/>
                </a:cubicBezTo>
                <a:cubicBezTo>
                  <a:pt x="92867" y="534"/>
                  <a:pt x="91500" y="634"/>
                  <a:pt x="90065" y="534"/>
                </a:cubicBezTo>
                <a:cubicBezTo>
                  <a:pt x="88798" y="367"/>
                  <a:pt x="87497" y="200"/>
                  <a:pt x="86196" y="0"/>
                </a:cubicBez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0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201;p3">
            <a:extLst>
              <a:ext uri="{FF2B5EF4-FFF2-40B4-BE49-F238E27FC236}">
                <a16:creationId xmlns="" xmlns:a16="http://schemas.microsoft.com/office/drawing/2014/main" id="{E2E88641-7FAE-45F4-81F6-B42C3E0DA9BD}"/>
              </a:ext>
            </a:extLst>
          </p:cNvPr>
          <p:cNvSpPr txBox="1">
            <a:spLocks/>
          </p:cNvSpPr>
          <p:nvPr/>
        </p:nvSpPr>
        <p:spPr>
          <a:xfrm>
            <a:off x="3472327" y="3220904"/>
            <a:ext cx="2789550" cy="70425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68569" rIns="0" bIns="68569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  <a:buSzPts val="4200"/>
            </a:pPr>
            <a:r>
              <a:rPr lang="en-ID" sz="2700" dirty="0" smtClean="0">
                <a:solidFill>
                  <a:schemeClr val="bg2">
                    <a:lumMod val="2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Objective</a:t>
            </a:r>
            <a:endParaRPr lang="en-ID" sz="2700" dirty="0">
              <a:solidFill>
                <a:schemeClr val="bg2">
                  <a:lumMod val="25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203;p3">
            <a:extLst>
              <a:ext uri="{FF2B5EF4-FFF2-40B4-BE49-F238E27FC236}">
                <a16:creationId xmlns="" xmlns:a16="http://schemas.microsoft.com/office/drawing/2014/main" id="{01AAE513-1195-4DB3-8E50-E8EA3A75612B}"/>
              </a:ext>
            </a:extLst>
          </p:cNvPr>
          <p:cNvSpPr txBox="1">
            <a:spLocks/>
          </p:cNvSpPr>
          <p:nvPr/>
        </p:nvSpPr>
        <p:spPr>
          <a:xfrm>
            <a:off x="4390102" y="2307949"/>
            <a:ext cx="110565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8569" rIns="137156" bIns="68569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  <a:spcBef>
                <a:spcPts val="0"/>
              </a:spcBef>
              <a:buSzPts val="12000"/>
            </a:pPr>
            <a:r>
              <a:rPr lang="en" sz="4500" dirty="0" smtClean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 lang="en" sz="4500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5B50CCD9-11F0-3B63-E6CF-B8B4F961C4E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47" r="7623" b="65065"/>
          <a:stretch/>
        </p:blipFill>
        <p:spPr>
          <a:xfrm rot="5400000">
            <a:off x="-3203801" y="2915571"/>
            <a:ext cx="7124704" cy="96971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E1814A49-B10D-4313-42C9-4E1FF463C3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2312" y="6308615"/>
            <a:ext cx="2071688" cy="460375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="" xmlns:a16="http://schemas.microsoft.com/office/drawing/2014/main" id="{C97ED349-9676-876B-4FC9-52B692383269}"/>
              </a:ext>
            </a:extLst>
          </p:cNvPr>
          <p:cNvGrpSpPr/>
          <p:nvPr/>
        </p:nvGrpSpPr>
        <p:grpSpPr>
          <a:xfrm>
            <a:off x="6302553" y="111971"/>
            <a:ext cx="2841447" cy="638941"/>
            <a:chOff x="507369" y="3237189"/>
            <a:chExt cx="6101155" cy="1312875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="" xmlns:a16="http://schemas.microsoft.com/office/drawing/2014/main" id="{3C88C06C-43D4-2613-041A-298D12A3E79F}"/>
                </a:ext>
              </a:extLst>
            </p:cNvPr>
            <p:cNvSpPr/>
            <p:nvPr/>
          </p:nvSpPr>
          <p:spPr>
            <a:xfrm>
              <a:off x="507369" y="3333750"/>
              <a:ext cx="6017256" cy="1068111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pic>
          <p:nvPicPr>
            <p:cNvPr id="19" name="Picture 18" descr="A black and white logo&#10;&#10;Description automatically generated">
              <a:extLst>
                <a:ext uri="{FF2B5EF4-FFF2-40B4-BE49-F238E27FC236}">
                  <a16:creationId xmlns="" xmlns:a16="http://schemas.microsoft.com/office/drawing/2014/main" id="{1AC850E9-7802-2D4A-6F48-472B1874643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230" t="9383" r="26230" b="60139"/>
            <a:stretch/>
          </p:blipFill>
          <p:spPr>
            <a:xfrm>
              <a:off x="2688857" y="3443886"/>
              <a:ext cx="1871280" cy="899479"/>
            </a:xfrm>
            <a:prstGeom prst="rect">
              <a:avLst/>
            </a:prstGeom>
          </p:spPr>
        </p:pic>
        <p:pic>
          <p:nvPicPr>
            <p:cNvPr id="20" name="Picture 19" descr="A blue and white logo&#10;&#10;Description automatically generated">
              <a:extLst>
                <a:ext uri="{FF2B5EF4-FFF2-40B4-BE49-F238E27FC236}">
                  <a16:creationId xmlns="" xmlns:a16="http://schemas.microsoft.com/office/drawing/2014/main" id="{0B898990-FA7E-AC37-294B-FCD52380636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8469" y="3382029"/>
              <a:ext cx="2170388" cy="971550"/>
            </a:xfrm>
            <a:prstGeom prst="rect">
              <a:avLst/>
            </a:prstGeom>
          </p:spPr>
        </p:pic>
        <p:pic>
          <p:nvPicPr>
            <p:cNvPr id="21" name="Picture 20" descr="A blue circle with a cross&#10;&#10;Description automatically generated">
              <a:extLst>
                <a:ext uri="{FF2B5EF4-FFF2-40B4-BE49-F238E27FC236}">
                  <a16:creationId xmlns="" xmlns:a16="http://schemas.microsoft.com/office/drawing/2014/main" id="{B2774015-7717-D2B0-0694-E4F5C0BDB5C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95649" y="3237189"/>
              <a:ext cx="1312875" cy="1312875"/>
            </a:xfrm>
            <a:prstGeom prst="rect">
              <a:avLst/>
            </a:prstGeom>
          </p:spPr>
        </p:pic>
        <p:pic>
          <p:nvPicPr>
            <p:cNvPr id="22" name="Picture 21" descr="A logo with a globe in the middle&#10;&#10;Description automatically generated">
              <a:extLst>
                <a:ext uri="{FF2B5EF4-FFF2-40B4-BE49-F238E27FC236}">
                  <a16:creationId xmlns="" xmlns:a16="http://schemas.microsoft.com/office/drawing/2014/main" id="{38CB6046-7AEB-6680-4697-99DD286FF29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880" t="30633" r="23674" b="28588"/>
            <a:stretch/>
          </p:blipFill>
          <p:spPr>
            <a:xfrm>
              <a:off x="4644036" y="3415560"/>
              <a:ext cx="853931" cy="904489"/>
            </a:xfrm>
            <a:prstGeom prst="rect">
              <a:avLst/>
            </a:prstGeom>
          </p:spPr>
        </p:pic>
      </p:grp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The 6th </a:t>
            </a:r>
            <a:r>
              <a:rPr lang="en-US" dirty="0" err="1" smtClean="0"/>
              <a:t>Geomatics</a:t>
            </a:r>
            <a:r>
              <a:rPr lang="en-US" dirty="0" smtClean="0"/>
              <a:t> International Conference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331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317785" y="2275799"/>
            <a:ext cx="757829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08" indent="-214308">
              <a:buFont typeface="Arial" panose="020B0604020202020204" pitchFamily="34" charset="0"/>
              <a:buChar char="•"/>
            </a:pPr>
            <a:r>
              <a:rPr lang="en-US" sz="1350" dirty="0" smtClean="0">
                <a:solidFill>
                  <a:schemeClr val="bg2">
                    <a:lumMod val="25000"/>
                  </a:schemeClr>
                </a:solidFill>
                <a:latin typeface="MADE TOMMY" panose="02000503000000020004" pitchFamily="50" charset="0"/>
              </a:rPr>
              <a:t>Utilizing ML </a:t>
            </a:r>
            <a:r>
              <a:rPr lang="en-US" sz="1350" dirty="0">
                <a:solidFill>
                  <a:schemeClr val="bg2">
                    <a:lumMod val="25000"/>
                  </a:schemeClr>
                </a:solidFill>
                <a:latin typeface="MADE TOMMY" panose="02000503000000020004" pitchFamily="50" charset="0"/>
              </a:rPr>
              <a:t>for predicting mangrove species from Landsat </a:t>
            </a:r>
            <a:r>
              <a:rPr lang="en-US" sz="1350" dirty="0" smtClean="0">
                <a:solidFill>
                  <a:schemeClr val="bg2">
                    <a:lumMod val="25000"/>
                  </a:schemeClr>
                </a:solidFill>
                <a:latin typeface="MADE TOMMY" panose="02000503000000020004" pitchFamily="50" charset="0"/>
              </a:rPr>
              <a:t>satellite imagery bands.</a:t>
            </a:r>
            <a:endParaRPr lang="en-US" sz="1350" dirty="0">
              <a:solidFill>
                <a:schemeClr val="bg2">
                  <a:lumMod val="25000"/>
                </a:schemeClr>
              </a:solidFill>
              <a:latin typeface="MADE TOMMY" panose="02000503000000020004" pitchFamily="50" charset="0"/>
            </a:endParaRPr>
          </a:p>
          <a:p>
            <a:pPr marL="214308" indent="-214308">
              <a:buFont typeface="Arial" panose="020B0604020202020204" pitchFamily="34" charset="0"/>
              <a:buChar char="•"/>
            </a:pPr>
            <a:r>
              <a:rPr lang="en-US" sz="1350" dirty="0" smtClean="0">
                <a:solidFill>
                  <a:schemeClr val="bg2">
                    <a:lumMod val="25000"/>
                  </a:schemeClr>
                </a:solidFill>
                <a:latin typeface="MADE TOMMY" panose="02000503000000020004" pitchFamily="50" charset="0"/>
              </a:rPr>
              <a:t>Estimating the coverage area of each mangrove species.</a:t>
            </a:r>
            <a:endParaRPr lang="en-US" sz="1350" dirty="0">
              <a:solidFill>
                <a:schemeClr val="bg2">
                  <a:lumMod val="25000"/>
                </a:schemeClr>
              </a:solidFill>
              <a:latin typeface="MADE TOMMY" panose="02000503000000020004" pitchFamily="50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CA765052-0C20-6B42-C273-6FF6E1E268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2312" y="5489563"/>
            <a:ext cx="2071688" cy="460375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="" xmlns:a16="http://schemas.microsoft.com/office/drawing/2014/main" id="{C5CC6C94-3A71-2071-6ED7-43D8CC415C21}"/>
              </a:ext>
            </a:extLst>
          </p:cNvPr>
          <p:cNvGrpSpPr/>
          <p:nvPr/>
        </p:nvGrpSpPr>
        <p:grpSpPr>
          <a:xfrm>
            <a:off x="6302554" y="861247"/>
            <a:ext cx="2841447" cy="638941"/>
            <a:chOff x="507369" y="3237189"/>
            <a:chExt cx="6101155" cy="1312875"/>
          </a:xfrm>
        </p:grpSpPr>
        <p:sp>
          <p:nvSpPr>
            <p:cNvPr id="3" name="Rectangle: Rounded Corners 2">
              <a:extLst>
                <a:ext uri="{FF2B5EF4-FFF2-40B4-BE49-F238E27FC236}">
                  <a16:creationId xmlns="" xmlns:a16="http://schemas.microsoft.com/office/drawing/2014/main" id="{BE9CBDB1-FFDD-09E9-A20A-05D808676D85}"/>
                </a:ext>
              </a:extLst>
            </p:cNvPr>
            <p:cNvSpPr/>
            <p:nvPr/>
          </p:nvSpPr>
          <p:spPr>
            <a:xfrm>
              <a:off x="507369" y="3333750"/>
              <a:ext cx="6017256" cy="1068111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pic>
          <p:nvPicPr>
            <p:cNvPr id="4" name="Picture 3" descr="A black and white logo&#10;&#10;Description automatically generated">
              <a:extLst>
                <a:ext uri="{FF2B5EF4-FFF2-40B4-BE49-F238E27FC236}">
                  <a16:creationId xmlns="" xmlns:a16="http://schemas.microsoft.com/office/drawing/2014/main" id="{EF72B8CF-F3EE-CDE2-6DF0-656F8F63C25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230" t="9383" r="26230" b="60139"/>
            <a:stretch/>
          </p:blipFill>
          <p:spPr>
            <a:xfrm>
              <a:off x="2688857" y="3443886"/>
              <a:ext cx="1871280" cy="899479"/>
            </a:xfrm>
            <a:prstGeom prst="rect">
              <a:avLst/>
            </a:prstGeom>
          </p:spPr>
        </p:pic>
        <p:pic>
          <p:nvPicPr>
            <p:cNvPr id="5" name="Picture 4" descr="A blue and white logo&#10;&#10;Description automatically generated">
              <a:extLst>
                <a:ext uri="{FF2B5EF4-FFF2-40B4-BE49-F238E27FC236}">
                  <a16:creationId xmlns="" xmlns:a16="http://schemas.microsoft.com/office/drawing/2014/main" id="{C0E00884-592A-4CBC-DB4C-9F94E9019D1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8469" y="3382029"/>
              <a:ext cx="2170388" cy="971550"/>
            </a:xfrm>
            <a:prstGeom prst="rect">
              <a:avLst/>
            </a:prstGeom>
          </p:spPr>
        </p:pic>
        <p:pic>
          <p:nvPicPr>
            <p:cNvPr id="6" name="Picture 5" descr="A blue circle with a cross&#10;&#10;Description automatically generated">
              <a:extLst>
                <a:ext uri="{FF2B5EF4-FFF2-40B4-BE49-F238E27FC236}">
                  <a16:creationId xmlns="" xmlns:a16="http://schemas.microsoft.com/office/drawing/2014/main" id="{66661663-CABD-E074-0AAD-B7734BA03C5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95649" y="3237189"/>
              <a:ext cx="1312875" cy="1312875"/>
            </a:xfrm>
            <a:prstGeom prst="rect">
              <a:avLst/>
            </a:prstGeom>
          </p:spPr>
        </p:pic>
        <p:pic>
          <p:nvPicPr>
            <p:cNvPr id="10" name="Picture 9" descr="A logo with a globe in the middle&#10;&#10;Description automatically generated">
              <a:extLst>
                <a:ext uri="{FF2B5EF4-FFF2-40B4-BE49-F238E27FC236}">
                  <a16:creationId xmlns="" xmlns:a16="http://schemas.microsoft.com/office/drawing/2014/main" id="{0DE91F62-8F54-8B72-40B3-D19E4C9FCAC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880" t="30633" r="23674" b="28588"/>
            <a:stretch/>
          </p:blipFill>
          <p:spPr>
            <a:xfrm>
              <a:off x="4644036" y="3415560"/>
              <a:ext cx="853931" cy="904489"/>
            </a:xfrm>
            <a:prstGeom prst="rect">
              <a:avLst/>
            </a:prstGeom>
          </p:spPr>
        </p:pic>
      </p:grpSp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FD39D024-0C93-AB29-942A-BB4BB87C1C75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47" r="7623" b="65065"/>
          <a:stretch/>
        </p:blipFill>
        <p:spPr>
          <a:xfrm rot="5400000">
            <a:off x="-3203801" y="2915571"/>
            <a:ext cx="7124704" cy="969710"/>
          </a:xfrm>
          <a:prstGeom prst="rect">
            <a:avLst/>
          </a:prstGeom>
        </p:spPr>
      </p:pic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The 6th </a:t>
            </a:r>
            <a:r>
              <a:rPr lang="en-US" dirty="0" err="1" smtClean="0"/>
              <a:t>Geomatics</a:t>
            </a:r>
            <a:r>
              <a:rPr lang="en-US" dirty="0" smtClean="0"/>
              <a:t> International Conference - page </a:t>
            </a:r>
            <a:fld id="{156612A4-F911-4383-8189-E9AE2AC779B7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4458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200;p3">
            <a:extLst>
              <a:ext uri="{FF2B5EF4-FFF2-40B4-BE49-F238E27FC236}">
                <a16:creationId xmlns="" xmlns:a16="http://schemas.microsoft.com/office/drawing/2014/main" id="{BE7E78CB-A543-4089-980A-11DD3966C85F}"/>
              </a:ext>
            </a:extLst>
          </p:cNvPr>
          <p:cNvSpPr/>
          <p:nvPr/>
        </p:nvSpPr>
        <p:spPr>
          <a:xfrm>
            <a:off x="4291196" y="2125268"/>
            <a:ext cx="1151814" cy="1023131"/>
          </a:xfrm>
          <a:custGeom>
            <a:avLst/>
            <a:gdLst/>
            <a:ahLst/>
            <a:cxnLst/>
            <a:rect l="l" t="t" r="r" b="b"/>
            <a:pathLst>
              <a:path w="181531" h="161250" extrusionOk="0">
                <a:moveTo>
                  <a:pt x="107644" y="2969"/>
                </a:moveTo>
                <a:cubicBezTo>
                  <a:pt x="108212" y="2969"/>
                  <a:pt x="108845" y="2969"/>
                  <a:pt x="109679" y="3002"/>
                </a:cubicBezTo>
                <a:cubicBezTo>
                  <a:pt x="109175" y="3507"/>
                  <a:pt x="108916" y="3774"/>
                  <a:pt x="108656" y="3774"/>
                </a:cubicBezTo>
                <a:cubicBezTo>
                  <a:pt x="108399" y="3774"/>
                  <a:pt x="108141" y="3515"/>
                  <a:pt x="107644" y="2969"/>
                </a:cubicBezTo>
                <a:close/>
                <a:moveTo>
                  <a:pt x="118319" y="5604"/>
                </a:moveTo>
                <a:lnTo>
                  <a:pt x="118319" y="5604"/>
                </a:lnTo>
                <a:cubicBezTo>
                  <a:pt x="119019" y="5671"/>
                  <a:pt x="119420" y="5738"/>
                  <a:pt x="119987" y="5771"/>
                </a:cubicBezTo>
                <a:cubicBezTo>
                  <a:pt x="119753" y="6338"/>
                  <a:pt x="119553" y="6839"/>
                  <a:pt x="119386" y="7339"/>
                </a:cubicBezTo>
                <a:cubicBezTo>
                  <a:pt x="119186" y="7339"/>
                  <a:pt x="119019" y="7406"/>
                  <a:pt x="118819" y="7406"/>
                </a:cubicBezTo>
                <a:cubicBezTo>
                  <a:pt x="118652" y="6839"/>
                  <a:pt x="118519" y="6305"/>
                  <a:pt x="118319" y="5604"/>
                </a:cubicBezTo>
                <a:close/>
                <a:moveTo>
                  <a:pt x="136532" y="14844"/>
                </a:moveTo>
                <a:lnTo>
                  <a:pt x="136532" y="14844"/>
                </a:lnTo>
                <a:cubicBezTo>
                  <a:pt x="137766" y="15144"/>
                  <a:pt x="138567" y="15311"/>
                  <a:pt x="139534" y="15511"/>
                </a:cubicBezTo>
                <a:cubicBezTo>
                  <a:pt x="138933" y="16712"/>
                  <a:pt x="138433" y="17713"/>
                  <a:pt x="137899" y="18714"/>
                </a:cubicBezTo>
                <a:lnTo>
                  <a:pt x="137199" y="18714"/>
                </a:lnTo>
                <a:cubicBezTo>
                  <a:pt x="136999" y="17613"/>
                  <a:pt x="136832" y="16445"/>
                  <a:pt x="136532" y="14844"/>
                </a:cubicBezTo>
                <a:close/>
                <a:moveTo>
                  <a:pt x="155363" y="32438"/>
                </a:moveTo>
                <a:cubicBezTo>
                  <a:pt x="155538" y="32438"/>
                  <a:pt x="155658" y="32456"/>
                  <a:pt x="155712" y="32524"/>
                </a:cubicBezTo>
                <a:cubicBezTo>
                  <a:pt x="157547" y="35492"/>
                  <a:pt x="161483" y="36293"/>
                  <a:pt x="162884" y="39695"/>
                </a:cubicBezTo>
                <a:cubicBezTo>
                  <a:pt x="162455" y="39816"/>
                  <a:pt x="162045" y="39878"/>
                  <a:pt x="161649" y="39878"/>
                </a:cubicBezTo>
                <a:cubicBezTo>
                  <a:pt x="160626" y="39878"/>
                  <a:pt x="159695" y="39469"/>
                  <a:pt x="158781" y="38628"/>
                </a:cubicBezTo>
                <a:cubicBezTo>
                  <a:pt x="157780" y="37694"/>
                  <a:pt x="156513" y="37127"/>
                  <a:pt x="155012" y="36193"/>
                </a:cubicBezTo>
                <a:cubicBezTo>
                  <a:pt x="154778" y="35192"/>
                  <a:pt x="154545" y="33925"/>
                  <a:pt x="154278" y="32457"/>
                </a:cubicBezTo>
                <a:lnTo>
                  <a:pt x="154278" y="32457"/>
                </a:lnTo>
                <a:cubicBezTo>
                  <a:pt x="154370" y="32461"/>
                  <a:pt x="154459" y="32462"/>
                  <a:pt x="154544" y="32462"/>
                </a:cubicBezTo>
                <a:cubicBezTo>
                  <a:pt x="154880" y="32462"/>
                  <a:pt x="155159" y="32438"/>
                  <a:pt x="155363" y="32438"/>
                </a:cubicBezTo>
                <a:close/>
                <a:moveTo>
                  <a:pt x="165853" y="47167"/>
                </a:moveTo>
                <a:cubicBezTo>
                  <a:pt x="166086" y="47701"/>
                  <a:pt x="166353" y="48201"/>
                  <a:pt x="166553" y="48735"/>
                </a:cubicBezTo>
                <a:cubicBezTo>
                  <a:pt x="166353" y="48835"/>
                  <a:pt x="166120" y="48902"/>
                  <a:pt x="165919" y="49035"/>
                </a:cubicBezTo>
                <a:cubicBezTo>
                  <a:pt x="165653" y="48502"/>
                  <a:pt x="165452" y="48001"/>
                  <a:pt x="165219" y="47468"/>
                </a:cubicBezTo>
                <a:cubicBezTo>
                  <a:pt x="165419" y="47368"/>
                  <a:pt x="165619" y="47267"/>
                  <a:pt x="165853" y="47167"/>
                </a:cubicBezTo>
                <a:close/>
                <a:moveTo>
                  <a:pt x="15512" y="115583"/>
                </a:moveTo>
                <a:cubicBezTo>
                  <a:pt x="15779" y="116117"/>
                  <a:pt x="15979" y="116617"/>
                  <a:pt x="16246" y="117184"/>
                </a:cubicBezTo>
                <a:cubicBezTo>
                  <a:pt x="15979" y="117251"/>
                  <a:pt x="15779" y="117384"/>
                  <a:pt x="15579" y="117451"/>
                </a:cubicBezTo>
                <a:cubicBezTo>
                  <a:pt x="15312" y="116917"/>
                  <a:pt x="15045" y="116417"/>
                  <a:pt x="14845" y="115883"/>
                </a:cubicBezTo>
                <a:cubicBezTo>
                  <a:pt x="15045" y="115783"/>
                  <a:pt x="15312" y="115683"/>
                  <a:pt x="15512" y="115583"/>
                </a:cubicBezTo>
                <a:close/>
                <a:moveTo>
                  <a:pt x="61974" y="154974"/>
                </a:moveTo>
                <a:cubicBezTo>
                  <a:pt x="62470" y="154974"/>
                  <a:pt x="62869" y="155488"/>
                  <a:pt x="63713" y="156612"/>
                </a:cubicBezTo>
                <a:cubicBezTo>
                  <a:pt x="62646" y="156479"/>
                  <a:pt x="61512" y="156379"/>
                  <a:pt x="60010" y="156145"/>
                </a:cubicBezTo>
                <a:cubicBezTo>
                  <a:pt x="61005" y="155388"/>
                  <a:pt x="61528" y="154974"/>
                  <a:pt x="61974" y="154974"/>
                </a:cubicBezTo>
                <a:close/>
                <a:moveTo>
                  <a:pt x="86196" y="0"/>
                </a:moveTo>
                <a:cubicBezTo>
                  <a:pt x="85629" y="1435"/>
                  <a:pt x="85195" y="2435"/>
                  <a:pt x="84728" y="3503"/>
                </a:cubicBezTo>
                <a:cubicBezTo>
                  <a:pt x="84061" y="3503"/>
                  <a:pt x="83461" y="3536"/>
                  <a:pt x="82960" y="3536"/>
                </a:cubicBezTo>
                <a:cubicBezTo>
                  <a:pt x="82560" y="4003"/>
                  <a:pt x="82293" y="4470"/>
                  <a:pt x="81993" y="4904"/>
                </a:cubicBezTo>
                <a:lnTo>
                  <a:pt x="80625" y="4770"/>
                </a:lnTo>
                <a:cubicBezTo>
                  <a:pt x="77723" y="4504"/>
                  <a:pt x="74821" y="4270"/>
                  <a:pt x="72619" y="4103"/>
                </a:cubicBezTo>
                <a:cubicBezTo>
                  <a:pt x="70985" y="5671"/>
                  <a:pt x="70018" y="7306"/>
                  <a:pt x="68550" y="7939"/>
                </a:cubicBezTo>
                <a:cubicBezTo>
                  <a:pt x="67361" y="8459"/>
                  <a:pt x="65915" y="8685"/>
                  <a:pt x="64499" y="8685"/>
                </a:cubicBezTo>
                <a:cubicBezTo>
                  <a:pt x="64007" y="8685"/>
                  <a:pt x="63519" y="8658"/>
                  <a:pt x="63046" y="8606"/>
                </a:cubicBezTo>
                <a:cubicBezTo>
                  <a:pt x="62742" y="8567"/>
                  <a:pt x="62459" y="8546"/>
                  <a:pt x="62194" y="8546"/>
                </a:cubicBezTo>
                <a:cubicBezTo>
                  <a:pt x="60683" y="8546"/>
                  <a:pt x="59778" y="9214"/>
                  <a:pt x="59210" y="10775"/>
                </a:cubicBezTo>
                <a:cubicBezTo>
                  <a:pt x="58676" y="12342"/>
                  <a:pt x="57609" y="13443"/>
                  <a:pt x="55974" y="13677"/>
                </a:cubicBezTo>
                <a:cubicBezTo>
                  <a:pt x="54340" y="13944"/>
                  <a:pt x="52839" y="14411"/>
                  <a:pt x="51504" y="15111"/>
                </a:cubicBezTo>
                <a:cubicBezTo>
                  <a:pt x="51137" y="14978"/>
                  <a:pt x="50704" y="14911"/>
                  <a:pt x="50203" y="14844"/>
                </a:cubicBezTo>
                <a:cubicBezTo>
                  <a:pt x="50103" y="15311"/>
                  <a:pt x="50037" y="15678"/>
                  <a:pt x="50003" y="16078"/>
                </a:cubicBezTo>
                <a:cubicBezTo>
                  <a:pt x="49203" y="16612"/>
                  <a:pt x="48502" y="17279"/>
                  <a:pt x="47802" y="18013"/>
                </a:cubicBezTo>
                <a:cubicBezTo>
                  <a:pt x="47368" y="18480"/>
                  <a:pt x="46668" y="18814"/>
                  <a:pt x="46034" y="18981"/>
                </a:cubicBezTo>
                <a:cubicBezTo>
                  <a:pt x="36460" y="21416"/>
                  <a:pt x="27854" y="25685"/>
                  <a:pt x="20449" y="32090"/>
                </a:cubicBezTo>
                <a:cubicBezTo>
                  <a:pt x="19248" y="31923"/>
                  <a:pt x="18114" y="31756"/>
                  <a:pt x="17013" y="31590"/>
                </a:cubicBezTo>
                <a:cubicBezTo>
                  <a:pt x="16413" y="33324"/>
                  <a:pt x="15012" y="34525"/>
                  <a:pt x="16413" y="36326"/>
                </a:cubicBezTo>
                <a:cubicBezTo>
                  <a:pt x="16780" y="36827"/>
                  <a:pt x="16446" y="38495"/>
                  <a:pt x="15846" y="38928"/>
                </a:cubicBezTo>
                <a:cubicBezTo>
                  <a:pt x="14078" y="40296"/>
                  <a:pt x="14912" y="41730"/>
                  <a:pt x="15579" y="43498"/>
                </a:cubicBezTo>
                <a:cubicBezTo>
                  <a:pt x="14578" y="43365"/>
                  <a:pt x="13944" y="43265"/>
                  <a:pt x="13644" y="43198"/>
                </a:cubicBezTo>
                <a:cubicBezTo>
                  <a:pt x="11676" y="45199"/>
                  <a:pt x="10642" y="47468"/>
                  <a:pt x="10575" y="50069"/>
                </a:cubicBezTo>
                <a:cubicBezTo>
                  <a:pt x="10508" y="51704"/>
                  <a:pt x="9675" y="52705"/>
                  <a:pt x="8407" y="52972"/>
                </a:cubicBezTo>
                <a:cubicBezTo>
                  <a:pt x="7440" y="55540"/>
                  <a:pt x="10008" y="54906"/>
                  <a:pt x="10675" y="55807"/>
                </a:cubicBezTo>
                <a:cubicBezTo>
                  <a:pt x="8407" y="58509"/>
                  <a:pt x="9241" y="61711"/>
                  <a:pt x="8440" y="64547"/>
                </a:cubicBezTo>
                <a:cubicBezTo>
                  <a:pt x="7573" y="65047"/>
                  <a:pt x="6672" y="65547"/>
                  <a:pt x="6072" y="65914"/>
                </a:cubicBezTo>
                <a:cubicBezTo>
                  <a:pt x="5638" y="68583"/>
                  <a:pt x="5605" y="70984"/>
                  <a:pt x="4904" y="73186"/>
                </a:cubicBezTo>
                <a:cubicBezTo>
                  <a:pt x="2936" y="79224"/>
                  <a:pt x="2770" y="85495"/>
                  <a:pt x="2469" y="91733"/>
                </a:cubicBezTo>
                <a:cubicBezTo>
                  <a:pt x="2169" y="97604"/>
                  <a:pt x="1235" y="96536"/>
                  <a:pt x="7006" y="99338"/>
                </a:cubicBezTo>
                <a:cubicBezTo>
                  <a:pt x="7222" y="99400"/>
                  <a:pt x="7380" y="99575"/>
                  <a:pt x="7324" y="99575"/>
                </a:cubicBezTo>
                <a:cubicBezTo>
                  <a:pt x="7320" y="99575"/>
                  <a:pt x="7314" y="99574"/>
                  <a:pt x="7306" y="99572"/>
                </a:cubicBezTo>
                <a:lnTo>
                  <a:pt x="7306" y="99572"/>
                </a:lnTo>
                <a:cubicBezTo>
                  <a:pt x="7606" y="102674"/>
                  <a:pt x="7840" y="105543"/>
                  <a:pt x="8107" y="108511"/>
                </a:cubicBezTo>
                <a:cubicBezTo>
                  <a:pt x="7406" y="108445"/>
                  <a:pt x="6739" y="108411"/>
                  <a:pt x="5939" y="108378"/>
                </a:cubicBezTo>
                <a:lnTo>
                  <a:pt x="5939" y="108378"/>
                </a:lnTo>
                <a:cubicBezTo>
                  <a:pt x="6339" y="110713"/>
                  <a:pt x="10175" y="109946"/>
                  <a:pt x="9675" y="112781"/>
                </a:cubicBezTo>
                <a:cubicBezTo>
                  <a:pt x="9333" y="113170"/>
                  <a:pt x="9019" y="113314"/>
                  <a:pt x="8728" y="113314"/>
                </a:cubicBezTo>
                <a:cubicBezTo>
                  <a:pt x="7917" y="113314"/>
                  <a:pt x="7277" y="112201"/>
                  <a:pt x="6671" y="112201"/>
                </a:cubicBezTo>
                <a:cubicBezTo>
                  <a:pt x="6582" y="112201"/>
                  <a:pt x="6494" y="112225"/>
                  <a:pt x="6406" y="112281"/>
                </a:cubicBezTo>
                <a:cubicBezTo>
                  <a:pt x="5672" y="112745"/>
                  <a:pt x="5028" y="113300"/>
                  <a:pt x="4211" y="113300"/>
                </a:cubicBezTo>
                <a:cubicBezTo>
                  <a:pt x="3913" y="113300"/>
                  <a:pt x="3593" y="113226"/>
                  <a:pt x="3237" y="113048"/>
                </a:cubicBezTo>
                <a:lnTo>
                  <a:pt x="3237" y="113048"/>
                </a:lnTo>
                <a:cubicBezTo>
                  <a:pt x="3270" y="113415"/>
                  <a:pt x="3337" y="113748"/>
                  <a:pt x="3403" y="114049"/>
                </a:cubicBezTo>
                <a:cubicBezTo>
                  <a:pt x="3270" y="114015"/>
                  <a:pt x="3137" y="114015"/>
                  <a:pt x="2970" y="113949"/>
                </a:cubicBezTo>
                <a:cubicBezTo>
                  <a:pt x="2916" y="113945"/>
                  <a:pt x="2863" y="113943"/>
                  <a:pt x="2809" y="113943"/>
                </a:cubicBezTo>
                <a:cubicBezTo>
                  <a:pt x="1492" y="113943"/>
                  <a:pt x="165" y="115103"/>
                  <a:pt x="101" y="116417"/>
                </a:cubicBezTo>
                <a:cubicBezTo>
                  <a:pt x="1" y="117685"/>
                  <a:pt x="1002" y="118885"/>
                  <a:pt x="2236" y="118919"/>
                </a:cubicBezTo>
                <a:cubicBezTo>
                  <a:pt x="2292" y="118924"/>
                  <a:pt x="2348" y="118926"/>
                  <a:pt x="2405" y="118926"/>
                </a:cubicBezTo>
                <a:cubicBezTo>
                  <a:pt x="3454" y="118926"/>
                  <a:pt x="4526" y="118062"/>
                  <a:pt x="4938" y="117017"/>
                </a:cubicBezTo>
                <a:cubicBezTo>
                  <a:pt x="5572" y="117251"/>
                  <a:pt x="6439" y="117384"/>
                  <a:pt x="7807" y="117584"/>
                </a:cubicBezTo>
                <a:cubicBezTo>
                  <a:pt x="10075" y="117951"/>
                  <a:pt x="12510" y="118285"/>
                  <a:pt x="14144" y="120553"/>
                </a:cubicBezTo>
                <a:cubicBezTo>
                  <a:pt x="15312" y="122188"/>
                  <a:pt x="16980" y="123455"/>
                  <a:pt x="18414" y="124890"/>
                </a:cubicBezTo>
                <a:cubicBezTo>
                  <a:pt x="17914" y="124956"/>
                  <a:pt x="17447" y="125057"/>
                  <a:pt x="16746" y="125123"/>
                </a:cubicBezTo>
                <a:cubicBezTo>
                  <a:pt x="17680" y="127358"/>
                  <a:pt x="18481" y="129260"/>
                  <a:pt x="19315" y="131194"/>
                </a:cubicBezTo>
                <a:cubicBezTo>
                  <a:pt x="19982" y="131861"/>
                  <a:pt x="20449" y="132562"/>
                  <a:pt x="21683" y="132729"/>
                </a:cubicBezTo>
                <a:cubicBezTo>
                  <a:pt x="23418" y="132962"/>
                  <a:pt x="25519" y="133062"/>
                  <a:pt x="26520" y="135230"/>
                </a:cubicBezTo>
                <a:cubicBezTo>
                  <a:pt x="25986" y="136365"/>
                  <a:pt x="25419" y="137532"/>
                  <a:pt x="24819" y="138633"/>
                </a:cubicBezTo>
                <a:cubicBezTo>
                  <a:pt x="24420" y="139431"/>
                  <a:pt x="23945" y="139796"/>
                  <a:pt x="23382" y="139796"/>
                </a:cubicBezTo>
                <a:cubicBezTo>
                  <a:pt x="22957" y="139796"/>
                  <a:pt x="22481" y="139588"/>
                  <a:pt x="21950" y="139200"/>
                </a:cubicBezTo>
                <a:cubicBezTo>
                  <a:pt x="20816" y="138366"/>
                  <a:pt x="19582" y="137699"/>
                  <a:pt x="18281" y="136932"/>
                </a:cubicBezTo>
                <a:lnTo>
                  <a:pt x="18281" y="136932"/>
                </a:lnTo>
                <a:cubicBezTo>
                  <a:pt x="17413" y="138966"/>
                  <a:pt x="18814" y="139433"/>
                  <a:pt x="19582" y="140201"/>
                </a:cubicBezTo>
                <a:cubicBezTo>
                  <a:pt x="20416" y="140968"/>
                  <a:pt x="21350" y="141635"/>
                  <a:pt x="22183" y="142302"/>
                </a:cubicBezTo>
                <a:cubicBezTo>
                  <a:pt x="21283" y="147873"/>
                  <a:pt x="22517" y="149674"/>
                  <a:pt x="27787" y="150608"/>
                </a:cubicBezTo>
                <a:cubicBezTo>
                  <a:pt x="28288" y="150708"/>
                  <a:pt x="28988" y="151042"/>
                  <a:pt x="29155" y="151442"/>
                </a:cubicBezTo>
                <a:cubicBezTo>
                  <a:pt x="30233" y="154288"/>
                  <a:pt x="32549" y="155143"/>
                  <a:pt x="35015" y="155143"/>
                </a:cubicBezTo>
                <a:cubicBezTo>
                  <a:pt x="35295" y="155143"/>
                  <a:pt x="35577" y="155132"/>
                  <a:pt x="35860" y="155111"/>
                </a:cubicBezTo>
                <a:cubicBezTo>
                  <a:pt x="35956" y="155104"/>
                  <a:pt x="36053" y="155100"/>
                  <a:pt x="36150" y="155100"/>
                </a:cubicBezTo>
                <a:cubicBezTo>
                  <a:pt x="37253" y="155100"/>
                  <a:pt x="38410" y="155552"/>
                  <a:pt x="39523" y="155552"/>
                </a:cubicBezTo>
                <a:cubicBezTo>
                  <a:pt x="40453" y="155552"/>
                  <a:pt x="41353" y="155237"/>
                  <a:pt x="42164" y="154077"/>
                </a:cubicBezTo>
                <a:cubicBezTo>
                  <a:pt x="43132" y="156012"/>
                  <a:pt x="45200" y="154911"/>
                  <a:pt x="45867" y="155545"/>
                </a:cubicBezTo>
                <a:cubicBezTo>
                  <a:pt x="46254" y="155919"/>
                  <a:pt x="46588" y="156063"/>
                  <a:pt x="46886" y="156063"/>
                </a:cubicBezTo>
                <a:cubicBezTo>
                  <a:pt x="47862" y="156063"/>
                  <a:pt x="48462" y="154532"/>
                  <a:pt x="49337" y="154532"/>
                </a:cubicBezTo>
                <a:cubicBezTo>
                  <a:pt x="49578" y="154532"/>
                  <a:pt x="49840" y="154648"/>
                  <a:pt x="50137" y="154945"/>
                </a:cubicBezTo>
                <a:cubicBezTo>
                  <a:pt x="49803" y="155645"/>
                  <a:pt x="49436" y="156446"/>
                  <a:pt x="49036" y="157213"/>
                </a:cubicBezTo>
                <a:cubicBezTo>
                  <a:pt x="49837" y="157213"/>
                  <a:pt x="50304" y="156946"/>
                  <a:pt x="50704" y="156612"/>
                </a:cubicBezTo>
                <a:cubicBezTo>
                  <a:pt x="51535" y="155936"/>
                  <a:pt x="52265" y="155439"/>
                  <a:pt x="53109" y="155439"/>
                </a:cubicBezTo>
                <a:cubicBezTo>
                  <a:pt x="53722" y="155439"/>
                  <a:pt x="54393" y="155700"/>
                  <a:pt x="55207" y="156346"/>
                </a:cubicBezTo>
                <a:cubicBezTo>
                  <a:pt x="56397" y="157271"/>
                  <a:pt x="57775" y="157501"/>
                  <a:pt x="59212" y="157501"/>
                </a:cubicBezTo>
                <a:cubicBezTo>
                  <a:pt x="60625" y="157501"/>
                  <a:pt x="62095" y="157279"/>
                  <a:pt x="63498" y="157279"/>
                </a:cubicBezTo>
                <a:cubicBezTo>
                  <a:pt x="63547" y="157279"/>
                  <a:pt x="63597" y="157279"/>
                  <a:pt x="63646" y="157280"/>
                </a:cubicBezTo>
                <a:cubicBezTo>
                  <a:pt x="63780" y="157280"/>
                  <a:pt x="63847" y="156913"/>
                  <a:pt x="63980" y="156713"/>
                </a:cubicBezTo>
                <a:lnTo>
                  <a:pt x="63947" y="156713"/>
                </a:lnTo>
                <a:cubicBezTo>
                  <a:pt x="64180" y="156045"/>
                  <a:pt x="64480" y="155378"/>
                  <a:pt x="64781" y="154678"/>
                </a:cubicBezTo>
                <a:lnTo>
                  <a:pt x="65314" y="154678"/>
                </a:lnTo>
                <a:cubicBezTo>
                  <a:pt x="65448" y="154945"/>
                  <a:pt x="65681" y="155345"/>
                  <a:pt x="65948" y="155378"/>
                </a:cubicBezTo>
                <a:cubicBezTo>
                  <a:pt x="65957" y="155380"/>
                  <a:pt x="65965" y="155380"/>
                  <a:pt x="65974" y="155380"/>
                </a:cubicBezTo>
                <a:cubicBezTo>
                  <a:pt x="66174" y="155380"/>
                  <a:pt x="66458" y="155037"/>
                  <a:pt x="66682" y="154878"/>
                </a:cubicBezTo>
                <a:lnTo>
                  <a:pt x="66482" y="154678"/>
                </a:lnTo>
                <a:lnTo>
                  <a:pt x="68883" y="154678"/>
                </a:lnTo>
                <a:cubicBezTo>
                  <a:pt x="70117" y="154706"/>
                  <a:pt x="70455" y="156688"/>
                  <a:pt x="71758" y="156688"/>
                </a:cubicBezTo>
                <a:cubicBezTo>
                  <a:pt x="72006" y="156688"/>
                  <a:pt x="72289" y="156616"/>
                  <a:pt x="72619" y="156446"/>
                </a:cubicBezTo>
                <a:cubicBezTo>
                  <a:pt x="72353" y="155745"/>
                  <a:pt x="72152" y="155111"/>
                  <a:pt x="71886" y="154511"/>
                </a:cubicBezTo>
                <a:cubicBezTo>
                  <a:pt x="73020" y="154244"/>
                  <a:pt x="73820" y="154077"/>
                  <a:pt x="74387" y="154044"/>
                </a:cubicBezTo>
                <a:lnTo>
                  <a:pt x="74387" y="154044"/>
                </a:lnTo>
                <a:cubicBezTo>
                  <a:pt x="74321" y="154177"/>
                  <a:pt x="74321" y="154277"/>
                  <a:pt x="74321" y="154377"/>
                </a:cubicBezTo>
                <a:cubicBezTo>
                  <a:pt x="74387" y="154611"/>
                  <a:pt x="74788" y="154778"/>
                  <a:pt x="75021" y="155011"/>
                </a:cubicBezTo>
                <a:cubicBezTo>
                  <a:pt x="75221" y="154744"/>
                  <a:pt x="75622" y="154511"/>
                  <a:pt x="75555" y="154244"/>
                </a:cubicBezTo>
                <a:lnTo>
                  <a:pt x="75555" y="154244"/>
                </a:lnTo>
                <a:cubicBezTo>
                  <a:pt x="76155" y="154611"/>
                  <a:pt x="76522" y="155412"/>
                  <a:pt x="77223" y="156879"/>
                </a:cubicBezTo>
                <a:cubicBezTo>
                  <a:pt x="79858" y="157280"/>
                  <a:pt x="82360" y="157680"/>
                  <a:pt x="84895" y="158047"/>
                </a:cubicBezTo>
                <a:cubicBezTo>
                  <a:pt x="84895" y="158781"/>
                  <a:pt x="84962" y="159515"/>
                  <a:pt x="85128" y="160115"/>
                </a:cubicBezTo>
                <a:cubicBezTo>
                  <a:pt x="86196" y="159915"/>
                  <a:pt x="87330" y="159781"/>
                  <a:pt x="88464" y="159781"/>
                </a:cubicBezTo>
                <a:cubicBezTo>
                  <a:pt x="90799" y="159781"/>
                  <a:pt x="92967" y="160248"/>
                  <a:pt x="94969" y="161082"/>
                </a:cubicBezTo>
                <a:cubicBezTo>
                  <a:pt x="95569" y="161082"/>
                  <a:pt x="96203" y="161182"/>
                  <a:pt x="96803" y="161249"/>
                </a:cubicBezTo>
                <a:cubicBezTo>
                  <a:pt x="96837" y="161182"/>
                  <a:pt x="96837" y="161116"/>
                  <a:pt x="96870" y="161049"/>
                </a:cubicBezTo>
                <a:cubicBezTo>
                  <a:pt x="96370" y="160782"/>
                  <a:pt x="95969" y="160549"/>
                  <a:pt x="95536" y="160449"/>
                </a:cubicBezTo>
                <a:cubicBezTo>
                  <a:pt x="94735" y="160282"/>
                  <a:pt x="93801" y="160082"/>
                  <a:pt x="93701" y="159348"/>
                </a:cubicBezTo>
                <a:lnTo>
                  <a:pt x="93701" y="159348"/>
                </a:lnTo>
                <a:cubicBezTo>
                  <a:pt x="96136" y="159548"/>
                  <a:pt x="98571" y="159748"/>
                  <a:pt x="101006" y="159915"/>
                </a:cubicBezTo>
                <a:cubicBezTo>
                  <a:pt x="103875" y="160182"/>
                  <a:pt x="106811" y="160415"/>
                  <a:pt x="109012" y="160582"/>
                </a:cubicBezTo>
                <a:cubicBezTo>
                  <a:pt x="110647" y="159014"/>
                  <a:pt x="111581" y="157380"/>
                  <a:pt x="113048" y="156746"/>
                </a:cubicBezTo>
                <a:cubicBezTo>
                  <a:pt x="114262" y="156226"/>
                  <a:pt x="115696" y="156000"/>
                  <a:pt x="117105" y="156000"/>
                </a:cubicBezTo>
                <a:cubicBezTo>
                  <a:pt x="117594" y="156000"/>
                  <a:pt x="118080" y="156027"/>
                  <a:pt x="118552" y="156079"/>
                </a:cubicBezTo>
                <a:cubicBezTo>
                  <a:pt x="118856" y="156119"/>
                  <a:pt x="119139" y="156139"/>
                  <a:pt x="119404" y="156139"/>
                </a:cubicBezTo>
                <a:cubicBezTo>
                  <a:pt x="120915" y="156139"/>
                  <a:pt x="121821" y="155472"/>
                  <a:pt x="122388" y="153910"/>
                </a:cubicBezTo>
                <a:cubicBezTo>
                  <a:pt x="122922" y="152343"/>
                  <a:pt x="124023" y="151242"/>
                  <a:pt x="125657" y="151008"/>
                </a:cubicBezTo>
                <a:cubicBezTo>
                  <a:pt x="127258" y="150742"/>
                  <a:pt x="128760" y="150275"/>
                  <a:pt x="130094" y="149574"/>
                </a:cubicBezTo>
                <a:cubicBezTo>
                  <a:pt x="130494" y="149707"/>
                  <a:pt x="130894" y="149774"/>
                  <a:pt x="131395" y="149841"/>
                </a:cubicBezTo>
                <a:cubicBezTo>
                  <a:pt x="131528" y="149374"/>
                  <a:pt x="131562" y="149007"/>
                  <a:pt x="131595" y="148607"/>
                </a:cubicBezTo>
                <a:cubicBezTo>
                  <a:pt x="132395" y="148073"/>
                  <a:pt x="133096" y="147406"/>
                  <a:pt x="133830" y="146672"/>
                </a:cubicBezTo>
                <a:cubicBezTo>
                  <a:pt x="134230" y="146205"/>
                  <a:pt x="134931" y="145871"/>
                  <a:pt x="135564" y="145705"/>
                </a:cubicBezTo>
                <a:cubicBezTo>
                  <a:pt x="145171" y="143270"/>
                  <a:pt x="153744" y="139000"/>
                  <a:pt x="161183" y="132595"/>
                </a:cubicBezTo>
                <a:cubicBezTo>
                  <a:pt x="162384" y="132762"/>
                  <a:pt x="163518" y="132929"/>
                  <a:pt x="164585" y="133096"/>
                </a:cubicBezTo>
                <a:cubicBezTo>
                  <a:pt x="165219" y="131361"/>
                  <a:pt x="166587" y="130160"/>
                  <a:pt x="165219" y="128359"/>
                </a:cubicBezTo>
                <a:cubicBezTo>
                  <a:pt x="164852" y="127859"/>
                  <a:pt x="165186" y="126191"/>
                  <a:pt x="165753" y="125757"/>
                </a:cubicBezTo>
                <a:cubicBezTo>
                  <a:pt x="167554" y="124389"/>
                  <a:pt x="166720" y="122922"/>
                  <a:pt x="166053" y="121187"/>
                </a:cubicBezTo>
                <a:lnTo>
                  <a:pt x="166053" y="121187"/>
                </a:lnTo>
                <a:cubicBezTo>
                  <a:pt x="167054" y="121320"/>
                  <a:pt x="167687" y="121421"/>
                  <a:pt x="167954" y="121487"/>
                </a:cubicBezTo>
                <a:cubicBezTo>
                  <a:pt x="169922" y="119486"/>
                  <a:pt x="170956" y="117218"/>
                  <a:pt x="171056" y="114582"/>
                </a:cubicBezTo>
                <a:cubicBezTo>
                  <a:pt x="171090" y="112981"/>
                  <a:pt x="171924" y="111980"/>
                  <a:pt x="173225" y="111714"/>
                </a:cubicBezTo>
                <a:cubicBezTo>
                  <a:pt x="174192" y="109145"/>
                  <a:pt x="171590" y="109746"/>
                  <a:pt x="170923" y="108878"/>
                </a:cubicBezTo>
                <a:cubicBezTo>
                  <a:pt x="173225" y="106176"/>
                  <a:pt x="172391" y="102974"/>
                  <a:pt x="173191" y="100139"/>
                </a:cubicBezTo>
                <a:cubicBezTo>
                  <a:pt x="174059" y="99638"/>
                  <a:pt x="174926" y="99138"/>
                  <a:pt x="175560" y="98738"/>
                </a:cubicBezTo>
                <a:cubicBezTo>
                  <a:pt x="175960" y="96069"/>
                  <a:pt x="176027" y="93701"/>
                  <a:pt x="176727" y="91499"/>
                </a:cubicBezTo>
                <a:cubicBezTo>
                  <a:pt x="178695" y="85461"/>
                  <a:pt x="178862" y="79190"/>
                  <a:pt x="179129" y="72953"/>
                </a:cubicBezTo>
                <a:cubicBezTo>
                  <a:pt x="179429" y="67048"/>
                  <a:pt x="180396" y="68149"/>
                  <a:pt x="174592" y="65347"/>
                </a:cubicBezTo>
                <a:cubicBezTo>
                  <a:pt x="174417" y="65289"/>
                  <a:pt x="174267" y="65102"/>
                  <a:pt x="174278" y="65102"/>
                </a:cubicBezTo>
                <a:lnTo>
                  <a:pt x="174278" y="65102"/>
                </a:lnTo>
                <a:cubicBezTo>
                  <a:pt x="174279" y="65102"/>
                  <a:pt x="174284" y="65105"/>
                  <a:pt x="174292" y="65114"/>
                </a:cubicBezTo>
                <a:cubicBezTo>
                  <a:pt x="174025" y="62011"/>
                  <a:pt x="173758" y="59143"/>
                  <a:pt x="173525" y="56174"/>
                </a:cubicBezTo>
                <a:lnTo>
                  <a:pt x="173525" y="56174"/>
                </a:lnTo>
                <a:cubicBezTo>
                  <a:pt x="174225" y="56207"/>
                  <a:pt x="174892" y="56274"/>
                  <a:pt x="175693" y="56307"/>
                </a:cubicBezTo>
                <a:cubicBezTo>
                  <a:pt x="175259" y="53972"/>
                  <a:pt x="171423" y="54706"/>
                  <a:pt x="171924" y="51871"/>
                </a:cubicBezTo>
                <a:cubicBezTo>
                  <a:pt x="172268" y="51495"/>
                  <a:pt x="172582" y="51356"/>
                  <a:pt x="172871" y="51356"/>
                </a:cubicBezTo>
                <a:cubicBezTo>
                  <a:pt x="173689" y="51356"/>
                  <a:pt x="174319" y="52460"/>
                  <a:pt x="174937" y="52460"/>
                </a:cubicBezTo>
                <a:cubicBezTo>
                  <a:pt x="175034" y="52460"/>
                  <a:pt x="175130" y="52433"/>
                  <a:pt x="175226" y="52371"/>
                </a:cubicBezTo>
                <a:cubicBezTo>
                  <a:pt x="175958" y="51932"/>
                  <a:pt x="176602" y="51385"/>
                  <a:pt x="177417" y="51385"/>
                </a:cubicBezTo>
                <a:cubicBezTo>
                  <a:pt x="177715" y="51385"/>
                  <a:pt x="178037" y="51458"/>
                  <a:pt x="178395" y="51637"/>
                </a:cubicBezTo>
                <a:cubicBezTo>
                  <a:pt x="178362" y="51270"/>
                  <a:pt x="178262" y="50937"/>
                  <a:pt x="178228" y="50637"/>
                </a:cubicBezTo>
                <a:lnTo>
                  <a:pt x="178228" y="50637"/>
                </a:lnTo>
                <a:cubicBezTo>
                  <a:pt x="178362" y="50670"/>
                  <a:pt x="178462" y="50670"/>
                  <a:pt x="178628" y="50703"/>
                </a:cubicBezTo>
                <a:cubicBezTo>
                  <a:pt x="178700" y="50710"/>
                  <a:pt x="178772" y="50713"/>
                  <a:pt x="178843" y="50713"/>
                </a:cubicBezTo>
                <a:cubicBezTo>
                  <a:pt x="180169" y="50713"/>
                  <a:pt x="181436" y="49566"/>
                  <a:pt x="181531" y="48268"/>
                </a:cubicBezTo>
                <a:cubicBezTo>
                  <a:pt x="181397" y="47034"/>
                  <a:pt x="180363" y="45833"/>
                  <a:pt x="179196" y="45766"/>
                </a:cubicBezTo>
                <a:cubicBezTo>
                  <a:pt x="179136" y="45761"/>
                  <a:pt x="179076" y="45759"/>
                  <a:pt x="179016" y="45759"/>
                </a:cubicBezTo>
                <a:cubicBezTo>
                  <a:pt x="177940" y="45759"/>
                  <a:pt x="176871" y="46593"/>
                  <a:pt x="176460" y="47668"/>
                </a:cubicBezTo>
                <a:cubicBezTo>
                  <a:pt x="175860" y="47434"/>
                  <a:pt x="174959" y="47301"/>
                  <a:pt x="173592" y="47101"/>
                </a:cubicBezTo>
                <a:cubicBezTo>
                  <a:pt x="171357" y="46700"/>
                  <a:pt x="168888" y="46367"/>
                  <a:pt x="167254" y="44132"/>
                </a:cubicBezTo>
                <a:cubicBezTo>
                  <a:pt x="166086" y="42497"/>
                  <a:pt x="164418" y="41196"/>
                  <a:pt x="163017" y="39795"/>
                </a:cubicBezTo>
                <a:cubicBezTo>
                  <a:pt x="163518" y="39695"/>
                  <a:pt x="163951" y="39629"/>
                  <a:pt x="164685" y="39529"/>
                </a:cubicBezTo>
                <a:cubicBezTo>
                  <a:pt x="163718" y="37327"/>
                  <a:pt x="162917" y="35426"/>
                  <a:pt x="162083" y="33491"/>
                </a:cubicBezTo>
                <a:cubicBezTo>
                  <a:pt x="161416" y="32824"/>
                  <a:pt x="160949" y="32123"/>
                  <a:pt x="159715" y="31957"/>
                </a:cubicBezTo>
                <a:cubicBezTo>
                  <a:pt x="158014" y="31690"/>
                  <a:pt x="155879" y="31623"/>
                  <a:pt x="154878" y="29455"/>
                </a:cubicBezTo>
                <a:cubicBezTo>
                  <a:pt x="155412" y="28321"/>
                  <a:pt x="156012" y="27153"/>
                  <a:pt x="156579" y="26019"/>
                </a:cubicBezTo>
                <a:cubicBezTo>
                  <a:pt x="156978" y="25240"/>
                  <a:pt x="157453" y="24873"/>
                  <a:pt x="158015" y="24873"/>
                </a:cubicBezTo>
                <a:cubicBezTo>
                  <a:pt x="158441" y="24873"/>
                  <a:pt x="158917" y="25083"/>
                  <a:pt x="159448" y="25485"/>
                </a:cubicBezTo>
                <a:cubicBezTo>
                  <a:pt x="160582" y="26319"/>
                  <a:pt x="161850" y="26986"/>
                  <a:pt x="163117" y="27720"/>
                </a:cubicBezTo>
                <a:cubicBezTo>
                  <a:pt x="164018" y="25685"/>
                  <a:pt x="162584" y="25218"/>
                  <a:pt x="161850" y="24485"/>
                </a:cubicBezTo>
                <a:cubicBezTo>
                  <a:pt x="161016" y="23684"/>
                  <a:pt x="160049" y="23017"/>
                  <a:pt x="159215" y="22350"/>
                </a:cubicBezTo>
                <a:cubicBezTo>
                  <a:pt x="160115" y="16812"/>
                  <a:pt x="158881" y="15011"/>
                  <a:pt x="153611" y="14077"/>
                </a:cubicBezTo>
                <a:cubicBezTo>
                  <a:pt x="153110" y="13977"/>
                  <a:pt x="152410" y="13643"/>
                  <a:pt x="152243" y="13243"/>
                </a:cubicBezTo>
                <a:cubicBezTo>
                  <a:pt x="151179" y="10406"/>
                  <a:pt x="148937" y="9533"/>
                  <a:pt x="146491" y="9533"/>
                </a:cubicBezTo>
                <a:cubicBezTo>
                  <a:pt x="146176" y="9533"/>
                  <a:pt x="145858" y="9547"/>
                  <a:pt x="145538" y="9574"/>
                </a:cubicBezTo>
                <a:cubicBezTo>
                  <a:pt x="145442" y="9581"/>
                  <a:pt x="145345" y="9585"/>
                  <a:pt x="145248" y="9585"/>
                </a:cubicBezTo>
                <a:cubicBezTo>
                  <a:pt x="144145" y="9585"/>
                  <a:pt x="142988" y="9133"/>
                  <a:pt x="141875" y="9133"/>
                </a:cubicBezTo>
                <a:cubicBezTo>
                  <a:pt x="140945" y="9133"/>
                  <a:pt x="140045" y="9449"/>
                  <a:pt x="139234" y="10608"/>
                </a:cubicBezTo>
                <a:cubicBezTo>
                  <a:pt x="138266" y="8673"/>
                  <a:pt x="136198" y="9774"/>
                  <a:pt x="135531" y="9140"/>
                </a:cubicBezTo>
                <a:cubicBezTo>
                  <a:pt x="135146" y="8756"/>
                  <a:pt x="134816" y="8609"/>
                  <a:pt x="134520" y="8609"/>
                </a:cubicBezTo>
                <a:cubicBezTo>
                  <a:pt x="133944" y="8609"/>
                  <a:pt x="133504" y="9166"/>
                  <a:pt x="133063" y="9607"/>
                </a:cubicBezTo>
                <a:cubicBezTo>
                  <a:pt x="132929" y="9507"/>
                  <a:pt x="132762" y="9440"/>
                  <a:pt x="132662" y="9307"/>
                </a:cubicBezTo>
                <a:cubicBezTo>
                  <a:pt x="132395" y="9107"/>
                  <a:pt x="132095" y="8940"/>
                  <a:pt x="131828" y="8740"/>
                </a:cubicBezTo>
                <a:lnTo>
                  <a:pt x="132429" y="7472"/>
                </a:lnTo>
                <a:cubicBezTo>
                  <a:pt x="131862" y="7472"/>
                  <a:pt x="131495" y="7606"/>
                  <a:pt x="131161" y="7806"/>
                </a:cubicBezTo>
                <a:cubicBezTo>
                  <a:pt x="131195" y="5137"/>
                  <a:pt x="130361" y="4337"/>
                  <a:pt x="127592" y="4137"/>
                </a:cubicBezTo>
                <a:cubicBezTo>
                  <a:pt x="127325" y="4137"/>
                  <a:pt x="126925" y="3970"/>
                  <a:pt x="126825" y="3770"/>
                </a:cubicBezTo>
                <a:cubicBezTo>
                  <a:pt x="126182" y="2484"/>
                  <a:pt x="125104" y="2071"/>
                  <a:pt x="123956" y="2071"/>
                </a:cubicBezTo>
                <a:cubicBezTo>
                  <a:pt x="123614" y="2071"/>
                  <a:pt x="123266" y="2107"/>
                  <a:pt x="122922" y="2169"/>
                </a:cubicBezTo>
                <a:cubicBezTo>
                  <a:pt x="122765" y="2202"/>
                  <a:pt x="122603" y="2213"/>
                  <a:pt x="122436" y="2213"/>
                </a:cubicBezTo>
                <a:cubicBezTo>
                  <a:pt x="122050" y="2213"/>
                  <a:pt x="121643" y="2151"/>
                  <a:pt x="121246" y="2151"/>
                </a:cubicBezTo>
                <a:cubicBezTo>
                  <a:pt x="120615" y="2151"/>
                  <a:pt x="120010" y="2310"/>
                  <a:pt x="119553" y="3136"/>
                </a:cubicBezTo>
                <a:cubicBezTo>
                  <a:pt x="119270" y="2704"/>
                  <a:pt x="118900" y="2611"/>
                  <a:pt x="118539" y="2611"/>
                </a:cubicBezTo>
                <a:cubicBezTo>
                  <a:pt x="118268" y="2611"/>
                  <a:pt x="118002" y="2663"/>
                  <a:pt x="117780" y="2663"/>
                </a:cubicBezTo>
                <a:cubicBezTo>
                  <a:pt x="117637" y="2663"/>
                  <a:pt x="117513" y="2641"/>
                  <a:pt x="117418" y="2569"/>
                </a:cubicBezTo>
                <a:cubicBezTo>
                  <a:pt x="117208" y="2400"/>
                  <a:pt x="117034" y="2332"/>
                  <a:pt x="116883" y="2332"/>
                </a:cubicBezTo>
                <a:cubicBezTo>
                  <a:pt x="116309" y="2332"/>
                  <a:pt x="116090" y="3317"/>
                  <a:pt x="115586" y="3317"/>
                </a:cubicBezTo>
                <a:cubicBezTo>
                  <a:pt x="115470" y="3317"/>
                  <a:pt x="115338" y="3265"/>
                  <a:pt x="115183" y="3136"/>
                </a:cubicBezTo>
                <a:cubicBezTo>
                  <a:pt x="115350" y="2736"/>
                  <a:pt x="115450" y="2302"/>
                  <a:pt x="115650" y="1835"/>
                </a:cubicBezTo>
                <a:lnTo>
                  <a:pt x="115650" y="1835"/>
                </a:lnTo>
                <a:cubicBezTo>
                  <a:pt x="115217" y="1902"/>
                  <a:pt x="114983" y="2068"/>
                  <a:pt x="114750" y="2269"/>
                </a:cubicBezTo>
                <a:cubicBezTo>
                  <a:pt x="114305" y="2713"/>
                  <a:pt x="113901" y="3050"/>
                  <a:pt x="113385" y="3050"/>
                </a:cubicBezTo>
                <a:cubicBezTo>
                  <a:pt x="113086" y="3050"/>
                  <a:pt x="112751" y="2937"/>
                  <a:pt x="112348" y="2669"/>
                </a:cubicBezTo>
                <a:cubicBezTo>
                  <a:pt x="111822" y="2351"/>
                  <a:pt x="111264" y="2244"/>
                  <a:pt x="110694" y="2244"/>
                </a:cubicBezTo>
                <a:cubicBezTo>
                  <a:pt x="109708" y="2244"/>
                  <a:pt x="108683" y="2563"/>
                  <a:pt x="107711" y="2669"/>
                </a:cubicBezTo>
                <a:cubicBezTo>
                  <a:pt x="107678" y="2669"/>
                  <a:pt x="107611" y="2902"/>
                  <a:pt x="107578" y="3002"/>
                </a:cubicBezTo>
                <a:lnTo>
                  <a:pt x="107611" y="3002"/>
                </a:lnTo>
                <a:cubicBezTo>
                  <a:pt x="107511" y="3369"/>
                  <a:pt x="107411" y="3770"/>
                  <a:pt x="107278" y="4170"/>
                </a:cubicBezTo>
                <a:cubicBezTo>
                  <a:pt x="107211" y="4170"/>
                  <a:pt x="107077" y="4203"/>
                  <a:pt x="107011" y="4203"/>
                </a:cubicBezTo>
                <a:cubicBezTo>
                  <a:pt x="106911" y="4103"/>
                  <a:pt x="106744" y="3903"/>
                  <a:pt x="106644" y="3903"/>
                </a:cubicBezTo>
                <a:cubicBezTo>
                  <a:pt x="106510" y="3903"/>
                  <a:pt x="106377" y="4103"/>
                  <a:pt x="106243" y="4203"/>
                </a:cubicBezTo>
                <a:cubicBezTo>
                  <a:pt x="106310" y="4270"/>
                  <a:pt x="106344" y="4270"/>
                  <a:pt x="106377" y="4303"/>
                </a:cubicBezTo>
                <a:cubicBezTo>
                  <a:pt x="105910" y="4337"/>
                  <a:pt x="105510" y="4403"/>
                  <a:pt x="105043" y="4437"/>
                </a:cubicBezTo>
                <a:cubicBezTo>
                  <a:pt x="105034" y="4437"/>
                  <a:pt x="105025" y="4437"/>
                  <a:pt x="105016" y="4437"/>
                </a:cubicBezTo>
                <a:cubicBezTo>
                  <a:pt x="104386" y="4437"/>
                  <a:pt x="104087" y="3483"/>
                  <a:pt x="103438" y="3483"/>
                </a:cubicBezTo>
                <a:cubicBezTo>
                  <a:pt x="103284" y="3483"/>
                  <a:pt x="103110" y="3537"/>
                  <a:pt x="102908" y="3670"/>
                </a:cubicBezTo>
                <a:cubicBezTo>
                  <a:pt x="103075" y="4070"/>
                  <a:pt x="103241" y="4403"/>
                  <a:pt x="103408" y="4737"/>
                </a:cubicBezTo>
                <a:cubicBezTo>
                  <a:pt x="102841" y="4937"/>
                  <a:pt x="102407" y="5037"/>
                  <a:pt x="102074" y="5137"/>
                </a:cubicBezTo>
                <a:cubicBezTo>
                  <a:pt x="102141" y="5037"/>
                  <a:pt x="102141" y="5004"/>
                  <a:pt x="102074" y="4937"/>
                </a:cubicBezTo>
                <a:cubicBezTo>
                  <a:pt x="102040" y="4804"/>
                  <a:pt x="101807" y="4737"/>
                  <a:pt x="101674" y="4637"/>
                </a:cubicBezTo>
                <a:cubicBezTo>
                  <a:pt x="101573" y="4804"/>
                  <a:pt x="101373" y="4971"/>
                  <a:pt x="101407" y="5104"/>
                </a:cubicBezTo>
                <a:cubicBezTo>
                  <a:pt x="101073" y="4937"/>
                  <a:pt x="100840" y="4504"/>
                  <a:pt x="100339" y="3770"/>
                </a:cubicBezTo>
                <a:cubicBezTo>
                  <a:pt x="98872" y="3670"/>
                  <a:pt x="97504" y="3636"/>
                  <a:pt x="96136" y="3536"/>
                </a:cubicBezTo>
                <a:cubicBezTo>
                  <a:pt x="95969" y="2169"/>
                  <a:pt x="95536" y="1034"/>
                  <a:pt x="94235" y="801"/>
                </a:cubicBezTo>
                <a:cubicBezTo>
                  <a:pt x="92867" y="534"/>
                  <a:pt x="91500" y="634"/>
                  <a:pt x="90065" y="534"/>
                </a:cubicBezTo>
                <a:cubicBezTo>
                  <a:pt x="88798" y="367"/>
                  <a:pt x="87497" y="200"/>
                  <a:pt x="86196" y="0"/>
                </a:cubicBez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0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201;p3">
            <a:extLst>
              <a:ext uri="{FF2B5EF4-FFF2-40B4-BE49-F238E27FC236}">
                <a16:creationId xmlns="" xmlns:a16="http://schemas.microsoft.com/office/drawing/2014/main" id="{E2E88641-7FAE-45F4-81F6-B42C3E0DA9BD}"/>
              </a:ext>
            </a:extLst>
          </p:cNvPr>
          <p:cNvSpPr txBox="1">
            <a:spLocks/>
          </p:cNvSpPr>
          <p:nvPr/>
        </p:nvSpPr>
        <p:spPr>
          <a:xfrm>
            <a:off x="3472327" y="3220904"/>
            <a:ext cx="2789550" cy="70425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68569" rIns="0" bIns="68569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  <a:buSzPts val="4200"/>
            </a:pPr>
            <a:r>
              <a:rPr lang="en-ID" sz="2700" dirty="0" smtClean="0">
                <a:solidFill>
                  <a:schemeClr val="bg2">
                    <a:lumMod val="2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Study area</a:t>
            </a:r>
            <a:endParaRPr lang="en-ID" sz="2700" dirty="0">
              <a:solidFill>
                <a:schemeClr val="bg2">
                  <a:lumMod val="25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203;p3">
            <a:extLst>
              <a:ext uri="{FF2B5EF4-FFF2-40B4-BE49-F238E27FC236}">
                <a16:creationId xmlns="" xmlns:a16="http://schemas.microsoft.com/office/drawing/2014/main" id="{01AAE513-1195-4DB3-8E50-E8EA3A75612B}"/>
              </a:ext>
            </a:extLst>
          </p:cNvPr>
          <p:cNvSpPr txBox="1">
            <a:spLocks/>
          </p:cNvSpPr>
          <p:nvPr/>
        </p:nvSpPr>
        <p:spPr>
          <a:xfrm>
            <a:off x="4390102" y="2307949"/>
            <a:ext cx="110565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8569" rIns="137156" bIns="68569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  <a:spcBef>
                <a:spcPts val="0"/>
              </a:spcBef>
              <a:buSzPts val="12000"/>
            </a:pPr>
            <a:r>
              <a:rPr lang="en" sz="4500" dirty="0" smtClean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03</a:t>
            </a:r>
            <a:endParaRPr lang="en" sz="4500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5B50CCD9-11F0-3B63-E6CF-B8B4F961C4E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47" r="7623" b="65065"/>
          <a:stretch/>
        </p:blipFill>
        <p:spPr>
          <a:xfrm rot="5400000">
            <a:off x="-3203801" y="2915571"/>
            <a:ext cx="7124704" cy="96971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E1814A49-B10D-4313-42C9-4E1FF463C3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2312" y="6308615"/>
            <a:ext cx="2071688" cy="460375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="" xmlns:a16="http://schemas.microsoft.com/office/drawing/2014/main" id="{C97ED349-9676-876B-4FC9-52B692383269}"/>
              </a:ext>
            </a:extLst>
          </p:cNvPr>
          <p:cNvGrpSpPr/>
          <p:nvPr/>
        </p:nvGrpSpPr>
        <p:grpSpPr>
          <a:xfrm>
            <a:off x="6302553" y="111971"/>
            <a:ext cx="2841447" cy="638941"/>
            <a:chOff x="507369" y="3237189"/>
            <a:chExt cx="6101155" cy="1312875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="" xmlns:a16="http://schemas.microsoft.com/office/drawing/2014/main" id="{3C88C06C-43D4-2613-041A-298D12A3E79F}"/>
                </a:ext>
              </a:extLst>
            </p:cNvPr>
            <p:cNvSpPr/>
            <p:nvPr/>
          </p:nvSpPr>
          <p:spPr>
            <a:xfrm>
              <a:off x="507369" y="3333750"/>
              <a:ext cx="6017256" cy="1068111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pic>
          <p:nvPicPr>
            <p:cNvPr id="19" name="Picture 18" descr="A black and white logo&#10;&#10;Description automatically generated">
              <a:extLst>
                <a:ext uri="{FF2B5EF4-FFF2-40B4-BE49-F238E27FC236}">
                  <a16:creationId xmlns="" xmlns:a16="http://schemas.microsoft.com/office/drawing/2014/main" id="{1AC850E9-7802-2D4A-6F48-472B1874643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230" t="9383" r="26230" b="60139"/>
            <a:stretch/>
          </p:blipFill>
          <p:spPr>
            <a:xfrm>
              <a:off x="2688857" y="3443886"/>
              <a:ext cx="1871280" cy="899479"/>
            </a:xfrm>
            <a:prstGeom prst="rect">
              <a:avLst/>
            </a:prstGeom>
          </p:spPr>
        </p:pic>
        <p:pic>
          <p:nvPicPr>
            <p:cNvPr id="20" name="Picture 19" descr="A blue and white logo&#10;&#10;Description automatically generated">
              <a:extLst>
                <a:ext uri="{FF2B5EF4-FFF2-40B4-BE49-F238E27FC236}">
                  <a16:creationId xmlns="" xmlns:a16="http://schemas.microsoft.com/office/drawing/2014/main" id="{0B898990-FA7E-AC37-294B-FCD52380636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8469" y="3382029"/>
              <a:ext cx="2170388" cy="971550"/>
            </a:xfrm>
            <a:prstGeom prst="rect">
              <a:avLst/>
            </a:prstGeom>
          </p:spPr>
        </p:pic>
        <p:pic>
          <p:nvPicPr>
            <p:cNvPr id="21" name="Picture 20" descr="A blue circle with a cross&#10;&#10;Description automatically generated">
              <a:extLst>
                <a:ext uri="{FF2B5EF4-FFF2-40B4-BE49-F238E27FC236}">
                  <a16:creationId xmlns="" xmlns:a16="http://schemas.microsoft.com/office/drawing/2014/main" id="{B2774015-7717-D2B0-0694-E4F5C0BDB5C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95649" y="3237189"/>
              <a:ext cx="1312875" cy="1312875"/>
            </a:xfrm>
            <a:prstGeom prst="rect">
              <a:avLst/>
            </a:prstGeom>
          </p:spPr>
        </p:pic>
        <p:pic>
          <p:nvPicPr>
            <p:cNvPr id="22" name="Picture 21" descr="A logo with a globe in the middle&#10;&#10;Description automatically generated">
              <a:extLst>
                <a:ext uri="{FF2B5EF4-FFF2-40B4-BE49-F238E27FC236}">
                  <a16:creationId xmlns="" xmlns:a16="http://schemas.microsoft.com/office/drawing/2014/main" id="{38CB6046-7AEB-6680-4697-99DD286FF29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880" t="30633" r="23674" b="28588"/>
            <a:stretch/>
          </p:blipFill>
          <p:spPr>
            <a:xfrm>
              <a:off x="4644036" y="3415560"/>
              <a:ext cx="853931" cy="904489"/>
            </a:xfrm>
            <a:prstGeom prst="rect">
              <a:avLst/>
            </a:prstGeom>
          </p:spPr>
        </p:pic>
      </p:grp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The 6th </a:t>
            </a:r>
            <a:r>
              <a:rPr lang="en-US" dirty="0" err="1" smtClean="0"/>
              <a:t>Geomatics</a:t>
            </a:r>
            <a:r>
              <a:rPr lang="en-US" dirty="0" smtClean="0"/>
              <a:t> International Conference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800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317785" y="5136448"/>
            <a:ext cx="757829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 err="1">
                <a:solidFill>
                  <a:schemeClr val="bg2">
                    <a:lumMod val="25000"/>
                  </a:schemeClr>
                </a:solidFill>
                <a:latin typeface="MADE TOMMY" panose="02000503000000020004" pitchFamily="50" charset="0"/>
              </a:rPr>
              <a:t>Sembilang</a:t>
            </a:r>
            <a:r>
              <a:rPr lang="en-US" sz="1350" dirty="0">
                <a:solidFill>
                  <a:schemeClr val="bg2">
                    <a:lumMod val="25000"/>
                  </a:schemeClr>
                </a:solidFill>
                <a:latin typeface="MADE TOMMY" panose="02000503000000020004" pitchFamily="50" charset="0"/>
              </a:rPr>
              <a:t> National Park in </a:t>
            </a:r>
            <a:r>
              <a:rPr lang="en-US" sz="1350" dirty="0" err="1">
                <a:solidFill>
                  <a:schemeClr val="bg2">
                    <a:lumMod val="25000"/>
                  </a:schemeClr>
                </a:solidFill>
                <a:latin typeface="MADE TOMMY" panose="02000503000000020004" pitchFamily="50" charset="0"/>
              </a:rPr>
              <a:t>Banyuasin</a:t>
            </a:r>
            <a:r>
              <a:rPr lang="en-US" sz="1350" dirty="0">
                <a:solidFill>
                  <a:schemeClr val="bg2">
                    <a:lumMod val="25000"/>
                  </a:schemeClr>
                </a:solidFill>
                <a:latin typeface="MADE TOMMY" panose="02000503000000020004" pitchFamily="50" charset="0"/>
              </a:rPr>
              <a:t> Regency, </a:t>
            </a:r>
            <a:r>
              <a:rPr lang="en-US" sz="1350" dirty="0" smtClean="0">
                <a:solidFill>
                  <a:schemeClr val="bg2">
                    <a:lumMod val="25000"/>
                  </a:schemeClr>
                </a:solidFill>
                <a:latin typeface="MADE TOMMY" panose="02000503000000020004" pitchFamily="50" charset="0"/>
              </a:rPr>
              <a:t>along the </a:t>
            </a:r>
            <a:r>
              <a:rPr lang="en-US" sz="1350" dirty="0">
                <a:solidFill>
                  <a:schemeClr val="bg2">
                    <a:lumMod val="25000"/>
                  </a:schemeClr>
                </a:solidFill>
                <a:latin typeface="MADE TOMMY" panose="02000503000000020004" pitchFamily="50" charset="0"/>
              </a:rPr>
              <a:t>east coast of Sumatra, Indonesia.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CA765052-0C20-6B42-C273-6FF6E1E268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2312" y="5489563"/>
            <a:ext cx="2071688" cy="460375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="" xmlns:a16="http://schemas.microsoft.com/office/drawing/2014/main" id="{C5CC6C94-3A71-2071-6ED7-43D8CC415C21}"/>
              </a:ext>
            </a:extLst>
          </p:cNvPr>
          <p:cNvGrpSpPr/>
          <p:nvPr/>
        </p:nvGrpSpPr>
        <p:grpSpPr>
          <a:xfrm>
            <a:off x="6302554" y="64292"/>
            <a:ext cx="2841447" cy="638941"/>
            <a:chOff x="507369" y="3237189"/>
            <a:chExt cx="6101155" cy="1312875"/>
          </a:xfrm>
        </p:grpSpPr>
        <p:sp>
          <p:nvSpPr>
            <p:cNvPr id="3" name="Rectangle: Rounded Corners 2">
              <a:extLst>
                <a:ext uri="{FF2B5EF4-FFF2-40B4-BE49-F238E27FC236}">
                  <a16:creationId xmlns="" xmlns:a16="http://schemas.microsoft.com/office/drawing/2014/main" id="{BE9CBDB1-FFDD-09E9-A20A-05D808676D85}"/>
                </a:ext>
              </a:extLst>
            </p:cNvPr>
            <p:cNvSpPr/>
            <p:nvPr/>
          </p:nvSpPr>
          <p:spPr>
            <a:xfrm>
              <a:off x="507369" y="3333750"/>
              <a:ext cx="6017256" cy="1068111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pic>
          <p:nvPicPr>
            <p:cNvPr id="4" name="Picture 3" descr="A black and white logo&#10;&#10;Description automatically generated">
              <a:extLst>
                <a:ext uri="{FF2B5EF4-FFF2-40B4-BE49-F238E27FC236}">
                  <a16:creationId xmlns="" xmlns:a16="http://schemas.microsoft.com/office/drawing/2014/main" id="{EF72B8CF-F3EE-CDE2-6DF0-656F8F63C25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230" t="9383" r="26230" b="60139"/>
            <a:stretch/>
          </p:blipFill>
          <p:spPr>
            <a:xfrm>
              <a:off x="2688857" y="3443886"/>
              <a:ext cx="1871280" cy="899479"/>
            </a:xfrm>
            <a:prstGeom prst="rect">
              <a:avLst/>
            </a:prstGeom>
          </p:spPr>
        </p:pic>
        <p:pic>
          <p:nvPicPr>
            <p:cNvPr id="5" name="Picture 4" descr="A blue and white logo&#10;&#10;Description automatically generated">
              <a:extLst>
                <a:ext uri="{FF2B5EF4-FFF2-40B4-BE49-F238E27FC236}">
                  <a16:creationId xmlns="" xmlns:a16="http://schemas.microsoft.com/office/drawing/2014/main" id="{C0E00884-592A-4CBC-DB4C-9F94E9019D1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8469" y="3382029"/>
              <a:ext cx="2170388" cy="971550"/>
            </a:xfrm>
            <a:prstGeom prst="rect">
              <a:avLst/>
            </a:prstGeom>
          </p:spPr>
        </p:pic>
        <p:pic>
          <p:nvPicPr>
            <p:cNvPr id="6" name="Picture 5" descr="A blue circle with a cross&#10;&#10;Description automatically generated">
              <a:extLst>
                <a:ext uri="{FF2B5EF4-FFF2-40B4-BE49-F238E27FC236}">
                  <a16:creationId xmlns="" xmlns:a16="http://schemas.microsoft.com/office/drawing/2014/main" id="{66661663-CABD-E074-0AAD-B7734BA03C5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95649" y="3237189"/>
              <a:ext cx="1312875" cy="1312875"/>
            </a:xfrm>
            <a:prstGeom prst="rect">
              <a:avLst/>
            </a:prstGeom>
          </p:spPr>
        </p:pic>
        <p:pic>
          <p:nvPicPr>
            <p:cNvPr id="10" name="Picture 9" descr="A logo with a globe in the middle&#10;&#10;Description automatically generated">
              <a:extLst>
                <a:ext uri="{FF2B5EF4-FFF2-40B4-BE49-F238E27FC236}">
                  <a16:creationId xmlns="" xmlns:a16="http://schemas.microsoft.com/office/drawing/2014/main" id="{0DE91F62-8F54-8B72-40B3-D19E4C9FCAC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880" t="30633" r="23674" b="28588"/>
            <a:stretch/>
          </p:blipFill>
          <p:spPr>
            <a:xfrm>
              <a:off x="4644036" y="3415560"/>
              <a:ext cx="853931" cy="904489"/>
            </a:xfrm>
            <a:prstGeom prst="rect">
              <a:avLst/>
            </a:prstGeom>
          </p:spPr>
        </p:pic>
      </p:grpSp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FD39D024-0C93-AB29-942A-BB4BB87C1C75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47" r="7623" b="65065"/>
          <a:stretch/>
        </p:blipFill>
        <p:spPr>
          <a:xfrm rot="5400000">
            <a:off x="-3203801" y="2915571"/>
            <a:ext cx="7124704" cy="969710"/>
          </a:xfrm>
          <a:prstGeom prst="rect">
            <a:avLst/>
          </a:prstGeom>
        </p:spPr>
      </p:pic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The 6th </a:t>
            </a:r>
            <a:r>
              <a:rPr lang="en-US" dirty="0" err="1" smtClean="0"/>
              <a:t>Geomatics</a:t>
            </a:r>
            <a:r>
              <a:rPr lang="en-US" dirty="0" smtClean="0"/>
              <a:t> International Conference - page </a:t>
            </a:r>
            <a:fld id="{156612A4-F911-4383-8189-E9AE2AC779B7}" type="slidenum">
              <a:rPr lang="en-US" smtClean="0"/>
              <a:t>7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503" y="707960"/>
            <a:ext cx="7205517" cy="4275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547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200;p3">
            <a:extLst>
              <a:ext uri="{FF2B5EF4-FFF2-40B4-BE49-F238E27FC236}">
                <a16:creationId xmlns="" xmlns:a16="http://schemas.microsoft.com/office/drawing/2014/main" id="{BE7E78CB-A543-4089-980A-11DD3966C85F}"/>
              </a:ext>
            </a:extLst>
          </p:cNvPr>
          <p:cNvSpPr/>
          <p:nvPr/>
        </p:nvSpPr>
        <p:spPr>
          <a:xfrm>
            <a:off x="4291196" y="2125268"/>
            <a:ext cx="1151814" cy="1023131"/>
          </a:xfrm>
          <a:custGeom>
            <a:avLst/>
            <a:gdLst/>
            <a:ahLst/>
            <a:cxnLst/>
            <a:rect l="l" t="t" r="r" b="b"/>
            <a:pathLst>
              <a:path w="181531" h="161250" extrusionOk="0">
                <a:moveTo>
                  <a:pt x="107644" y="2969"/>
                </a:moveTo>
                <a:cubicBezTo>
                  <a:pt x="108212" y="2969"/>
                  <a:pt x="108845" y="2969"/>
                  <a:pt x="109679" y="3002"/>
                </a:cubicBezTo>
                <a:cubicBezTo>
                  <a:pt x="109175" y="3507"/>
                  <a:pt x="108916" y="3774"/>
                  <a:pt x="108656" y="3774"/>
                </a:cubicBezTo>
                <a:cubicBezTo>
                  <a:pt x="108399" y="3774"/>
                  <a:pt x="108141" y="3515"/>
                  <a:pt x="107644" y="2969"/>
                </a:cubicBezTo>
                <a:close/>
                <a:moveTo>
                  <a:pt x="118319" y="5604"/>
                </a:moveTo>
                <a:lnTo>
                  <a:pt x="118319" y="5604"/>
                </a:lnTo>
                <a:cubicBezTo>
                  <a:pt x="119019" y="5671"/>
                  <a:pt x="119420" y="5738"/>
                  <a:pt x="119987" y="5771"/>
                </a:cubicBezTo>
                <a:cubicBezTo>
                  <a:pt x="119753" y="6338"/>
                  <a:pt x="119553" y="6839"/>
                  <a:pt x="119386" y="7339"/>
                </a:cubicBezTo>
                <a:cubicBezTo>
                  <a:pt x="119186" y="7339"/>
                  <a:pt x="119019" y="7406"/>
                  <a:pt x="118819" y="7406"/>
                </a:cubicBezTo>
                <a:cubicBezTo>
                  <a:pt x="118652" y="6839"/>
                  <a:pt x="118519" y="6305"/>
                  <a:pt x="118319" y="5604"/>
                </a:cubicBezTo>
                <a:close/>
                <a:moveTo>
                  <a:pt x="136532" y="14844"/>
                </a:moveTo>
                <a:lnTo>
                  <a:pt x="136532" y="14844"/>
                </a:lnTo>
                <a:cubicBezTo>
                  <a:pt x="137766" y="15144"/>
                  <a:pt x="138567" y="15311"/>
                  <a:pt x="139534" y="15511"/>
                </a:cubicBezTo>
                <a:cubicBezTo>
                  <a:pt x="138933" y="16712"/>
                  <a:pt x="138433" y="17713"/>
                  <a:pt x="137899" y="18714"/>
                </a:cubicBezTo>
                <a:lnTo>
                  <a:pt x="137199" y="18714"/>
                </a:lnTo>
                <a:cubicBezTo>
                  <a:pt x="136999" y="17613"/>
                  <a:pt x="136832" y="16445"/>
                  <a:pt x="136532" y="14844"/>
                </a:cubicBezTo>
                <a:close/>
                <a:moveTo>
                  <a:pt x="155363" y="32438"/>
                </a:moveTo>
                <a:cubicBezTo>
                  <a:pt x="155538" y="32438"/>
                  <a:pt x="155658" y="32456"/>
                  <a:pt x="155712" y="32524"/>
                </a:cubicBezTo>
                <a:cubicBezTo>
                  <a:pt x="157547" y="35492"/>
                  <a:pt x="161483" y="36293"/>
                  <a:pt x="162884" y="39695"/>
                </a:cubicBezTo>
                <a:cubicBezTo>
                  <a:pt x="162455" y="39816"/>
                  <a:pt x="162045" y="39878"/>
                  <a:pt x="161649" y="39878"/>
                </a:cubicBezTo>
                <a:cubicBezTo>
                  <a:pt x="160626" y="39878"/>
                  <a:pt x="159695" y="39469"/>
                  <a:pt x="158781" y="38628"/>
                </a:cubicBezTo>
                <a:cubicBezTo>
                  <a:pt x="157780" y="37694"/>
                  <a:pt x="156513" y="37127"/>
                  <a:pt x="155012" y="36193"/>
                </a:cubicBezTo>
                <a:cubicBezTo>
                  <a:pt x="154778" y="35192"/>
                  <a:pt x="154545" y="33925"/>
                  <a:pt x="154278" y="32457"/>
                </a:cubicBezTo>
                <a:lnTo>
                  <a:pt x="154278" y="32457"/>
                </a:lnTo>
                <a:cubicBezTo>
                  <a:pt x="154370" y="32461"/>
                  <a:pt x="154459" y="32462"/>
                  <a:pt x="154544" y="32462"/>
                </a:cubicBezTo>
                <a:cubicBezTo>
                  <a:pt x="154880" y="32462"/>
                  <a:pt x="155159" y="32438"/>
                  <a:pt x="155363" y="32438"/>
                </a:cubicBezTo>
                <a:close/>
                <a:moveTo>
                  <a:pt x="165853" y="47167"/>
                </a:moveTo>
                <a:cubicBezTo>
                  <a:pt x="166086" y="47701"/>
                  <a:pt x="166353" y="48201"/>
                  <a:pt x="166553" y="48735"/>
                </a:cubicBezTo>
                <a:cubicBezTo>
                  <a:pt x="166353" y="48835"/>
                  <a:pt x="166120" y="48902"/>
                  <a:pt x="165919" y="49035"/>
                </a:cubicBezTo>
                <a:cubicBezTo>
                  <a:pt x="165653" y="48502"/>
                  <a:pt x="165452" y="48001"/>
                  <a:pt x="165219" y="47468"/>
                </a:cubicBezTo>
                <a:cubicBezTo>
                  <a:pt x="165419" y="47368"/>
                  <a:pt x="165619" y="47267"/>
                  <a:pt x="165853" y="47167"/>
                </a:cubicBezTo>
                <a:close/>
                <a:moveTo>
                  <a:pt x="15512" y="115583"/>
                </a:moveTo>
                <a:cubicBezTo>
                  <a:pt x="15779" y="116117"/>
                  <a:pt x="15979" y="116617"/>
                  <a:pt x="16246" y="117184"/>
                </a:cubicBezTo>
                <a:cubicBezTo>
                  <a:pt x="15979" y="117251"/>
                  <a:pt x="15779" y="117384"/>
                  <a:pt x="15579" y="117451"/>
                </a:cubicBezTo>
                <a:cubicBezTo>
                  <a:pt x="15312" y="116917"/>
                  <a:pt x="15045" y="116417"/>
                  <a:pt x="14845" y="115883"/>
                </a:cubicBezTo>
                <a:cubicBezTo>
                  <a:pt x="15045" y="115783"/>
                  <a:pt x="15312" y="115683"/>
                  <a:pt x="15512" y="115583"/>
                </a:cubicBezTo>
                <a:close/>
                <a:moveTo>
                  <a:pt x="61974" y="154974"/>
                </a:moveTo>
                <a:cubicBezTo>
                  <a:pt x="62470" y="154974"/>
                  <a:pt x="62869" y="155488"/>
                  <a:pt x="63713" y="156612"/>
                </a:cubicBezTo>
                <a:cubicBezTo>
                  <a:pt x="62646" y="156479"/>
                  <a:pt x="61512" y="156379"/>
                  <a:pt x="60010" y="156145"/>
                </a:cubicBezTo>
                <a:cubicBezTo>
                  <a:pt x="61005" y="155388"/>
                  <a:pt x="61528" y="154974"/>
                  <a:pt x="61974" y="154974"/>
                </a:cubicBezTo>
                <a:close/>
                <a:moveTo>
                  <a:pt x="86196" y="0"/>
                </a:moveTo>
                <a:cubicBezTo>
                  <a:pt x="85629" y="1435"/>
                  <a:pt x="85195" y="2435"/>
                  <a:pt x="84728" y="3503"/>
                </a:cubicBezTo>
                <a:cubicBezTo>
                  <a:pt x="84061" y="3503"/>
                  <a:pt x="83461" y="3536"/>
                  <a:pt x="82960" y="3536"/>
                </a:cubicBezTo>
                <a:cubicBezTo>
                  <a:pt x="82560" y="4003"/>
                  <a:pt x="82293" y="4470"/>
                  <a:pt x="81993" y="4904"/>
                </a:cubicBezTo>
                <a:lnTo>
                  <a:pt x="80625" y="4770"/>
                </a:lnTo>
                <a:cubicBezTo>
                  <a:pt x="77723" y="4504"/>
                  <a:pt x="74821" y="4270"/>
                  <a:pt x="72619" y="4103"/>
                </a:cubicBezTo>
                <a:cubicBezTo>
                  <a:pt x="70985" y="5671"/>
                  <a:pt x="70018" y="7306"/>
                  <a:pt x="68550" y="7939"/>
                </a:cubicBezTo>
                <a:cubicBezTo>
                  <a:pt x="67361" y="8459"/>
                  <a:pt x="65915" y="8685"/>
                  <a:pt x="64499" y="8685"/>
                </a:cubicBezTo>
                <a:cubicBezTo>
                  <a:pt x="64007" y="8685"/>
                  <a:pt x="63519" y="8658"/>
                  <a:pt x="63046" y="8606"/>
                </a:cubicBezTo>
                <a:cubicBezTo>
                  <a:pt x="62742" y="8567"/>
                  <a:pt x="62459" y="8546"/>
                  <a:pt x="62194" y="8546"/>
                </a:cubicBezTo>
                <a:cubicBezTo>
                  <a:pt x="60683" y="8546"/>
                  <a:pt x="59778" y="9214"/>
                  <a:pt x="59210" y="10775"/>
                </a:cubicBezTo>
                <a:cubicBezTo>
                  <a:pt x="58676" y="12342"/>
                  <a:pt x="57609" y="13443"/>
                  <a:pt x="55974" y="13677"/>
                </a:cubicBezTo>
                <a:cubicBezTo>
                  <a:pt x="54340" y="13944"/>
                  <a:pt x="52839" y="14411"/>
                  <a:pt x="51504" y="15111"/>
                </a:cubicBezTo>
                <a:cubicBezTo>
                  <a:pt x="51137" y="14978"/>
                  <a:pt x="50704" y="14911"/>
                  <a:pt x="50203" y="14844"/>
                </a:cubicBezTo>
                <a:cubicBezTo>
                  <a:pt x="50103" y="15311"/>
                  <a:pt x="50037" y="15678"/>
                  <a:pt x="50003" y="16078"/>
                </a:cubicBezTo>
                <a:cubicBezTo>
                  <a:pt x="49203" y="16612"/>
                  <a:pt x="48502" y="17279"/>
                  <a:pt x="47802" y="18013"/>
                </a:cubicBezTo>
                <a:cubicBezTo>
                  <a:pt x="47368" y="18480"/>
                  <a:pt x="46668" y="18814"/>
                  <a:pt x="46034" y="18981"/>
                </a:cubicBezTo>
                <a:cubicBezTo>
                  <a:pt x="36460" y="21416"/>
                  <a:pt x="27854" y="25685"/>
                  <a:pt x="20449" y="32090"/>
                </a:cubicBezTo>
                <a:cubicBezTo>
                  <a:pt x="19248" y="31923"/>
                  <a:pt x="18114" y="31756"/>
                  <a:pt x="17013" y="31590"/>
                </a:cubicBezTo>
                <a:cubicBezTo>
                  <a:pt x="16413" y="33324"/>
                  <a:pt x="15012" y="34525"/>
                  <a:pt x="16413" y="36326"/>
                </a:cubicBezTo>
                <a:cubicBezTo>
                  <a:pt x="16780" y="36827"/>
                  <a:pt x="16446" y="38495"/>
                  <a:pt x="15846" y="38928"/>
                </a:cubicBezTo>
                <a:cubicBezTo>
                  <a:pt x="14078" y="40296"/>
                  <a:pt x="14912" y="41730"/>
                  <a:pt x="15579" y="43498"/>
                </a:cubicBezTo>
                <a:cubicBezTo>
                  <a:pt x="14578" y="43365"/>
                  <a:pt x="13944" y="43265"/>
                  <a:pt x="13644" y="43198"/>
                </a:cubicBezTo>
                <a:cubicBezTo>
                  <a:pt x="11676" y="45199"/>
                  <a:pt x="10642" y="47468"/>
                  <a:pt x="10575" y="50069"/>
                </a:cubicBezTo>
                <a:cubicBezTo>
                  <a:pt x="10508" y="51704"/>
                  <a:pt x="9675" y="52705"/>
                  <a:pt x="8407" y="52972"/>
                </a:cubicBezTo>
                <a:cubicBezTo>
                  <a:pt x="7440" y="55540"/>
                  <a:pt x="10008" y="54906"/>
                  <a:pt x="10675" y="55807"/>
                </a:cubicBezTo>
                <a:cubicBezTo>
                  <a:pt x="8407" y="58509"/>
                  <a:pt x="9241" y="61711"/>
                  <a:pt x="8440" y="64547"/>
                </a:cubicBezTo>
                <a:cubicBezTo>
                  <a:pt x="7573" y="65047"/>
                  <a:pt x="6672" y="65547"/>
                  <a:pt x="6072" y="65914"/>
                </a:cubicBezTo>
                <a:cubicBezTo>
                  <a:pt x="5638" y="68583"/>
                  <a:pt x="5605" y="70984"/>
                  <a:pt x="4904" y="73186"/>
                </a:cubicBezTo>
                <a:cubicBezTo>
                  <a:pt x="2936" y="79224"/>
                  <a:pt x="2770" y="85495"/>
                  <a:pt x="2469" y="91733"/>
                </a:cubicBezTo>
                <a:cubicBezTo>
                  <a:pt x="2169" y="97604"/>
                  <a:pt x="1235" y="96536"/>
                  <a:pt x="7006" y="99338"/>
                </a:cubicBezTo>
                <a:cubicBezTo>
                  <a:pt x="7222" y="99400"/>
                  <a:pt x="7380" y="99575"/>
                  <a:pt x="7324" y="99575"/>
                </a:cubicBezTo>
                <a:cubicBezTo>
                  <a:pt x="7320" y="99575"/>
                  <a:pt x="7314" y="99574"/>
                  <a:pt x="7306" y="99572"/>
                </a:cubicBezTo>
                <a:lnTo>
                  <a:pt x="7306" y="99572"/>
                </a:lnTo>
                <a:cubicBezTo>
                  <a:pt x="7606" y="102674"/>
                  <a:pt x="7840" y="105543"/>
                  <a:pt x="8107" y="108511"/>
                </a:cubicBezTo>
                <a:cubicBezTo>
                  <a:pt x="7406" y="108445"/>
                  <a:pt x="6739" y="108411"/>
                  <a:pt x="5939" y="108378"/>
                </a:cubicBezTo>
                <a:lnTo>
                  <a:pt x="5939" y="108378"/>
                </a:lnTo>
                <a:cubicBezTo>
                  <a:pt x="6339" y="110713"/>
                  <a:pt x="10175" y="109946"/>
                  <a:pt x="9675" y="112781"/>
                </a:cubicBezTo>
                <a:cubicBezTo>
                  <a:pt x="9333" y="113170"/>
                  <a:pt x="9019" y="113314"/>
                  <a:pt x="8728" y="113314"/>
                </a:cubicBezTo>
                <a:cubicBezTo>
                  <a:pt x="7917" y="113314"/>
                  <a:pt x="7277" y="112201"/>
                  <a:pt x="6671" y="112201"/>
                </a:cubicBezTo>
                <a:cubicBezTo>
                  <a:pt x="6582" y="112201"/>
                  <a:pt x="6494" y="112225"/>
                  <a:pt x="6406" y="112281"/>
                </a:cubicBezTo>
                <a:cubicBezTo>
                  <a:pt x="5672" y="112745"/>
                  <a:pt x="5028" y="113300"/>
                  <a:pt x="4211" y="113300"/>
                </a:cubicBezTo>
                <a:cubicBezTo>
                  <a:pt x="3913" y="113300"/>
                  <a:pt x="3593" y="113226"/>
                  <a:pt x="3237" y="113048"/>
                </a:cubicBezTo>
                <a:lnTo>
                  <a:pt x="3237" y="113048"/>
                </a:lnTo>
                <a:cubicBezTo>
                  <a:pt x="3270" y="113415"/>
                  <a:pt x="3337" y="113748"/>
                  <a:pt x="3403" y="114049"/>
                </a:cubicBezTo>
                <a:cubicBezTo>
                  <a:pt x="3270" y="114015"/>
                  <a:pt x="3137" y="114015"/>
                  <a:pt x="2970" y="113949"/>
                </a:cubicBezTo>
                <a:cubicBezTo>
                  <a:pt x="2916" y="113945"/>
                  <a:pt x="2863" y="113943"/>
                  <a:pt x="2809" y="113943"/>
                </a:cubicBezTo>
                <a:cubicBezTo>
                  <a:pt x="1492" y="113943"/>
                  <a:pt x="165" y="115103"/>
                  <a:pt x="101" y="116417"/>
                </a:cubicBezTo>
                <a:cubicBezTo>
                  <a:pt x="1" y="117685"/>
                  <a:pt x="1002" y="118885"/>
                  <a:pt x="2236" y="118919"/>
                </a:cubicBezTo>
                <a:cubicBezTo>
                  <a:pt x="2292" y="118924"/>
                  <a:pt x="2348" y="118926"/>
                  <a:pt x="2405" y="118926"/>
                </a:cubicBezTo>
                <a:cubicBezTo>
                  <a:pt x="3454" y="118926"/>
                  <a:pt x="4526" y="118062"/>
                  <a:pt x="4938" y="117017"/>
                </a:cubicBezTo>
                <a:cubicBezTo>
                  <a:pt x="5572" y="117251"/>
                  <a:pt x="6439" y="117384"/>
                  <a:pt x="7807" y="117584"/>
                </a:cubicBezTo>
                <a:cubicBezTo>
                  <a:pt x="10075" y="117951"/>
                  <a:pt x="12510" y="118285"/>
                  <a:pt x="14144" y="120553"/>
                </a:cubicBezTo>
                <a:cubicBezTo>
                  <a:pt x="15312" y="122188"/>
                  <a:pt x="16980" y="123455"/>
                  <a:pt x="18414" y="124890"/>
                </a:cubicBezTo>
                <a:cubicBezTo>
                  <a:pt x="17914" y="124956"/>
                  <a:pt x="17447" y="125057"/>
                  <a:pt x="16746" y="125123"/>
                </a:cubicBezTo>
                <a:cubicBezTo>
                  <a:pt x="17680" y="127358"/>
                  <a:pt x="18481" y="129260"/>
                  <a:pt x="19315" y="131194"/>
                </a:cubicBezTo>
                <a:cubicBezTo>
                  <a:pt x="19982" y="131861"/>
                  <a:pt x="20449" y="132562"/>
                  <a:pt x="21683" y="132729"/>
                </a:cubicBezTo>
                <a:cubicBezTo>
                  <a:pt x="23418" y="132962"/>
                  <a:pt x="25519" y="133062"/>
                  <a:pt x="26520" y="135230"/>
                </a:cubicBezTo>
                <a:cubicBezTo>
                  <a:pt x="25986" y="136365"/>
                  <a:pt x="25419" y="137532"/>
                  <a:pt x="24819" y="138633"/>
                </a:cubicBezTo>
                <a:cubicBezTo>
                  <a:pt x="24420" y="139431"/>
                  <a:pt x="23945" y="139796"/>
                  <a:pt x="23382" y="139796"/>
                </a:cubicBezTo>
                <a:cubicBezTo>
                  <a:pt x="22957" y="139796"/>
                  <a:pt x="22481" y="139588"/>
                  <a:pt x="21950" y="139200"/>
                </a:cubicBezTo>
                <a:cubicBezTo>
                  <a:pt x="20816" y="138366"/>
                  <a:pt x="19582" y="137699"/>
                  <a:pt x="18281" y="136932"/>
                </a:cubicBezTo>
                <a:lnTo>
                  <a:pt x="18281" y="136932"/>
                </a:lnTo>
                <a:cubicBezTo>
                  <a:pt x="17413" y="138966"/>
                  <a:pt x="18814" y="139433"/>
                  <a:pt x="19582" y="140201"/>
                </a:cubicBezTo>
                <a:cubicBezTo>
                  <a:pt x="20416" y="140968"/>
                  <a:pt x="21350" y="141635"/>
                  <a:pt x="22183" y="142302"/>
                </a:cubicBezTo>
                <a:cubicBezTo>
                  <a:pt x="21283" y="147873"/>
                  <a:pt x="22517" y="149674"/>
                  <a:pt x="27787" y="150608"/>
                </a:cubicBezTo>
                <a:cubicBezTo>
                  <a:pt x="28288" y="150708"/>
                  <a:pt x="28988" y="151042"/>
                  <a:pt x="29155" y="151442"/>
                </a:cubicBezTo>
                <a:cubicBezTo>
                  <a:pt x="30233" y="154288"/>
                  <a:pt x="32549" y="155143"/>
                  <a:pt x="35015" y="155143"/>
                </a:cubicBezTo>
                <a:cubicBezTo>
                  <a:pt x="35295" y="155143"/>
                  <a:pt x="35577" y="155132"/>
                  <a:pt x="35860" y="155111"/>
                </a:cubicBezTo>
                <a:cubicBezTo>
                  <a:pt x="35956" y="155104"/>
                  <a:pt x="36053" y="155100"/>
                  <a:pt x="36150" y="155100"/>
                </a:cubicBezTo>
                <a:cubicBezTo>
                  <a:pt x="37253" y="155100"/>
                  <a:pt x="38410" y="155552"/>
                  <a:pt x="39523" y="155552"/>
                </a:cubicBezTo>
                <a:cubicBezTo>
                  <a:pt x="40453" y="155552"/>
                  <a:pt x="41353" y="155237"/>
                  <a:pt x="42164" y="154077"/>
                </a:cubicBezTo>
                <a:cubicBezTo>
                  <a:pt x="43132" y="156012"/>
                  <a:pt x="45200" y="154911"/>
                  <a:pt x="45867" y="155545"/>
                </a:cubicBezTo>
                <a:cubicBezTo>
                  <a:pt x="46254" y="155919"/>
                  <a:pt x="46588" y="156063"/>
                  <a:pt x="46886" y="156063"/>
                </a:cubicBezTo>
                <a:cubicBezTo>
                  <a:pt x="47862" y="156063"/>
                  <a:pt x="48462" y="154532"/>
                  <a:pt x="49337" y="154532"/>
                </a:cubicBezTo>
                <a:cubicBezTo>
                  <a:pt x="49578" y="154532"/>
                  <a:pt x="49840" y="154648"/>
                  <a:pt x="50137" y="154945"/>
                </a:cubicBezTo>
                <a:cubicBezTo>
                  <a:pt x="49803" y="155645"/>
                  <a:pt x="49436" y="156446"/>
                  <a:pt x="49036" y="157213"/>
                </a:cubicBezTo>
                <a:cubicBezTo>
                  <a:pt x="49837" y="157213"/>
                  <a:pt x="50304" y="156946"/>
                  <a:pt x="50704" y="156612"/>
                </a:cubicBezTo>
                <a:cubicBezTo>
                  <a:pt x="51535" y="155936"/>
                  <a:pt x="52265" y="155439"/>
                  <a:pt x="53109" y="155439"/>
                </a:cubicBezTo>
                <a:cubicBezTo>
                  <a:pt x="53722" y="155439"/>
                  <a:pt x="54393" y="155700"/>
                  <a:pt x="55207" y="156346"/>
                </a:cubicBezTo>
                <a:cubicBezTo>
                  <a:pt x="56397" y="157271"/>
                  <a:pt x="57775" y="157501"/>
                  <a:pt x="59212" y="157501"/>
                </a:cubicBezTo>
                <a:cubicBezTo>
                  <a:pt x="60625" y="157501"/>
                  <a:pt x="62095" y="157279"/>
                  <a:pt x="63498" y="157279"/>
                </a:cubicBezTo>
                <a:cubicBezTo>
                  <a:pt x="63547" y="157279"/>
                  <a:pt x="63597" y="157279"/>
                  <a:pt x="63646" y="157280"/>
                </a:cubicBezTo>
                <a:cubicBezTo>
                  <a:pt x="63780" y="157280"/>
                  <a:pt x="63847" y="156913"/>
                  <a:pt x="63980" y="156713"/>
                </a:cubicBezTo>
                <a:lnTo>
                  <a:pt x="63947" y="156713"/>
                </a:lnTo>
                <a:cubicBezTo>
                  <a:pt x="64180" y="156045"/>
                  <a:pt x="64480" y="155378"/>
                  <a:pt x="64781" y="154678"/>
                </a:cubicBezTo>
                <a:lnTo>
                  <a:pt x="65314" y="154678"/>
                </a:lnTo>
                <a:cubicBezTo>
                  <a:pt x="65448" y="154945"/>
                  <a:pt x="65681" y="155345"/>
                  <a:pt x="65948" y="155378"/>
                </a:cubicBezTo>
                <a:cubicBezTo>
                  <a:pt x="65957" y="155380"/>
                  <a:pt x="65965" y="155380"/>
                  <a:pt x="65974" y="155380"/>
                </a:cubicBezTo>
                <a:cubicBezTo>
                  <a:pt x="66174" y="155380"/>
                  <a:pt x="66458" y="155037"/>
                  <a:pt x="66682" y="154878"/>
                </a:cubicBezTo>
                <a:lnTo>
                  <a:pt x="66482" y="154678"/>
                </a:lnTo>
                <a:lnTo>
                  <a:pt x="68883" y="154678"/>
                </a:lnTo>
                <a:cubicBezTo>
                  <a:pt x="70117" y="154706"/>
                  <a:pt x="70455" y="156688"/>
                  <a:pt x="71758" y="156688"/>
                </a:cubicBezTo>
                <a:cubicBezTo>
                  <a:pt x="72006" y="156688"/>
                  <a:pt x="72289" y="156616"/>
                  <a:pt x="72619" y="156446"/>
                </a:cubicBezTo>
                <a:cubicBezTo>
                  <a:pt x="72353" y="155745"/>
                  <a:pt x="72152" y="155111"/>
                  <a:pt x="71886" y="154511"/>
                </a:cubicBezTo>
                <a:cubicBezTo>
                  <a:pt x="73020" y="154244"/>
                  <a:pt x="73820" y="154077"/>
                  <a:pt x="74387" y="154044"/>
                </a:cubicBezTo>
                <a:lnTo>
                  <a:pt x="74387" y="154044"/>
                </a:lnTo>
                <a:cubicBezTo>
                  <a:pt x="74321" y="154177"/>
                  <a:pt x="74321" y="154277"/>
                  <a:pt x="74321" y="154377"/>
                </a:cubicBezTo>
                <a:cubicBezTo>
                  <a:pt x="74387" y="154611"/>
                  <a:pt x="74788" y="154778"/>
                  <a:pt x="75021" y="155011"/>
                </a:cubicBezTo>
                <a:cubicBezTo>
                  <a:pt x="75221" y="154744"/>
                  <a:pt x="75622" y="154511"/>
                  <a:pt x="75555" y="154244"/>
                </a:cubicBezTo>
                <a:lnTo>
                  <a:pt x="75555" y="154244"/>
                </a:lnTo>
                <a:cubicBezTo>
                  <a:pt x="76155" y="154611"/>
                  <a:pt x="76522" y="155412"/>
                  <a:pt x="77223" y="156879"/>
                </a:cubicBezTo>
                <a:cubicBezTo>
                  <a:pt x="79858" y="157280"/>
                  <a:pt x="82360" y="157680"/>
                  <a:pt x="84895" y="158047"/>
                </a:cubicBezTo>
                <a:cubicBezTo>
                  <a:pt x="84895" y="158781"/>
                  <a:pt x="84962" y="159515"/>
                  <a:pt x="85128" y="160115"/>
                </a:cubicBezTo>
                <a:cubicBezTo>
                  <a:pt x="86196" y="159915"/>
                  <a:pt x="87330" y="159781"/>
                  <a:pt x="88464" y="159781"/>
                </a:cubicBezTo>
                <a:cubicBezTo>
                  <a:pt x="90799" y="159781"/>
                  <a:pt x="92967" y="160248"/>
                  <a:pt x="94969" y="161082"/>
                </a:cubicBezTo>
                <a:cubicBezTo>
                  <a:pt x="95569" y="161082"/>
                  <a:pt x="96203" y="161182"/>
                  <a:pt x="96803" y="161249"/>
                </a:cubicBezTo>
                <a:cubicBezTo>
                  <a:pt x="96837" y="161182"/>
                  <a:pt x="96837" y="161116"/>
                  <a:pt x="96870" y="161049"/>
                </a:cubicBezTo>
                <a:cubicBezTo>
                  <a:pt x="96370" y="160782"/>
                  <a:pt x="95969" y="160549"/>
                  <a:pt x="95536" y="160449"/>
                </a:cubicBezTo>
                <a:cubicBezTo>
                  <a:pt x="94735" y="160282"/>
                  <a:pt x="93801" y="160082"/>
                  <a:pt x="93701" y="159348"/>
                </a:cubicBezTo>
                <a:lnTo>
                  <a:pt x="93701" y="159348"/>
                </a:lnTo>
                <a:cubicBezTo>
                  <a:pt x="96136" y="159548"/>
                  <a:pt x="98571" y="159748"/>
                  <a:pt x="101006" y="159915"/>
                </a:cubicBezTo>
                <a:cubicBezTo>
                  <a:pt x="103875" y="160182"/>
                  <a:pt x="106811" y="160415"/>
                  <a:pt x="109012" y="160582"/>
                </a:cubicBezTo>
                <a:cubicBezTo>
                  <a:pt x="110647" y="159014"/>
                  <a:pt x="111581" y="157380"/>
                  <a:pt x="113048" y="156746"/>
                </a:cubicBezTo>
                <a:cubicBezTo>
                  <a:pt x="114262" y="156226"/>
                  <a:pt x="115696" y="156000"/>
                  <a:pt x="117105" y="156000"/>
                </a:cubicBezTo>
                <a:cubicBezTo>
                  <a:pt x="117594" y="156000"/>
                  <a:pt x="118080" y="156027"/>
                  <a:pt x="118552" y="156079"/>
                </a:cubicBezTo>
                <a:cubicBezTo>
                  <a:pt x="118856" y="156119"/>
                  <a:pt x="119139" y="156139"/>
                  <a:pt x="119404" y="156139"/>
                </a:cubicBezTo>
                <a:cubicBezTo>
                  <a:pt x="120915" y="156139"/>
                  <a:pt x="121821" y="155472"/>
                  <a:pt x="122388" y="153910"/>
                </a:cubicBezTo>
                <a:cubicBezTo>
                  <a:pt x="122922" y="152343"/>
                  <a:pt x="124023" y="151242"/>
                  <a:pt x="125657" y="151008"/>
                </a:cubicBezTo>
                <a:cubicBezTo>
                  <a:pt x="127258" y="150742"/>
                  <a:pt x="128760" y="150275"/>
                  <a:pt x="130094" y="149574"/>
                </a:cubicBezTo>
                <a:cubicBezTo>
                  <a:pt x="130494" y="149707"/>
                  <a:pt x="130894" y="149774"/>
                  <a:pt x="131395" y="149841"/>
                </a:cubicBezTo>
                <a:cubicBezTo>
                  <a:pt x="131528" y="149374"/>
                  <a:pt x="131562" y="149007"/>
                  <a:pt x="131595" y="148607"/>
                </a:cubicBezTo>
                <a:cubicBezTo>
                  <a:pt x="132395" y="148073"/>
                  <a:pt x="133096" y="147406"/>
                  <a:pt x="133830" y="146672"/>
                </a:cubicBezTo>
                <a:cubicBezTo>
                  <a:pt x="134230" y="146205"/>
                  <a:pt x="134931" y="145871"/>
                  <a:pt x="135564" y="145705"/>
                </a:cubicBezTo>
                <a:cubicBezTo>
                  <a:pt x="145171" y="143270"/>
                  <a:pt x="153744" y="139000"/>
                  <a:pt x="161183" y="132595"/>
                </a:cubicBezTo>
                <a:cubicBezTo>
                  <a:pt x="162384" y="132762"/>
                  <a:pt x="163518" y="132929"/>
                  <a:pt x="164585" y="133096"/>
                </a:cubicBezTo>
                <a:cubicBezTo>
                  <a:pt x="165219" y="131361"/>
                  <a:pt x="166587" y="130160"/>
                  <a:pt x="165219" y="128359"/>
                </a:cubicBezTo>
                <a:cubicBezTo>
                  <a:pt x="164852" y="127859"/>
                  <a:pt x="165186" y="126191"/>
                  <a:pt x="165753" y="125757"/>
                </a:cubicBezTo>
                <a:cubicBezTo>
                  <a:pt x="167554" y="124389"/>
                  <a:pt x="166720" y="122922"/>
                  <a:pt x="166053" y="121187"/>
                </a:cubicBezTo>
                <a:lnTo>
                  <a:pt x="166053" y="121187"/>
                </a:lnTo>
                <a:cubicBezTo>
                  <a:pt x="167054" y="121320"/>
                  <a:pt x="167687" y="121421"/>
                  <a:pt x="167954" y="121487"/>
                </a:cubicBezTo>
                <a:cubicBezTo>
                  <a:pt x="169922" y="119486"/>
                  <a:pt x="170956" y="117218"/>
                  <a:pt x="171056" y="114582"/>
                </a:cubicBezTo>
                <a:cubicBezTo>
                  <a:pt x="171090" y="112981"/>
                  <a:pt x="171924" y="111980"/>
                  <a:pt x="173225" y="111714"/>
                </a:cubicBezTo>
                <a:cubicBezTo>
                  <a:pt x="174192" y="109145"/>
                  <a:pt x="171590" y="109746"/>
                  <a:pt x="170923" y="108878"/>
                </a:cubicBezTo>
                <a:cubicBezTo>
                  <a:pt x="173225" y="106176"/>
                  <a:pt x="172391" y="102974"/>
                  <a:pt x="173191" y="100139"/>
                </a:cubicBezTo>
                <a:cubicBezTo>
                  <a:pt x="174059" y="99638"/>
                  <a:pt x="174926" y="99138"/>
                  <a:pt x="175560" y="98738"/>
                </a:cubicBezTo>
                <a:cubicBezTo>
                  <a:pt x="175960" y="96069"/>
                  <a:pt x="176027" y="93701"/>
                  <a:pt x="176727" y="91499"/>
                </a:cubicBezTo>
                <a:cubicBezTo>
                  <a:pt x="178695" y="85461"/>
                  <a:pt x="178862" y="79190"/>
                  <a:pt x="179129" y="72953"/>
                </a:cubicBezTo>
                <a:cubicBezTo>
                  <a:pt x="179429" y="67048"/>
                  <a:pt x="180396" y="68149"/>
                  <a:pt x="174592" y="65347"/>
                </a:cubicBezTo>
                <a:cubicBezTo>
                  <a:pt x="174417" y="65289"/>
                  <a:pt x="174267" y="65102"/>
                  <a:pt x="174278" y="65102"/>
                </a:cubicBezTo>
                <a:lnTo>
                  <a:pt x="174278" y="65102"/>
                </a:lnTo>
                <a:cubicBezTo>
                  <a:pt x="174279" y="65102"/>
                  <a:pt x="174284" y="65105"/>
                  <a:pt x="174292" y="65114"/>
                </a:cubicBezTo>
                <a:cubicBezTo>
                  <a:pt x="174025" y="62011"/>
                  <a:pt x="173758" y="59143"/>
                  <a:pt x="173525" y="56174"/>
                </a:cubicBezTo>
                <a:lnTo>
                  <a:pt x="173525" y="56174"/>
                </a:lnTo>
                <a:cubicBezTo>
                  <a:pt x="174225" y="56207"/>
                  <a:pt x="174892" y="56274"/>
                  <a:pt x="175693" y="56307"/>
                </a:cubicBezTo>
                <a:cubicBezTo>
                  <a:pt x="175259" y="53972"/>
                  <a:pt x="171423" y="54706"/>
                  <a:pt x="171924" y="51871"/>
                </a:cubicBezTo>
                <a:cubicBezTo>
                  <a:pt x="172268" y="51495"/>
                  <a:pt x="172582" y="51356"/>
                  <a:pt x="172871" y="51356"/>
                </a:cubicBezTo>
                <a:cubicBezTo>
                  <a:pt x="173689" y="51356"/>
                  <a:pt x="174319" y="52460"/>
                  <a:pt x="174937" y="52460"/>
                </a:cubicBezTo>
                <a:cubicBezTo>
                  <a:pt x="175034" y="52460"/>
                  <a:pt x="175130" y="52433"/>
                  <a:pt x="175226" y="52371"/>
                </a:cubicBezTo>
                <a:cubicBezTo>
                  <a:pt x="175958" y="51932"/>
                  <a:pt x="176602" y="51385"/>
                  <a:pt x="177417" y="51385"/>
                </a:cubicBezTo>
                <a:cubicBezTo>
                  <a:pt x="177715" y="51385"/>
                  <a:pt x="178037" y="51458"/>
                  <a:pt x="178395" y="51637"/>
                </a:cubicBezTo>
                <a:cubicBezTo>
                  <a:pt x="178362" y="51270"/>
                  <a:pt x="178262" y="50937"/>
                  <a:pt x="178228" y="50637"/>
                </a:cubicBezTo>
                <a:lnTo>
                  <a:pt x="178228" y="50637"/>
                </a:lnTo>
                <a:cubicBezTo>
                  <a:pt x="178362" y="50670"/>
                  <a:pt x="178462" y="50670"/>
                  <a:pt x="178628" y="50703"/>
                </a:cubicBezTo>
                <a:cubicBezTo>
                  <a:pt x="178700" y="50710"/>
                  <a:pt x="178772" y="50713"/>
                  <a:pt x="178843" y="50713"/>
                </a:cubicBezTo>
                <a:cubicBezTo>
                  <a:pt x="180169" y="50713"/>
                  <a:pt x="181436" y="49566"/>
                  <a:pt x="181531" y="48268"/>
                </a:cubicBezTo>
                <a:cubicBezTo>
                  <a:pt x="181397" y="47034"/>
                  <a:pt x="180363" y="45833"/>
                  <a:pt x="179196" y="45766"/>
                </a:cubicBezTo>
                <a:cubicBezTo>
                  <a:pt x="179136" y="45761"/>
                  <a:pt x="179076" y="45759"/>
                  <a:pt x="179016" y="45759"/>
                </a:cubicBezTo>
                <a:cubicBezTo>
                  <a:pt x="177940" y="45759"/>
                  <a:pt x="176871" y="46593"/>
                  <a:pt x="176460" y="47668"/>
                </a:cubicBezTo>
                <a:cubicBezTo>
                  <a:pt x="175860" y="47434"/>
                  <a:pt x="174959" y="47301"/>
                  <a:pt x="173592" y="47101"/>
                </a:cubicBezTo>
                <a:cubicBezTo>
                  <a:pt x="171357" y="46700"/>
                  <a:pt x="168888" y="46367"/>
                  <a:pt x="167254" y="44132"/>
                </a:cubicBezTo>
                <a:cubicBezTo>
                  <a:pt x="166086" y="42497"/>
                  <a:pt x="164418" y="41196"/>
                  <a:pt x="163017" y="39795"/>
                </a:cubicBezTo>
                <a:cubicBezTo>
                  <a:pt x="163518" y="39695"/>
                  <a:pt x="163951" y="39629"/>
                  <a:pt x="164685" y="39529"/>
                </a:cubicBezTo>
                <a:cubicBezTo>
                  <a:pt x="163718" y="37327"/>
                  <a:pt x="162917" y="35426"/>
                  <a:pt x="162083" y="33491"/>
                </a:cubicBezTo>
                <a:cubicBezTo>
                  <a:pt x="161416" y="32824"/>
                  <a:pt x="160949" y="32123"/>
                  <a:pt x="159715" y="31957"/>
                </a:cubicBezTo>
                <a:cubicBezTo>
                  <a:pt x="158014" y="31690"/>
                  <a:pt x="155879" y="31623"/>
                  <a:pt x="154878" y="29455"/>
                </a:cubicBezTo>
                <a:cubicBezTo>
                  <a:pt x="155412" y="28321"/>
                  <a:pt x="156012" y="27153"/>
                  <a:pt x="156579" y="26019"/>
                </a:cubicBezTo>
                <a:cubicBezTo>
                  <a:pt x="156978" y="25240"/>
                  <a:pt x="157453" y="24873"/>
                  <a:pt x="158015" y="24873"/>
                </a:cubicBezTo>
                <a:cubicBezTo>
                  <a:pt x="158441" y="24873"/>
                  <a:pt x="158917" y="25083"/>
                  <a:pt x="159448" y="25485"/>
                </a:cubicBezTo>
                <a:cubicBezTo>
                  <a:pt x="160582" y="26319"/>
                  <a:pt x="161850" y="26986"/>
                  <a:pt x="163117" y="27720"/>
                </a:cubicBezTo>
                <a:cubicBezTo>
                  <a:pt x="164018" y="25685"/>
                  <a:pt x="162584" y="25218"/>
                  <a:pt x="161850" y="24485"/>
                </a:cubicBezTo>
                <a:cubicBezTo>
                  <a:pt x="161016" y="23684"/>
                  <a:pt x="160049" y="23017"/>
                  <a:pt x="159215" y="22350"/>
                </a:cubicBezTo>
                <a:cubicBezTo>
                  <a:pt x="160115" y="16812"/>
                  <a:pt x="158881" y="15011"/>
                  <a:pt x="153611" y="14077"/>
                </a:cubicBezTo>
                <a:cubicBezTo>
                  <a:pt x="153110" y="13977"/>
                  <a:pt x="152410" y="13643"/>
                  <a:pt x="152243" y="13243"/>
                </a:cubicBezTo>
                <a:cubicBezTo>
                  <a:pt x="151179" y="10406"/>
                  <a:pt x="148937" y="9533"/>
                  <a:pt x="146491" y="9533"/>
                </a:cubicBezTo>
                <a:cubicBezTo>
                  <a:pt x="146176" y="9533"/>
                  <a:pt x="145858" y="9547"/>
                  <a:pt x="145538" y="9574"/>
                </a:cubicBezTo>
                <a:cubicBezTo>
                  <a:pt x="145442" y="9581"/>
                  <a:pt x="145345" y="9585"/>
                  <a:pt x="145248" y="9585"/>
                </a:cubicBezTo>
                <a:cubicBezTo>
                  <a:pt x="144145" y="9585"/>
                  <a:pt x="142988" y="9133"/>
                  <a:pt x="141875" y="9133"/>
                </a:cubicBezTo>
                <a:cubicBezTo>
                  <a:pt x="140945" y="9133"/>
                  <a:pt x="140045" y="9449"/>
                  <a:pt x="139234" y="10608"/>
                </a:cubicBezTo>
                <a:cubicBezTo>
                  <a:pt x="138266" y="8673"/>
                  <a:pt x="136198" y="9774"/>
                  <a:pt x="135531" y="9140"/>
                </a:cubicBezTo>
                <a:cubicBezTo>
                  <a:pt x="135146" y="8756"/>
                  <a:pt x="134816" y="8609"/>
                  <a:pt x="134520" y="8609"/>
                </a:cubicBezTo>
                <a:cubicBezTo>
                  <a:pt x="133944" y="8609"/>
                  <a:pt x="133504" y="9166"/>
                  <a:pt x="133063" y="9607"/>
                </a:cubicBezTo>
                <a:cubicBezTo>
                  <a:pt x="132929" y="9507"/>
                  <a:pt x="132762" y="9440"/>
                  <a:pt x="132662" y="9307"/>
                </a:cubicBezTo>
                <a:cubicBezTo>
                  <a:pt x="132395" y="9107"/>
                  <a:pt x="132095" y="8940"/>
                  <a:pt x="131828" y="8740"/>
                </a:cubicBezTo>
                <a:lnTo>
                  <a:pt x="132429" y="7472"/>
                </a:lnTo>
                <a:cubicBezTo>
                  <a:pt x="131862" y="7472"/>
                  <a:pt x="131495" y="7606"/>
                  <a:pt x="131161" y="7806"/>
                </a:cubicBezTo>
                <a:cubicBezTo>
                  <a:pt x="131195" y="5137"/>
                  <a:pt x="130361" y="4337"/>
                  <a:pt x="127592" y="4137"/>
                </a:cubicBezTo>
                <a:cubicBezTo>
                  <a:pt x="127325" y="4137"/>
                  <a:pt x="126925" y="3970"/>
                  <a:pt x="126825" y="3770"/>
                </a:cubicBezTo>
                <a:cubicBezTo>
                  <a:pt x="126182" y="2484"/>
                  <a:pt x="125104" y="2071"/>
                  <a:pt x="123956" y="2071"/>
                </a:cubicBezTo>
                <a:cubicBezTo>
                  <a:pt x="123614" y="2071"/>
                  <a:pt x="123266" y="2107"/>
                  <a:pt x="122922" y="2169"/>
                </a:cubicBezTo>
                <a:cubicBezTo>
                  <a:pt x="122765" y="2202"/>
                  <a:pt x="122603" y="2213"/>
                  <a:pt x="122436" y="2213"/>
                </a:cubicBezTo>
                <a:cubicBezTo>
                  <a:pt x="122050" y="2213"/>
                  <a:pt x="121643" y="2151"/>
                  <a:pt x="121246" y="2151"/>
                </a:cubicBezTo>
                <a:cubicBezTo>
                  <a:pt x="120615" y="2151"/>
                  <a:pt x="120010" y="2310"/>
                  <a:pt x="119553" y="3136"/>
                </a:cubicBezTo>
                <a:cubicBezTo>
                  <a:pt x="119270" y="2704"/>
                  <a:pt x="118900" y="2611"/>
                  <a:pt x="118539" y="2611"/>
                </a:cubicBezTo>
                <a:cubicBezTo>
                  <a:pt x="118268" y="2611"/>
                  <a:pt x="118002" y="2663"/>
                  <a:pt x="117780" y="2663"/>
                </a:cubicBezTo>
                <a:cubicBezTo>
                  <a:pt x="117637" y="2663"/>
                  <a:pt x="117513" y="2641"/>
                  <a:pt x="117418" y="2569"/>
                </a:cubicBezTo>
                <a:cubicBezTo>
                  <a:pt x="117208" y="2400"/>
                  <a:pt x="117034" y="2332"/>
                  <a:pt x="116883" y="2332"/>
                </a:cubicBezTo>
                <a:cubicBezTo>
                  <a:pt x="116309" y="2332"/>
                  <a:pt x="116090" y="3317"/>
                  <a:pt x="115586" y="3317"/>
                </a:cubicBezTo>
                <a:cubicBezTo>
                  <a:pt x="115470" y="3317"/>
                  <a:pt x="115338" y="3265"/>
                  <a:pt x="115183" y="3136"/>
                </a:cubicBezTo>
                <a:cubicBezTo>
                  <a:pt x="115350" y="2736"/>
                  <a:pt x="115450" y="2302"/>
                  <a:pt x="115650" y="1835"/>
                </a:cubicBezTo>
                <a:lnTo>
                  <a:pt x="115650" y="1835"/>
                </a:lnTo>
                <a:cubicBezTo>
                  <a:pt x="115217" y="1902"/>
                  <a:pt x="114983" y="2068"/>
                  <a:pt x="114750" y="2269"/>
                </a:cubicBezTo>
                <a:cubicBezTo>
                  <a:pt x="114305" y="2713"/>
                  <a:pt x="113901" y="3050"/>
                  <a:pt x="113385" y="3050"/>
                </a:cubicBezTo>
                <a:cubicBezTo>
                  <a:pt x="113086" y="3050"/>
                  <a:pt x="112751" y="2937"/>
                  <a:pt x="112348" y="2669"/>
                </a:cubicBezTo>
                <a:cubicBezTo>
                  <a:pt x="111822" y="2351"/>
                  <a:pt x="111264" y="2244"/>
                  <a:pt x="110694" y="2244"/>
                </a:cubicBezTo>
                <a:cubicBezTo>
                  <a:pt x="109708" y="2244"/>
                  <a:pt x="108683" y="2563"/>
                  <a:pt x="107711" y="2669"/>
                </a:cubicBezTo>
                <a:cubicBezTo>
                  <a:pt x="107678" y="2669"/>
                  <a:pt x="107611" y="2902"/>
                  <a:pt x="107578" y="3002"/>
                </a:cubicBezTo>
                <a:lnTo>
                  <a:pt x="107611" y="3002"/>
                </a:lnTo>
                <a:cubicBezTo>
                  <a:pt x="107511" y="3369"/>
                  <a:pt x="107411" y="3770"/>
                  <a:pt x="107278" y="4170"/>
                </a:cubicBezTo>
                <a:cubicBezTo>
                  <a:pt x="107211" y="4170"/>
                  <a:pt x="107077" y="4203"/>
                  <a:pt x="107011" y="4203"/>
                </a:cubicBezTo>
                <a:cubicBezTo>
                  <a:pt x="106911" y="4103"/>
                  <a:pt x="106744" y="3903"/>
                  <a:pt x="106644" y="3903"/>
                </a:cubicBezTo>
                <a:cubicBezTo>
                  <a:pt x="106510" y="3903"/>
                  <a:pt x="106377" y="4103"/>
                  <a:pt x="106243" y="4203"/>
                </a:cubicBezTo>
                <a:cubicBezTo>
                  <a:pt x="106310" y="4270"/>
                  <a:pt x="106344" y="4270"/>
                  <a:pt x="106377" y="4303"/>
                </a:cubicBezTo>
                <a:cubicBezTo>
                  <a:pt x="105910" y="4337"/>
                  <a:pt x="105510" y="4403"/>
                  <a:pt x="105043" y="4437"/>
                </a:cubicBezTo>
                <a:cubicBezTo>
                  <a:pt x="105034" y="4437"/>
                  <a:pt x="105025" y="4437"/>
                  <a:pt x="105016" y="4437"/>
                </a:cubicBezTo>
                <a:cubicBezTo>
                  <a:pt x="104386" y="4437"/>
                  <a:pt x="104087" y="3483"/>
                  <a:pt x="103438" y="3483"/>
                </a:cubicBezTo>
                <a:cubicBezTo>
                  <a:pt x="103284" y="3483"/>
                  <a:pt x="103110" y="3537"/>
                  <a:pt x="102908" y="3670"/>
                </a:cubicBezTo>
                <a:cubicBezTo>
                  <a:pt x="103075" y="4070"/>
                  <a:pt x="103241" y="4403"/>
                  <a:pt x="103408" y="4737"/>
                </a:cubicBezTo>
                <a:cubicBezTo>
                  <a:pt x="102841" y="4937"/>
                  <a:pt x="102407" y="5037"/>
                  <a:pt x="102074" y="5137"/>
                </a:cubicBezTo>
                <a:cubicBezTo>
                  <a:pt x="102141" y="5037"/>
                  <a:pt x="102141" y="5004"/>
                  <a:pt x="102074" y="4937"/>
                </a:cubicBezTo>
                <a:cubicBezTo>
                  <a:pt x="102040" y="4804"/>
                  <a:pt x="101807" y="4737"/>
                  <a:pt x="101674" y="4637"/>
                </a:cubicBezTo>
                <a:cubicBezTo>
                  <a:pt x="101573" y="4804"/>
                  <a:pt x="101373" y="4971"/>
                  <a:pt x="101407" y="5104"/>
                </a:cubicBezTo>
                <a:cubicBezTo>
                  <a:pt x="101073" y="4937"/>
                  <a:pt x="100840" y="4504"/>
                  <a:pt x="100339" y="3770"/>
                </a:cubicBezTo>
                <a:cubicBezTo>
                  <a:pt x="98872" y="3670"/>
                  <a:pt x="97504" y="3636"/>
                  <a:pt x="96136" y="3536"/>
                </a:cubicBezTo>
                <a:cubicBezTo>
                  <a:pt x="95969" y="2169"/>
                  <a:pt x="95536" y="1034"/>
                  <a:pt x="94235" y="801"/>
                </a:cubicBezTo>
                <a:cubicBezTo>
                  <a:pt x="92867" y="534"/>
                  <a:pt x="91500" y="634"/>
                  <a:pt x="90065" y="534"/>
                </a:cubicBezTo>
                <a:cubicBezTo>
                  <a:pt x="88798" y="367"/>
                  <a:pt x="87497" y="200"/>
                  <a:pt x="86196" y="0"/>
                </a:cubicBez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0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201;p3">
            <a:extLst>
              <a:ext uri="{FF2B5EF4-FFF2-40B4-BE49-F238E27FC236}">
                <a16:creationId xmlns="" xmlns:a16="http://schemas.microsoft.com/office/drawing/2014/main" id="{E2E88641-7FAE-45F4-81F6-B42C3E0DA9BD}"/>
              </a:ext>
            </a:extLst>
          </p:cNvPr>
          <p:cNvSpPr txBox="1">
            <a:spLocks/>
          </p:cNvSpPr>
          <p:nvPr/>
        </p:nvSpPr>
        <p:spPr>
          <a:xfrm>
            <a:off x="3472327" y="3220904"/>
            <a:ext cx="2789550" cy="70425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68569" rIns="0" bIns="68569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  <a:buSzPts val="4200"/>
            </a:pPr>
            <a:r>
              <a:rPr lang="en-ID" sz="2700" dirty="0" smtClean="0">
                <a:solidFill>
                  <a:schemeClr val="bg2">
                    <a:lumMod val="2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Dat</a:t>
            </a:r>
            <a:r>
              <a:rPr lang="en-ID" sz="2700" dirty="0">
                <a:solidFill>
                  <a:schemeClr val="bg2">
                    <a:lumMod val="2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</a:p>
        </p:txBody>
      </p:sp>
      <p:sp>
        <p:nvSpPr>
          <p:cNvPr id="14" name="Google Shape;203;p3">
            <a:extLst>
              <a:ext uri="{FF2B5EF4-FFF2-40B4-BE49-F238E27FC236}">
                <a16:creationId xmlns="" xmlns:a16="http://schemas.microsoft.com/office/drawing/2014/main" id="{01AAE513-1195-4DB3-8E50-E8EA3A75612B}"/>
              </a:ext>
            </a:extLst>
          </p:cNvPr>
          <p:cNvSpPr txBox="1">
            <a:spLocks/>
          </p:cNvSpPr>
          <p:nvPr/>
        </p:nvSpPr>
        <p:spPr>
          <a:xfrm>
            <a:off x="4390102" y="2307949"/>
            <a:ext cx="110565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8569" rIns="137156" bIns="68569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  <a:spcBef>
                <a:spcPts val="0"/>
              </a:spcBef>
              <a:buSzPts val="12000"/>
            </a:pPr>
            <a:r>
              <a:rPr lang="en" sz="4500" dirty="0" smtClean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endParaRPr lang="en" sz="4500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5B50CCD9-11F0-3B63-E6CF-B8B4F961C4E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47" r="7623" b="65065"/>
          <a:stretch/>
        </p:blipFill>
        <p:spPr>
          <a:xfrm rot="5400000">
            <a:off x="-3203801" y="2915571"/>
            <a:ext cx="7124704" cy="96971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E1814A49-B10D-4313-42C9-4E1FF463C3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2312" y="6308615"/>
            <a:ext cx="2071688" cy="460375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="" xmlns:a16="http://schemas.microsoft.com/office/drawing/2014/main" id="{C97ED349-9676-876B-4FC9-52B692383269}"/>
              </a:ext>
            </a:extLst>
          </p:cNvPr>
          <p:cNvGrpSpPr/>
          <p:nvPr/>
        </p:nvGrpSpPr>
        <p:grpSpPr>
          <a:xfrm>
            <a:off x="6302553" y="111971"/>
            <a:ext cx="2841447" cy="638941"/>
            <a:chOff x="507369" y="3237189"/>
            <a:chExt cx="6101155" cy="1312875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="" xmlns:a16="http://schemas.microsoft.com/office/drawing/2014/main" id="{3C88C06C-43D4-2613-041A-298D12A3E79F}"/>
                </a:ext>
              </a:extLst>
            </p:cNvPr>
            <p:cNvSpPr/>
            <p:nvPr/>
          </p:nvSpPr>
          <p:spPr>
            <a:xfrm>
              <a:off x="507369" y="3333750"/>
              <a:ext cx="6017256" cy="1068111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pic>
          <p:nvPicPr>
            <p:cNvPr id="19" name="Picture 18" descr="A black and white logo&#10;&#10;Description automatically generated">
              <a:extLst>
                <a:ext uri="{FF2B5EF4-FFF2-40B4-BE49-F238E27FC236}">
                  <a16:creationId xmlns="" xmlns:a16="http://schemas.microsoft.com/office/drawing/2014/main" id="{1AC850E9-7802-2D4A-6F48-472B1874643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230" t="9383" r="26230" b="60139"/>
            <a:stretch/>
          </p:blipFill>
          <p:spPr>
            <a:xfrm>
              <a:off x="2688857" y="3443886"/>
              <a:ext cx="1871280" cy="899479"/>
            </a:xfrm>
            <a:prstGeom prst="rect">
              <a:avLst/>
            </a:prstGeom>
          </p:spPr>
        </p:pic>
        <p:pic>
          <p:nvPicPr>
            <p:cNvPr id="20" name="Picture 19" descr="A blue and white logo&#10;&#10;Description automatically generated">
              <a:extLst>
                <a:ext uri="{FF2B5EF4-FFF2-40B4-BE49-F238E27FC236}">
                  <a16:creationId xmlns="" xmlns:a16="http://schemas.microsoft.com/office/drawing/2014/main" id="{0B898990-FA7E-AC37-294B-FCD52380636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8469" y="3382029"/>
              <a:ext cx="2170388" cy="971550"/>
            </a:xfrm>
            <a:prstGeom prst="rect">
              <a:avLst/>
            </a:prstGeom>
          </p:spPr>
        </p:pic>
        <p:pic>
          <p:nvPicPr>
            <p:cNvPr id="21" name="Picture 20" descr="A blue circle with a cross&#10;&#10;Description automatically generated">
              <a:extLst>
                <a:ext uri="{FF2B5EF4-FFF2-40B4-BE49-F238E27FC236}">
                  <a16:creationId xmlns="" xmlns:a16="http://schemas.microsoft.com/office/drawing/2014/main" id="{B2774015-7717-D2B0-0694-E4F5C0BDB5C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95649" y="3237189"/>
              <a:ext cx="1312875" cy="1312875"/>
            </a:xfrm>
            <a:prstGeom prst="rect">
              <a:avLst/>
            </a:prstGeom>
          </p:spPr>
        </p:pic>
        <p:pic>
          <p:nvPicPr>
            <p:cNvPr id="22" name="Picture 21" descr="A logo with a globe in the middle&#10;&#10;Description automatically generated">
              <a:extLst>
                <a:ext uri="{FF2B5EF4-FFF2-40B4-BE49-F238E27FC236}">
                  <a16:creationId xmlns="" xmlns:a16="http://schemas.microsoft.com/office/drawing/2014/main" id="{38CB6046-7AEB-6680-4697-99DD286FF29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880" t="30633" r="23674" b="28588"/>
            <a:stretch/>
          </p:blipFill>
          <p:spPr>
            <a:xfrm>
              <a:off x="4644036" y="3415560"/>
              <a:ext cx="853931" cy="904489"/>
            </a:xfrm>
            <a:prstGeom prst="rect">
              <a:avLst/>
            </a:prstGeom>
          </p:spPr>
        </p:pic>
      </p:grp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The 6th </a:t>
            </a:r>
            <a:r>
              <a:rPr lang="en-US" dirty="0" err="1" smtClean="0"/>
              <a:t>Geomatics</a:t>
            </a:r>
            <a:r>
              <a:rPr lang="en-US" dirty="0" smtClean="0"/>
              <a:t> International Conference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955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CA765052-0C20-6B42-C273-6FF6E1E268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2312" y="5489563"/>
            <a:ext cx="2071688" cy="460375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="" xmlns:a16="http://schemas.microsoft.com/office/drawing/2014/main" id="{C5CC6C94-3A71-2071-6ED7-43D8CC415C21}"/>
              </a:ext>
            </a:extLst>
          </p:cNvPr>
          <p:cNvGrpSpPr/>
          <p:nvPr/>
        </p:nvGrpSpPr>
        <p:grpSpPr>
          <a:xfrm>
            <a:off x="6302554" y="861247"/>
            <a:ext cx="2841447" cy="638941"/>
            <a:chOff x="507369" y="3237189"/>
            <a:chExt cx="6101155" cy="1312875"/>
          </a:xfrm>
        </p:grpSpPr>
        <p:sp>
          <p:nvSpPr>
            <p:cNvPr id="3" name="Rectangle: Rounded Corners 2">
              <a:extLst>
                <a:ext uri="{FF2B5EF4-FFF2-40B4-BE49-F238E27FC236}">
                  <a16:creationId xmlns="" xmlns:a16="http://schemas.microsoft.com/office/drawing/2014/main" id="{BE9CBDB1-FFDD-09E9-A20A-05D808676D85}"/>
                </a:ext>
              </a:extLst>
            </p:cNvPr>
            <p:cNvSpPr/>
            <p:nvPr/>
          </p:nvSpPr>
          <p:spPr>
            <a:xfrm>
              <a:off x="507369" y="3333750"/>
              <a:ext cx="6017256" cy="1068111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pic>
          <p:nvPicPr>
            <p:cNvPr id="4" name="Picture 3" descr="A black and white logo&#10;&#10;Description automatically generated">
              <a:extLst>
                <a:ext uri="{FF2B5EF4-FFF2-40B4-BE49-F238E27FC236}">
                  <a16:creationId xmlns="" xmlns:a16="http://schemas.microsoft.com/office/drawing/2014/main" id="{EF72B8CF-F3EE-CDE2-6DF0-656F8F63C25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230" t="9383" r="26230" b="60139"/>
            <a:stretch/>
          </p:blipFill>
          <p:spPr>
            <a:xfrm>
              <a:off x="2688857" y="3443886"/>
              <a:ext cx="1871280" cy="899479"/>
            </a:xfrm>
            <a:prstGeom prst="rect">
              <a:avLst/>
            </a:prstGeom>
          </p:spPr>
        </p:pic>
        <p:pic>
          <p:nvPicPr>
            <p:cNvPr id="5" name="Picture 4" descr="A blue and white logo&#10;&#10;Description automatically generated">
              <a:extLst>
                <a:ext uri="{FF2B5EF4-FFF2-40B4-BE49-F238E27FC236}">
                  <a16:creationId xmlns="" xmlns:a16="http://schemas.microsoft.com/office/drawing/2014/main" id="{C0E00884-592A-4CBC-DB4C-9F94E9019D1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8469" y="3382029"/>
              <a:ext cx="2170388" cy="971550"/>
            </a:xfrm>
            <a:prstGeom prst="rect">
              <a:avLst/>
            </a:prstGeom>
          </p:spPr>
        </p:pic>
        <p:pic>
          <p:nvPicPr>
            <p:cNvPr id="6" name="Picture 5" descr="A blue circle with a cross&#10;&#10;Description automatically generated">
              <a:extLst>
                <a:ext uri="{FF2B5EF4-FFF2-40B4-BE49-F238E27FC236}">
                  <a16:creationId xmlns="" xmlns:a16="http://schemas.microsoft.com/office/drawing/2014/main" id="{66661663-CABD-E074-0AAD-B7734BA03C5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95649" y="3237189"/>
              <a:ext cx="1312875" cy="1312875"/>
            </a:xfrm>
            <a:prstGeom prst="rect">
              <a:avLst/>
            </a:prstGeom>
          </p:spPr>
        </p:pic>
        <p:pic>
          <p:nvPicPr>
            <p:cNvPr id="10" name="Picture 9" descr="A logo with a globe in the middle&#10;&#10;Description automatically generated">
              <a:extLst>
                <a:ext uri="{FF2B5EF4-FFF2-40B4-BE49-F238E27FC236}">
                  <a16:creationId xmlns="" xmlns:a16="http://schemas.microsoft.com/office/drawing/2014/main" id="{0DE91F62-8F54-8B72-40B3-D19E4C9FCAC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880" t="30633" r="23674" b="28588"/>
            <a:stretch/>
          </p:blipFill>
          <p:spPr>
            <a:xfrm>
              <a:off x="4644036" y="3415560"/>
              <a:ext cx="853931" cy="904489"/>
            </a:xfrm>
            <a:prstGeom prst="rect">
              <a:avLst/>
            </a:prstGeom>
          </p:spPr>
        </p:pic>
      </p:grpSp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FD39D024-0C93-AB29-942A-BB4BB87C1C75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47" r="7623" b="65065"/>
          <a:stretch/>
        </p:blipFill>
        <p:spPr>
          <a:xfrm rot="5400000">
            <a:off x="-3203801" y="2915571"/>
            <a:ext cx="7124704" cy="969710"/>
          </a:xfrm>
          <a:prstGeom prst="rect">
            <a:avLst/>
          </a:prstGeom>
        </p:spPr>
      </p:pic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The 6th </a:t>
            </a:r>
            <a:r>
              <a:rPr lang="en-US" dirty="0" err="1" smtClean="0"/>
              <a:t>Geomatics</a:t>
            </a:r>
            <a:r>
              <a:rPr lang="en-US" dirty="0" smtClean="0"/>
              <a:t> International Conference - page </a:t>
            </a:r>
            <a:fld id="{156612A4-F911-4383-8189-E9AE2AC779B7}" type="slidenum">
              <a:rPr lang="en-US" smtClean="0"/>
              <a:t>9</a:t>
            </a:fld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1204404" y="955543"/>
            <a:ext cx="8035628" cy="1211596"/>
            <a:chOff x="1204404" y="955543"/>
            <a:chExt cx="8035628" cy="1211596"/>
          </a:xfrm>
        </p:grpSpPr>
        <p:sp>
          <p:nvSpPr>
            <p:cNvPr id="8" name="TextBox 7"/>
            <p:cNvSpPr txBox="1"/>
            <p:nvPr/>
          </p:nvSpPr>
          <p:spPr>
            <a:xfrm>
              <a:off x="1661734" y="1451558"/>
              <a:ext cx="7578298" cy="7155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14308" indent="-214308">
                <a:buFont typeface="Arial" panose="020B0604020202020204" pitchFamily="34" charset="0"/>
                <a:buChar char="•"/>
              </a:pPr>
              <a:r>
                <a:rPr lang="en-US" sz="1350" dirty="0" smtClean="0">
                  <a:solidFill>
                    <a:schemeClr val="bg2">
                      <a:lumMod val="25000"/>
                    </a:schemeClr>
                  </a:solidFill>
                  <a:latin typeface="MADE TOMMY" panose="02000503000000020004" pitchFamily="50" charset="0"/>
                </a:rPr>
                <a:t>Obtained from </a:t>
              </a:r>
              <a:r>
                <a:rPr lang="en-US" sz="1350" dirty="0">
                  <a:solidFill>
                    <a:schemeClr val="bg2">
                      <a:lumMod val="25000"/>
                    </a:schemeClr>
                  </a:solidFill>
                  <a:latin typeface="MADE TOMMY" panose="02000503000000020004" pitchFamily="50" charset="0"/>
                </a:rPr>
                <a:t>the Indonesia Ministry of Environment and </a:t>
              </a:r>
              <a:r>
                <a:rPr lang="en-US" sz="1350" dirty="0" smtClean="0">
                  <a:solidFill>
                    <a:schemeClr val="bg2">
                      <a:lumMod val="25000"/>
                    </a:schemeClr>
                  </a:solidFill>
                  <a:latin typeface="MADE TOMMY" panose="02000503000000020004" pitchFamily="50" charset="0"/>
                </a:rPr>
                <a:t>Forestry (</a:t>
              </a:r>
              <a:r>
                <a:rPr lang="en-US" sz="1350" dirty="0" err="1" smtClean="0">
                  <a:solidFill>
                    <a:schemeClr val="bg2">
                      <a:lumMod val="25000"/>
                    </a:schemeClr>
                  </a:solidFill>
                  <a:latin typeface="MADE TOMMY" panose="02000503000000020004" pitchFamily="50" charset="0"/>
                </a:rPr>
                <a:t>Kementerian</a:t>
              </a:r>
              <a:r>
                <a:rPr lang="en-US" sz="1350" dirty="0" smtClean="0">
                  <a:solidFill>
                    <a:schemeClr val="bg2">
                      <a:lumMod val="25000"/>
                    </a:schemeClr>
                  </a:solidFill>
                  <a:latin typeface="MADE TOMMY" panose="02000503000000020004" pitchFamily="50" charset="0"/>
                </a:rPr>
                <a:t> </a:t>
              </a:r>
              <a:r>
                <a:rPr lang="en-US" sz="1350" dirty="0" err="1" smtClean="0">
                  <a:solidFill>
                    <a:schemeClr val="bg2">
                      <a:lumMod val="25000"/>
                    </a:schemeClr>
                  </a:solidFill>
                  <a:latin typeface="MADE TOMMY" panose="02000503000000020004" pitchFamily="50" charset="0"/>
                </a:rPr>
                <a:t>Lingkungan</a:t>
              </a:r>
              <a:r>
                <a:rPr lang="en-US" sz="1350" dirty="0" smtClean="0">
                  <a:solidFill>
                    <a:schemeClr val="bg2">
                      <a:lumMod val="25000"/>
                    </a:schemeClr>
                  </a:solidFill>
                  <a:latin typeface="MADE TOMMY" panose="02000503000000020004" pitchFamily="50" charset="0"/>
                </a:rPr>
                <a:t> </a:t>
              </a:r>
              <a:r>
                <a:rPr lang="en-US" sz="1350" dirty="0" err="1" smtClean="0">
                  <a:solidFill>
                    <a:schemeClr val="bg2">
                      <a:lumMod val="25000"/>
                    </a:schemeClr>
                  </a:solidFill>
                  <a:latin typeface="MADE TOMMY" panose="02000503000000020004" pitchFamily="50" charset="0"/>
                </a:rPr>
                <a:t>Hidup</a:t>
              </a:r>
              <a:r>
                <a:rPr lang="en-US" sz="1350" dirty="0" smtClean="0">
                  <a:solidFill>
                    <a:schemeClr val="bg2">
                      <a:lumMod val="25000"/>
                    </a:schemeClr>
                  </a:solidFill>
                  <a:latin typeface="MADE TOMMY" panose="02000503000000020004" pitchFamily="50" charset="0"/>
                </a:rPr>
                <a:t> </a:t>
              </a:r>
              <a:r>
                <a:rPr lang="en-US" sz="1350" dirty="0" err="1" smtClean="0">
                  <a:solidFill>
                    <a:schemeClr val="bg2">
                      <a:lumMod val="25000"/>
                    </a:schemeClr>
                  </a:solidFill>
                  <a:latin typeface="MADE TOMMY" panose="02000503000000020004" pitchFamily="50" charset="0"/>
                </a:rPr>
                <a:t>dan</a:t>
              </a:r>
              <a:r>
                <a:rPr lang="en-US" sz="1350" dirty="0" smtClean="0">
                  <a:solidFill>
                    <a:schemeClr val="bg2">
                      <a:lumMod val="25000"/>
                    </a:schemeClr>
                  </a:solidFill>
                  <a:latin typeface="MADE TOMMY" panose="02000503000000020004" pitchFamily="50" charset="0"/>
                </a:rPr>
                <a:t> </a:t>
              </a:r>
              <a:r>
                <a:rPr lang="en-US" sz="1350" dirty="0" err="1" smtClean="0">
                  <a:solidFill>
                    <a:schemeClr val="bg2">
                      <a:lumMod val="25000"/>
                    </a:schemeClr>
                  </a:solidFill>
                  <a:latin typeface="MADE TOMMY" panose="02000503000000020004" pitchFamily="50" charset="0"/>
                </a:rPr>
                <a:t>Kehutanan</a:t>
              </a:r>
              <a:r>
                <a:rPr lang="en-US" sz="1350" dirty="0" smtClean="0">
                  <a:solidFill>
                    <a:schemeClr val="bg2">
                      <a:lumMod val="25000"/>
                    </a:schemeClr>
                  </a:solidFill>
                  <a:latin typeface="MADE TOMMY" panose="02000503000000020004" pitchFamily="50" charset="0"/>
                </a:rPr>
                <a:t> / KLHK).</a:t>
              </a:r>
            </a:p>
            <a:p>
              <a:pPr marL="214308" indent="-214308">
                <a:buFont typeface="Arial" panose="020B0604020202020204" pitchFamily="34" charset="0"/>
                <a:buChar char="•"/>
              </a:pPr>
              <a:r>
                <a:rPr lang="en-US" sz="1350" dirty="0" smtClean="0">
                  <a:solidFill>
                    <a:schemeClr val="bg2">
                      <a:lumMod val="25000"/>
                    </a:schemeClr>
                  </a:solidFill>
                  <a:latin typeface="MADE TOMMY" panose="02000503000000020004" pitchFamily="50" charset="0"/>
                </a:rPr>
                <a:t>Represented as vector polygon file (SHP).</a:t>
              </a:r>
            </a:p>
            <a:p>
              <a:pPr marL="214308" indent="-214308">
                <a:buFont typeface="Arial" panose="020B0604020202020204" pitchFamily="34" charset="0"/>
                <a:buChar char="•"/>
              </a:pPr>
              <a:r>
                <a:rPr lang="en-US" sz="1350" dirty="0" smtClean="0">
                  <a:solidFill>
                    <a:schemeClr val="bg2">
                      <a:lumMod val="25000"/>
                    </a:schemeClr>
                  </a:solidFill>
                  <a:latin typeface="MADE TOMMY" panose="02000503000000020004" pitchFamily="50" charset="0"/>
                </a:rPr>
                <a:t>Determined the </a:t>
              </a:r>
              <a:r>
                <a:rPr lang="en-US" sz="1350" dirty="0">
                  <a:solidFill>
                    <a:schemeClr val="bg2">
                      <a:lumMod val="25000"/>
                    </a:schemeClr>
                  </a:solidFill>
                  <a:latin typeface="MADE TOMMY" panose="02000503000000020004" pitchFamily="50" charset="0"/>
                </a:rPr>
                <a:t>boundary of the mangrove </a:t>
              </a:r>
              <a:r>
                <a:rPr lang="en-US" sz="1350" dirty="0" smtClean="0">
                  <a:solidFill>
                    <a:schemeClr val="bg2">
                      <a:lumMod val="25000"/>
                    </a:schemeClr>
                  </a:solidFill>
                  <a:latin typeface="MADE TOMMY" panose="02000503000000020004" pitchFamily="50" charset="0"/>
                </a:rPr>
                <a:t>area.</a:t>
              </a:r>
              <a:endParaRPr lang="en-US" sz="1350" dirty="0">
                <a:solidFill>
                  <a:schemeClr val="bg2">
                    <a:lumMod val="25000"/>
                  </a:schemeClr>
                </a:solidFill>
                <a:latin typeface="MADE TOMMY" panose="02000503000000020004" pitchFamily="50" charset="0"/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1204404" y="955543"/>
              <a:ext cx="8014413" cy="523220"/>
              <a:chOff x="1221182" y="655658"/>
              <a:chExt cx="8014413" cy="523220"/>
            </a:xfrm>
          </p:grpSpPr>
          <p:grpSp>
            <p:nvGrpSpPr>
              <p:cNvPr id="14" name="Google Shape;382;p16"/>
              <p:cNvGrpSpPr/>
              <p:nvPr/>
            </p:nvGrpSpPr>
            <p:grpSpPr>
              <a:xfrm>
                <a:off x="1221182" y="692917"/>
                <a:ext cx="448701" cy="448701"/>
                <a:chOff x="1049375" y="2680675"/>
                <a:chExt cx="297725" cy="297725"/>
              </a:xfrm>
              <a:solidFill>
                <a:schemeClr val="tx1"/>
              </a:solidFill>
            </p:grpSpPr>
            <p:sp>
              <p:nvSpPr>
                <p:cNvPr id="15" name="Google Shape;383;p16"/>
                <p:cNvSpPr/>
                <p:nvPr/>
              </p:nvSpPr>
              <p:spPr>
                <a:xfrm>
                  <a:off x="1113175" y="2752350"/>
                  <a:ext cx="161475" cy="155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59" h="6239" extrusionOk="0">
                      <a:moveTo>
                        <a:pt x="3403" y="2079"/>
                      </a:moveTo>
                      <a:cubicBezTo>
                        <a:pt x="3781" y="2079"/>
                        <a:pt x="4096" y="2394"/>
                        <a:pt x="4096" y="2773"/>
                      </a:cubicBezTo>
                      <a:cubicBezTo>
                        <a:pt x="4096" y="3182"/>
                        <a:pt x="3781" y="3497"/>
                        <a:pt x="3403" y="3497"/>
                      </a:cubicBezTo>
                      <a:cubicBezTo>
                        <a:pt x="2993" y="3434"/>
                        <a:pt x="2678" y="3119"/>
                        <a:pt x="2678" y="2773"/>
                      </a:cubicBezTo>
                      <a:cubicBezTo>
                        <a:pt x="2678" y="2394"/>
                        <a:pt x="2993" y="2079"/>
                        <a:pt x="3403" y="2079"/>
                      </a:cubicBezTo>
                      <a:close/>
                      <a:moveTo>
                        <a:pt x="3371" y="693"/>
                      </a:moveTo>
                      <a:cubicBezTo>
                        <a:pt x="4694" y="693"/>
                        <a:pt x="5765" y="1796"/>
                        <a:pt x="5765" y="3119"/>
                      </a:cubicBezTo>
                      <a:cubicBezTo>
                        <a:pt x="5765" y="3686"/>
                        <a:pt x="5545" y="4222"/>
                        <a:pt x="5198" y="4663"/>
                      </a:cubicBezTo>
                      <a:cubicBezTo>
                        <a:pt x="5072" y="4442"/>
                        <a:pt x="4915" y="4190"/>
                        <a:pt x="4694" y="4001"/>
                      </a:cubicBezTo>
                      <a:cubicBezTo>
                        <a:pt x="4568" y="3907"/>
                        <a:pt x="4442" y="3812"/>
                        <a:pt x="4348" y="3749"/>
                      </a:cubicBezTo>
                      <a:cubicBezTo>
                        <a:pt x="4568" y="3529"/>
                        <a:pt x="4726" y="3182"/>
                        <a:pt x="4726" y="2804"/>
                      </a:cubicBezTo>
                      <a:cubicBezTo>
                        <a:pt x="4726" y="2079"/>
                        <a:pt x="4096" y="1449"/>
                        <a:pt x="3340" y="1449"/>
                      </a:cubicBezTo>
                      <a:cubicBezTo>
                        <a:pt x="2615" y="1449"/>
                        <a:pt x="1985" y="2079"/>
                        <a:pt x="1985" y="2804"/>
                      </a:cubicBezTo>
                      <a:cubicBezTo>
                        <a:pt x="1985" y="3182"/>
                        <a:pt x="2142" y="3529"/>
                        <a:pt x="2363" y="3749"/>
                      </a:cubicBezTo>
                      <a:lnTo>
                        <a:pt x="2016" y="4001"/>
                      </a:lnTo>
                      <a:cubicBezTo>
                        <a:pt x="1827" y="4190"/>
                        <a:pt x="1607" y="4442"/>
                        <a:pt x="1512" y="4663"/>
                      </a:cubicBezTo>
                      <a:cubicBezTo>
                        <a:pt x="1040" y="4064"/>
                        <a:pt x="882" y="3434"/>
                        <a:pt x="945" y="2773"/>
                      </a:cubicBezTo>
                      <a:cubicBezTo>
                        <a:pt x="1103" y="1670"/>
                        <a:pt x="2111" y="693"/>
                        <a:pt x="3371" y="693"/>
                      </a:cubicBezTo>
                      <a:close/>
                      <a:moveTo>
                        <a:pt x="3371" y="4159"/>
                      </a:moveTo>
                      <a:cubicBezTo>
                        <a:pt x="4001" y="4159"/>
                        <a:pt x="4505" y="4600"/>
                        <a:pt x="4694" y="5135"/>
                      </a:cubicBezTo>
                      <a:cubicBezTo>
                        <a:pt x="4316" y="5387"/>
                        <a:pt x="3875" y="5545"/>
                        <a:pt x="3371" y="5545"/>
                      </a:cubicBezTo>
                      <a:cubicBezTo>
                        <a:pt x="2898" y="5545"/>
                        <a:pt x="2426" y="5387"/>
                        <a:pt x="2016" y="5135"/>
                      </a:cubicBezTo>
                      <a:cubicBezTo>
                        <a:pt x="2174" y="4537"/>
                        <a:pt x="2741" y="4159"/>
                        <a:pt x="3371" y="4159"/>
                      </a:cubicBezTo>
                      <a:close/>
                      <a:moveTo>
                        <a:pt x="3308" y="0"/>
                      </a:moveTo>
                      <a:cubicBezTo>
                        <a:pt x="1701" y="0"/>
                        <a:pt x="441" y="1229"/>
                        <a:pt x="252" y="2710"/>
                      </a:cubicBezTo>
                      <a:cubicBezTo>
                        <a:pt x="0" y="4600"/>
                        <a:pt x="1512" y="6238"/>
                        <a:pt x="3371" y="6238"/>
                      </a:cubicBezTo>
                      <a:cubicBezTo>
                        <a:pt x="5104" y="6238"/>
                        <a:pt x="6459" y="4820"/>
                        <a:pt x="6459" y="3119"/>
                      </a:cubicBezTo>
                      <a:cubicBezTo>
                        <a:pt x="6459" y="1386"/>
                        <a:pt x="5041" y="0"/>
                        <a:pt x="330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SzPts val="1400"/>
                  </a:pPr>
                  <a:endParaRPr sz="14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" name="Google Shape;384;p16"/>
                <p:cNvSpPr/>
                <p:nvPr/>
              </p:nvSpPr>
              <p:spPr>
                <a:xfrm>
                  <a:off x="1049375" y="2680675"/>
                  <a:ext cx="297725" cy="297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09" h="11909" extrusionOk="0">
                      <a:moveTo>
                        <a:pt x="6270" y="1512"/>
                      </a:moveTo>
                      <a:cubicBezTo>
                        <a:pt x="8475" y="1670"/>
                        <a:pt x="10239" y="3434"/>
                        <a:pt x="10397" y="5640"/>
                      </a:cubicBezTo>
                      <a:lnTo>
                        <a:pt x="10082" y="5640"/>
                      </a:lnTo>
                      <a:cubicBezTo>
                        <a:pt x="9893" y="5640"/>
                        <a:pt x="9735" y="5797"/>
                        <a:pt x="9735" y="5986"/>
                      </a:cubicBezTo>
                      <a:cubicBezTo>
                        <a:pt x="9735" y="6207"/>
                        <a:pt x="9893" y="6364"/>
                        <a:pt x="10082" y="6364"/>
                      </a:cubicBezTo>
                      <a:lnTo>
                        <a:pt x="10397" y="6364"/>
                      </a:lnTo>
                      <a:cubicBezTo>
                        <a:pt x="10239" y="8569"/>
                        <a:pt x="8475" y="10334"/>
                        <a:pt x="6270" y="10491"/>
                      </a:cubicBezTo>
                      <a:lnTo>
                        <a:pt x="6270" y="10176"/>
                      </a:lnTo>
                      <a:cubicBezTo>
                        <a:pt x="6270" y="9987"/>
                        <a:pt x="6112" y="9830"/>
                        <a:pt x="5923" y="9830"/>
                      </a:cubicBezTo>
                      <a:cubicBezTo>
                        <a:pt x="5703" y="9830"/>
                        <a:pt x="5545" y="9987"/>
                        <a:pt x="5545" y="10176"/>
                      </a:cubicBezTo>
                      <a:lnTo>
                        <a:pt x="5545" y="10491"/>
                      </a:lnTo>
                      <a:cubicBezTo>
                        <a:pt x="3340" y="10334"/>
                        <a:pt x="1575" y="8569"/>
                        <a:pt x="1418" y="6364"/>
                      </a:cubicBezTo>
                      <a:lnTo>
                        <a:pt x="1733" y="6364"/>
                      </a:lnTo>
                      <a:cubicBezTo>
                        <a:pt x="1922" y="6364"/>
                        <a:pt x="2079" y="6207"/>
                        <a:pt x="2079" y="5986"/>
                      </a:cubicBezTo>
                      <a:cubicBezTo>
                        <a:pt x="2142" y="5797"/>
                        <a:pt x="1985" y="5640"/>
                        <a:pt x="1764" y="5640"/>
                      </a:cubicBezTo>
                      <a:lnTo>
                        <a:pt x="1418" y="5640"/>
                      </a:lnTo>
                      <a:cubicBezTo>
                        <a:pt x="1575" y="3434"/>
                        <a:pt x="3340" y="1670"/>
                        <a:pt x="5545" y="1512"/>
                      </a:cubicBezTo>
                      <a:lnTo>
                        <a:pt x="5545" y="1827"/>
                      </a:lnTo>
                      <a:cubicBezTo>
                        <a:pt x="5545" y="2016"/>
                        <a:pt x="5703" y="2174"/>
                        <a:pt x="5923" y="2174"/>
                      </a:cubicBezTo>
                      <a:cubicBezTo>
                        <a:pt x="6112" y="2174"/>
                        <a:pt x="6270" y="2016"/>
                        <a:pt x="6270" y="1827"/>
                      </a:cubicBezTo>
                      <a:lnTo>
                        <a:pt x="6270" y="1512"/>
                      </a:lnTo>
                      <a:close/>
                      <a:moveTo>
                        <a:pt x="5955" y="0"/>
                      </a:moveTo>
                      <a:cubicBezTo>
                        <a:pt x="5766" y="0"/>
                        <a:pt x="5608" y="158"/>
                        <a:pt x="5608" y="347"/>
                      </a:cubicBezTo>
                      <a:lnTo>
                        <a:pt x="5608" y="756"/>
                      </a:lnTo>
                      <a:cubicBezTo>
                        <a:pt x="2993" y="914"/>
                        <a:pt x="914" y="2993"/>
                        <a:pt x="756" y="5608"/>
                      </a:cubicBezTo>
                      <a:lnTo>
                        <a:pt x="347" y="5608"/>
                      </a:lnTo>
                      <a:cubicBezTo>
                        <a:pt x="158" y="5608"/>
                        <a:pt x="0" y="5766"/>
                        <a:pt x="0" y="5955"/>
                      </a:cubicBezTo>
                      <a:cubicBezTo>
                        <a:pt x="0" y="6144"/>
                        <a:pt x="158" y="6301"/>
                        <a:pt x="347" y="6301"/>
                      </a:cubicBezTo>
                      <a:lnTo>
                        <a:pt x="756" y="6301"/>
                      </a:lnTo>
                      <a:cubicBezTo>
                        <a:pt x="914" y="8916"/>
                        <a:pt x="2993" y="10995"/>
                        <a:pt x="5608" y="11153"/>
                      </a:cubicBezTo>
                      <a:lnTo>
                        <a:pt x="5608" y="11562"/>
                      </a:lnTo>
                      <a:cubicBezTo>
                        <a:pt x="5608" y="11751"/>
                        <a:pt x="5766" y="11909"/>
                        <a:pt x="5955" y="11909"/>
                      </a:cubicBezTo>
                      <a:cubicBezTo>
                        <a:pt x="6144" y="11909"/>
                        <a:pt x="6301" y="11751"/>
                        <a:pt x="6301" y="11562"/>
                      </a:cubicBezTo>
                      <a:lnTo>
                        <a:pt x="6301" y="11153"/>
                      </a:lnTo>
                      <a:cubicBezTo>
                        <a:pt x="8916" y="10995"/>
                        <a:pt x="10995" y="8916"/>
                        <a:pt x="11153" y="6301"/>
                      </a:cubicBezTo>
                      <a:lnTo>
                        <a:pt x="11531" y="6301"/>
                      </a:lnTo>
                      <a:cubicBezTo>
                        <a:pt x="11751" y="6301"/>
                        <a:pt x="11909" y="6144"/>
                        <a:pt x="11909" y="5955"/>
                      </a:cubicBezTo>
                      <a:cubicBezTo>
                        <a:pt x="11909" y="5766"/>
                        <a:pt x="11751" y="5608"/>
                        <a:pt x="11531" y="5608"/>
                      </a:cubicBezTo>
                      <a:lnTo>
                        <a:pt x="11153" y="5608"/>
                      </a:lnTo>
                      <a:cubicBezTo>
                        <a:pt x="10995" y="2993"/>
                        <a:pt x="8916" y="914"/>
                        <a:pt x="6301" y="756"/>
                      </a:cubicBezTo>
                      <a:lnTo>
                        <a:pt x="6301" y="347"/>
                      </a:lnTo>
                      <a:cubicBezTo>
                        <a:pt x="6301" y="158"/>
                        <a:pt x="6144" y="0"/>
                        <a:pt x="595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SzPts val="1400"/>
                  </a:pPr>
                  <a:endParaRPr sz="14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7" name="TextBox 16"/>
              <p:cNvSpPr txBox="1"/>
              <p:nvPr/>
            </p:nvSpPr>
            <p:spPr>
              <a:xfrm>
                <a:off x="1657297" y="655658"/>
                <a:ext cx="757829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solidFill>
                      <a:schemeClr val="bg2">
                        <a:lumMod val="25000"/>
                      </a:schemeClr>
                    </a:solidFill>
                    <a:latin typeface="MADE TOMMY" panose="02000503000000020004" pitchFamily="50" charset="0"/>
                  </a:rPr>
                  <a:t>1. Mangrove area</a:t>
                </a:r>
                <a:endParaRPr lang="en-US" sz="2800" dirty="0">
                  <a:solidFill>
                    <a:schemeClr val="bg2">
                      <a:lumMod val="25000"/>
                    </a:schemeClr>
                  </a:solidFill>
                  <a:latin typeface="MADE TOMMY" panose="02000503000000020004" pitchFamily="50" charset="0"/>
                </a:endParaRPr>
              </a:p>
            </p:txBody>
          </p:sp>
        </p:grpSp>
      </p:grpSp>
      <p:grpSp>
        <p:nvGrpSpPr>
          <p:cNvPr id="18" name="Group 17"/>
          <p:cNvGrpSpPr/>
          <p:nvPr/>
        </p:nvGrpSpPr>
        <p:grpSpPr>
          <a:xfrm>
            <a:off x="1204404" y="2192039"/>
            <a:ext cx="8035628" cy="1834843"/>
            <a:chOff x="1204404" y="955543"/>
            <a:chExt cx="8035628" cy="1834843"/>
          </a:xfrm>
        </p:grpSpPr>
        <p:sp>
          <p:nvSpPr>
            <p:cNvPr id="19" name="TextBox 18"/>
            <p:cNvSpPr txBox="1"/>
            <p:nvPr/>
          </p:nvSpPr>
          <p:spPr>
            <a:xfrm>
              <a:off x="1661734" y="1451558"/>
              <a:ext cx="7578298" cy="13388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14308" indent="-214308">
                <a:buFont typeface="Arial" panose="020B0604020202020204" pitchFamily="34" charset="0"/>
                <a:buChar char="•"/>
              </a:pPr>
              <a:r>
                <a:rPr lang="en-US" sz="1350" dirty="0" smtClean="0">
                  <a:solidFill>
                    <a:schemeClr val="bg2">
                      <a:lumMod val="25000"/>
                    </a:schemeClr>
                  </a:solidFill>
                  <a:latin typeface="MADE TOMMY" panose="02000503000000020004" pitchFamily="50" charset="0"/>
                </a:rPr>
                <a:t>Collected within the mangrove area.</a:t>
              </a:r>
            </a:p>
            <a:p>
              <a:pPr marL="214308" indent="-214308">
                <a:buFont typeface="Arial" panose="020B0604020202020204" pitchFamily="34" charset="0"/>
                <a:buChar char="•"/>
              </a:pPr>
              <a:r>
                <a:rPr lang="en-US" sz="1350" dirty="0" smtClean="0">
                  <a:solidFill>
                    <a:schemeClr val="bg2">
                      <a:lumMod val="25000"/>
                    </a:schemeClr>
                  </a:solidFill>
                  <a:latin typeface="MADE TOMMY" panose="02000503000000020004" pitchFamily="50" charset="0"/>
                </a:rPr>
                <a:t>Obtained using a spectrometer instrument.</a:t>
              </a:r>
            </a:p>
            <a:p>
              <a:pPr marL="214308" indent="-214308">
                <a:buFont typeface="Arial" panose="020B0604020202020204" pitchFamily="34" charset="0"/>
                <a:buChar char="•"/>
              </a:pPr>
              <a:r>
                <a:rPr lang="en-US" sz="1350" dirty="0" smtClean="0">
                  <a:solidFill>
                    <a:schemeClr val="bg2">
                      <a:lumMod val="25000"/>
                    </a:schemeClr>
                  </a:solidFill>
                  <a:latin typeface="MADE TOMMY" panose="02000503000000020004" pitchFamily="50" charset="0"/>
                </a:rPr>
                <a:t>Recorded the spectral measurement values of mangrove leaf at selected sampling locations.</a:t>
              </a:r>
            </a:p>
            <a:p>
              <a:pPr marL="214308" indent="-214308">
                <a:buFont typeface="Arial" panose="020B0604020202020204" pitchFamily="34" charset="0"/>
                <a:buChar char="•"/>
              </a:pPr>
              <a:r>
                <a:rPr lang="en-US" sz="1350" dirty="0" smtClean="0">
                  <a:solidFill>
                    <a:schemeClr val="bg2">
                      <a:lumMod val="25000"/>
                    </a:schemeClr>
                  </a:solidFill>
                  <a:latin typeface="MADE TOMMY" panose="02000503000000020004" pitchFamily="50" charset="0"/>
                </a:rPr>
                <a:t>The broadest species was selected as a surrogate within each sampling neighborhood.</a:t>
              </a:r>
            </a:p>
            <a:p>
              <a:pPr marL="214308" indent="-214308">
                <a:buFont typeface="Arial" panose="020B0604020202020204" pitchFamily="34" charset="0"/>
                <a:buChar char="•"/>
              </a:pPr>
              <a:r>
                <a:rPr lang="en-US" sz="1350" dirty="0" smtClean="0">
                  <a:solidFill>
                    <a:schemeClr val="bg2">
                      <a:lumMod val="25000"/>
                    </a:schemeClr>
                  </a:solidFill>
                  <a:latin typeface="MADE TOMMY" panose="02000503000000020004" pitchFamily="50" charset="0"/>
                </a:rPr>
                <a:t>8 variables were recorded: 7 band spectrums and their corresponding species name.</a:t>
              </a:r>
            </a:p>
            <a:p>
              <a:pPr marL="214308" indent="-214308">
                <a:buFont typeface="Arial" panose="020B0604020202020204" pitchFamily="34" charset="0"/>
                <a:buChar char="•"/>
              </a:pPr>
              <a:r>
                <a:rPr lang="en-US" sz="1350" dirty="0" smtClean="0">
                  <a:solidFill>
                    <a:schemeClr val="bg2">
                      <a:lumMod val="25000"/>
                    </a:schemeClr>
                  </a:solidFill>
                  <a:latin typeface="MADE TOMMY" panose="02000503000000020004" pitchFamily="50" charset="0"/>
                </a:rPr>
                <a:t>There were 21 species found within the study area.</a:t>
              </a:r>
              <a:endParaRPr lang="en-US" sz="1350" dirty="0">
                <a:solidFill>
                  <a:schemeClr val="bg2">
                    <a:lumMod val="25000"/>
                  </a:schemeClr>
                </a:solidFill>
                <a:latin typeface="MADE TOMMY" panose="02000503000000020004" pitchFamily="50" charset="0"/>
              </a:endParaRPr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1204404" y="955543"/>
              <a:ext cx="8014413" cy="523220"/>
              <a:chOff x="1221182" y="655658"/>
              <a:chExt cx="8014413" cy="523220"/>
            </a:xfrm>
          </p:grpSpPr>
          <p:grpSp>
            <p:nvGrpSpPr>
              <p:cNvPr id="21" name="Google Shape;382;p16"/>
              <p:cNvGrpSpPr/>
              <p:nvPr/>
            </p:nvGrpSpPr>
            <p:grpSpPr>
              <a:xfrm>
                <a:off x="1221182" y="692917"/>
                <a:ext cx="448701" cy="448701"/>
                <a:chOff x="1049375" y="2680675"/>
                <a:chExt cx="297725" cy="297725"/>
              </a:xfrm>
              <a:solidFill>
                <a:schemeClr val="tx1"/>
              </a:solidFill>
            </p:grpSpPr>
            <p:sp>
              <p:nvSpPr>
                <p:cNvPr id="23" name="Google Shape;383;p16"/>
                <p:cNvSpPr/>
                <p:nvPr/>
              </p:nvSpPr>
              <p:spPr>
                <a:xfrm>
                  <a:off x="1113175" y="2752350"/>
                  <a:ext cx="161475" cy="155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59" h="6239" extrusionOk="0">
                      <a:moveTo>
                        <a:pt x="3403" y="2079"/>
                      </a:moveTo>
                      <a:cubicBezTo>
                        <a:pt x="3781" y="2079"/>
                        <a:pt x="4096" y="2394"/>
                        <a:pt x="4096" y="2773"/>
                      </a:cubicBezTo>
                      <a:cubicBezTo>
                        <a:pt x="4096" y="3182"/>
                        <a:pt x="3781" y="3497"/>
                        <a:pt x="3403" y="3497"/>
                      </a:cubicBezTo>
                      <a:cubicBezTo>
                        <a:pt x="2993" y="3434"/>
                        <a:pt x="2678" y="3119"/>
                        <a:pt x="2678" y="2773"/>
                      </a:cubicBezTo>
                      <a:cubicBezTo>
                        <a:pt x="2678" y="2394"/>
                        <a:pt x="2993" y="2079"/>
                        <a:pt x="3403" y="2079"/>
                      </a:cubicBezTo>
                      <a:close/>
                      <a:moveTo>
                        <a:pt x="3371" y="693"/>
                      </a:moveTo>
                      <a:cubicBezTo>
                        <a:pt x="4694" y="693"/>
                        <a:pt x="5765" y="1796"/>
                        <a:pt x="5765" y="3119"/>
                      </a:cubicBezTo>
                      <a:cubicBezTo>
                        <a:pt x="5765" y="3686"/>
                        <a:pt x="5545" y="4222"/>
                        <a:pt x="5198" y="4663"/>
                      </a:cubicBezTo>
                      <a:cubicBezTo>
                        <a:pt x="5072" y="4442"/>
                        <a:pt x="4915" y="4190"/>
                        <a:pt x="4694" y="4001"/>
                      </a:cubicBezTo>
                      <a:cubicBezTo>
                        <a:pt x="4568" y="3907"/>
                        <a:pt x="4442" y="3812"/>
                        <a:pt x="4348" y="3749"/>
                      </a:cubicBezTo>
                      <a:cubicBezTo>
                        <a:pt x="4568" y="3529"/>
                        <a:pt x="4726" y="3182"/>
                        <a:pt x="4726" y="2804"/>
                      </a:cubicBezTo>
                      <a:cubicBezTo>
                        <a:pt x="4726" y="2079"/>
                        <a:pt x="4096" y="1449"/>
                        <a:pt x="3340" y="1449"/>
                      </a:cubicBezTo>
                      <a:cubicBezTo>
                        <a:pt x="2615" y="1449"/>
                        <a:pt x="1985" y="2079"/>
                        <a:pt x="1985" y="2804"/>
                      </a:cubicBezTo>
                      <a:cubicBezTo>
                        <a:pt x="1985" y="3182"/>
                        <a:pt x="2142" y="3529"/>
                        <a:pt x="2363" y="3749"/>
                      </a:cubicBezTo>
                      <a:lnTo>
                        <a:pt x="2016" y="4001"/>
                      </a:lnTo>
                      <a:cubicBezTo>
                        <a:pt x="1827" y="4190"/>
                        <a:pt x="1607" y="4442"/>
                        <a:pt x="1512" y="4663"/>
                      </a:cubicBezTo>
                      <a:cubicBezTo>
                        <a:pt x="1040" y="4064"/>
                        <a:pt x="882" y="3434"/>
                        <a:pt x="945" y="2773"/>
                      </a:cubicBezTo>
                      <a:cubicBezTo>
                        <a:pt x="1103" y="1670"/>
                        <a:pt x="2111" y="693"/>
                        <a:pt x="3371" y="693"/>
                      </a:cubicBezTo>
                      <a:close/>
                      <a:moveTo>
                        <a:pt x="3371" y="4159"/>
                      </a:moveTo>
                      <a:cubicBezTo>
                        <a:pt x="4001" y="4159"/>
                        <a:pt x="4505" y="4600"/>
                        <a:pt x="4694" y="5135"/>
                      </a:cubicBezTo>
                      <a:cubicBezTo>
                        <a:pt x="4316" y="5387"/>
                        <a:pt x="3875" y="5545"/>
                        <a:pt x="3371" y="5545"/>
                      </a:cubicBezTo>
                      <a:cubicBezTo>
                        <a:pt x="2898" y="5545"/>
                        <a:pt x="2426" y="5387"/>
                        <a:pt x="2016" y="5135"/>
                      </a:cubicBezTo>
                      <a:cubicBezTo>
                        <a:pt x="2174" y="4537"/>
                        <a:pt x="2741" y="4159"/>
                        <a:pt x="3371" y="4159"/>
                      </a:cubicBezTo>
                      <a:close/>
                      <a:moveTo>
                        <a:pt x="3308" y="0"/>
                      </a:moveTo>
                      <a:cubicBezTo>
                        <a:pt x="1701" y="0"/>
                        <a:pt x="441" y="1229"/>
                        <a:pt x="252" y="2710"/>
                      </a:cubicBezTo>
                      <a:cubicBezTo>
                        <a:pt x="0" y="4600"/>
                        <a:pt x="1512" y="6238"/>
                        <a:pt x="3371" y="6238"/>
                      </a:cubicBezTo>
                      <a:cubicBezTo>
                        <a:pt x="5104" y="6238"/>
                        <a:pt x="6459" y="4820"/>
                        <a:pt x="6459" y="3119"/>
                      </a:cubicBezTo>
                      <a:cubicBezTo>
                        <a:pt x="6459" y="1386"/>
                        <a:pt x="5041" y="0"/>
                        <a:pt x="330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SzPts val="1400"/>
                  </a:pPr>
                  <a:endParaRPr sz="14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" name="Google Shape;384;p16"/>
                <p:cNvSpPr/>
                <p:nvPr/>
              </p:nvSpPr>
              <p:spPr>
                <a:xfrm>
                  <a:off x="1049375" y="2680675"/>
                  <a:ext cx="297725" cy="297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09" h="11909" extrusionOk="0">
                      <a:moveTo>
                        <a:pt x="6270" y="1512"/>
                      </a:moveTo>
                      <a:cubicBezTo>
                        <a:pt x="8475" y="1670"/>
                        <a:pt x="10239" y="3434"/>
                        <a:pt x="10397" y="5640"/>
                      </a:cubicBezTo>
                      <a:lnTo>
                        <a:pt x="10082" y="5640"/>
                      </a:lnTo>
                      <a:cubicBezTo>
                        <a:pt x="9893" y="5640"/>
                        <a:pt x="9735" y="5797"/>
                        <a:pt x="9735" y="5986"/>
                      </a:cubicBezTo>
                      <a:cubicBezTo>
                        <a:pt x="9735" y="6207"/>
                        <a:pt x="9893" y="6364"/>
                        <a:pt x="10082" y="6364"/>
                      </a:cubicBezTo>
                      <a:lnTo>
                        <a:pt x="10397" y="6364"/>
                      </a:lnTo>
                      <a:cubicBezTo>
                        <a:pt x="10239" y="8569"/>
                        <a:pt x="8475" y="10334"/>
                        <a:pt x="6270" y="10491"/>
                      </a:cubicBezTo>
                      <a:lnTo>
                        <a:pt x="6270" y="10176"/>
                      </a:lnTo>
                      <a:cubicBezTo>
                        <a:pt x="6270" y="9987"/>
                        <a:pt x="6112" y="9830"/>
                        <a:pt x="5923" y="9830"/>
                      </a:cubicBezTo>
                      <a:cubicBezTo>
                        <a:pt x="5703" y="9830"/>
                        <a:pt x="5545" y="9987"/>
                        <a:pt x="5545" y="10176"/>
                      </a:cubicBezTo>
                      <a:lnTo>
                        <a:pt x="5545" y="10491"/>
                      </a:lnTo>
                      <a:cubicBezTo>
                        <a:pt x="3340" y="10334"/>
                        <a:pt x="1575" y="8569"/>
                        <a:pt x="1418" y="6364"/>
                      </a:cubicBezTo>
                      <a:lnTo>
                        <a:pt x="1733" y="6364"/>
                      </a:lnTo>
                      <a:cubicBezTo>
                        <a:pt x="1922" y="6364"/>
                        <a:pt x="2079" y="6207"/>
                        <a:pt x="2079" y="5986"/>
                      </a:cubicBezTo>
                      <a:cubicBezTo>
                        <a:pt x="2142" y="5797"/>
                        <a:pt x="1985" y="5640"/>
                        <a:pt x="1764" y="5640"/>
                      </a:cubicBezTo>
                      <a:lnTo>
                        <a:pt x="1418" y="5640"/>
                      </a:lnTo>
                      <a:cubicBezTo>
                        <a:pt x="1575" y="3434"/>
                        <a:pt x="3340" y="1670"/>
                        <a:pt x="5545" y="1512"/>
                      </a:cubicBezTo>
                      <a:lnTo>
                        <a:pt x="5545" y="1827"/>
                      </a:lnTo>
                      <a:cubicBezTo>
                        <a:pt x="5545" y="2016"/>
                        <a:pt x="5703" y="2174"/>
                        <a:pt x="5923" y="2174"/>
                      </a:cubicBezTo>
                      <a:cubicBezTo>
                        <a:pt x="6112" y="2174"/>
                        <a:pt x="6270" y="2016"/>
                        <a:pt x="6270" y="1827"/>
                      </a:cubicBezTo>
                      <a:lnTo>
                        <a:pt x="6270" y="1512"/>
                      </a:lnTo>
                      <a:close/>
                      <a:moveTo>
                        <a:pt x="5955" y="0"/>
                      </a:moveTo>
                      <a:cubicBezTo>
                        <a:pt x="5766" y="0"/>
                        <a:pt x="5608" y="158"/>
                        <a:pt x="5608" y="347"/>
                      </a:cubicBezTo>
                      <a:lnTo>
                        <a:pt x="5608" y="756"/>
                      </a:lnTo>
                      <a:cubicBezTo>
                        <a:pt x="2993" y="914"/>
                        <a:pt x="914" y="2993"/>
                        <a:pt x="756" y="5608"/>
                      </a:cubicBezTo>
                      <a:lnTo>
                        <a:pt x="347" y="5608"/>
                      </a:lnTo>
                      <a:cubicBezTo>
                        <a:pt x="158" y="5608"/>
                        <a:pt x="0" y="5766"/>
                        <a:pt x="0" y="5955"/>
                      </a:cubicBezTo>
                      <a:cubicBezTo>
                        <a:pt x="0" y="6144"/>
                        <a:pt x="158" y="6301"/>
                        <a:pt x="347" y="6301"/>
                      </a:cubicBezTo>
                      <a:lnTo>
                        <a:pt x="756" y="6301"/>
                      </a:lnTo>
                      <a:cubicBezTo>
                        <a:pt x="914" y="8916"/>
                        <a:pt x="2993" y="10995"/>
                        <a:pt x="5608" y="11153"/>
                      </a:cubicBezTo>
                      <a:lnTo>
                        <a:pt x="5608" y="11562"/>
                      </a:lnTo>
                      <a:cubicBezTo>
                        <a:pt x="5608" y="11751"/>
                        <a:pt x="5766" y="11909"/>
                        <a:pt x="5955" y="11909"/>
                      </a:cubicBezTo>
                      <a:cubicBezTo>
                        <a:pt x="6144" y="11909"/>
                        <a:pt x="6301" y="11751"/>
                        <a:pt x="6301" y="11562"/>
                      </a:cubicBezTo>
                      <a:lnTo>
                        <a:pt x="6301" y="11153"/>
                      </a:lnTo>
                      <a:cubicBezTo>
                        <a:pt x="8916" y="10995"/>
                        <a:pt x="10995" y="8916"/>
                        <a:pt x="11153" y="6301"/>
                      </a:cubicBezTo>
                      <a:lnTo>
                        <a:pt x="11531" y="6301"/>
                      </a:lnTo>
                      <a:cubicBezTo>
                        <a:pt x="11751" y="6301"/>
                        <a:pt x="11909" y="6144"/>
                        <a:pt x="11909" y="5955"/>
                      </a:cubicBezTo>
                      <a:cubicBezTo>
                        <a:pt x="11909" y="5766"/>
                        <a:pt x="11751" y="5608"/>
                        <a:pt x="11531" y="5608"/>
                      </a:cubicBezTo>
                      <a:lnTo>
                        <a:pt x="11153" y="5608"/>
                      </a:lnTo>
                      <a:cubicBezTo>
                        <a:pt x="10995" y="2993"/>
                        <a:pt x="8916" y="914"/>
                        <a:pt x="6301" y="756"/>
                      </a:cubicBezTo>
                      <a:lnTo>
                        <a:pt x="6301" y="347"/>
                      </a:lnTo>
                      <a:cubicBezTo>
                        <a:pt x="6301" y="158"/>
                        <a:pt x="6144" y="0"/>
                        <a:pt x="595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SzPts val="1400"/>
                  </a:pPr>
                  <a:endParaRPr sz="14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22" name="TextBox 21"/>
              <p:cNvSpPr txBox="1"/>
              <p:nvPr/>
            </p:nvSpPr>
            <p:spPr>
              <a:xfrm>
                <a:off x="1657297" y="655658"/>
                <a:ext cx="757829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solidFill>
                      <a:schemeClr val="bg2">
                        <a:lumMod val="25000"/>
                      </a:schemeClr>
                    </a:solidFill>
                    <a:latin typeface="MADE TOMMY" panose="02000503000000020004" pitchFamily="50" charset="0"/>
                  </a:rPr>
                  <a:t>2. Field observation</a:t>
                </a:r>
                <a:endParaRPr lang="en-US" sz="2800" dirty="0">
                  <a:solidFill>
                    <a:schemeClr val="bg2">
                      <a:lumMod val="25000"/>
                    </a:schemeClr>
                  </a:solidFill>
                  <a:latin typeface="MADE TOMMY" panose="02000503000000020004" pitchFamily="50" charset="0"/>
                </a:endParaRPr>
              </a:p>
            </p:txBody>
          </p:sp>
        </p:grpSp>
      </p:grpSp>
      <p:grpSp>
        <p:nvGrpSpPr>
          <p:cNvPr id="25" name="Group 24"/>
          <p:cNvGrpSpPr/>
          <p:nvPr/>
        </p:nvGrpSpPr>
        <p:grpSpPr>
          <a:xfrm>
            <a:off x="1205802" y="4055795"/>
            <a:ext cx="8035628" cy="1419345"/>
            <a:chOff x="1204404" y="955543"/>
            <a:chExt cx="8035628" cy="1419345"/>
          </a:xfrm>
        </p:grpSpPr>
        <p:sp>
          <p:nvSpPr>
            <p:cNvPr id="26" name="TextBox 25"/>
            <p:cNvSpPr txBox="1"/>
            <p:nvPr/>
          </p:nvSpPr>
          <p:spPr>
            <a:xfrm>
              <a:off x="1661734" y="1451558"/>
              <a:ext cx="757829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14308" indent="-214308">
                <a:buFont typeface="Arial" panose="020B0604020202020204" pitchFamily="34" charset="0"/>
                <a:buChar char="•"/>
              </a:pPr>
              <a:r>
                <a:rPr lang="en-US" sz="1350" dirty="0" smtClean="0">
                  <a:solidFill>
                    <a:schemeClr val="bg2">
                      <a:lumMod val="25000"/>
                    </a:schemeClr>
                  </a:solidFill>
                  <a:latin typeface="MADE TOMMY" panose="02000503000000020004" pitchFamily="50" charset="0"/>
                </a:rPr>
                <a:t>Landsat 8.</a:t>
              </a:r>
            </a:p>
            <a:p>
              <a:pPr marL="214308" indent="-214308">
                <a:buFont typeface="Arial" panose="020B0604020202020204" pitchFamily="34" charset="0"/>
                <a:buChar char="•"/>
              </a:pPr>
              <a:r>
                <a:rPr lang="en-US" sz="1350" dirty="0" smtClean="0">
                  <a:solidFill>
                    <a:schemeClr val="bg2">
                      <a:lumMod val="25000"/>
                    </a:schemeClr>
                  </a:solidFill>
                  <a:latin typeface="MADE TOMMY" panose="02000503000000020004" pitchFamily="50" charset="0"/>
                </a:rPr>
                <a:t>30 meter in resolution.</a:t>
              </a:r>
            </a:p>
            <a:p>
              <a:pPr marL="214308" indent="-214308">
                <a:buFont typeface="Arial" panose="020B0604020202020204" pitchFamily="34" charset="0"/>
                <a:buChar char="•"/>
              </a:pPr>
              <a:r>
                <a:rPr lang="en-US" sz="1350" dirty="0" smtClean="0">
                  <a:solidFill>
                    <a:schemeClr val="bg2">
                      <a:lumMod val="25000"/>
                    </a:schemeClr>
                  </a:solidFill>
                  <a:latin typeface="MADE TOMMY" panose="02000503000000020004" pitchFamily="50" charset="0"/>
                </a:rPr>
                <a:t>Values were extracted at mangrove area polygon.</a:t>
              </a:r>
            </a:p>
            <a:p>
              <a:pPr marL="214308" indent="-214308">
                <a:buFont typeface="Arial" panose="020B0604020202020204" pitchFamily="34" charset="0"/>
                <a:buChar char="•"/>
              </a:pPr>
              <a:r>
                <a:rPr lang="en-US" sz="1350" dirty="0" smtClean="0">
                  <a:solidFill>
                    <a:schemeClr val="bg2">
                      <a:lumMod val="25000"/>
                    </a:schemeClr>
                  </a:solidFill>
                  <a:latin typeface="MADE TOMMY" panose="02000503000000020004" pitchFamily="50" charset="0"/>
                </a:rPr>
                <a:t>Contained 7 bands.</a:t>
              </a:r>
              <a:endParaRPr lang="en-US" sz="1350" dirty="0">
                <a:solidFill>
                  <a:schemeClr val="bg2">
                    <a:lumMod val="25000"/>
                  </a:schemeClr>
                </a:solidFill>
                <a:latin typeface="MADE TOMMY" panose="02000503000000020004" pitchFamily="50" charset="0"/>
              </a:endParaRPr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1204404" y="955543"/>
              <a:ext cx="8014413" cy="523220"/>
              <a:chOff x="1221182" y="655658"/>
              <a:chExt cx="8014413" cy="523220"/>
            </a:xfrm>
          </p:grpSpPr>
          <p:grpSp>
            <p:nvGrpSpPr>
              <p:cNvPr id="28" name="Google Shape;382;p16"/>
              <p:cNvGrpSpPr/>
              <p:nvPr/>
            </p:nvGrpSpPr>
            <p:grpSpPr>
              <a:xfrm>
                <a:off x="1221182" y="692917"/>
                <a:ext cx="448701" cy="448701"/>
                <a:chOff x="1049375" y="2680675"/>
                <a:chExt cx="297725" cy="297725"/>
              </a:xfrm>
              <a:solidFill>
                <a:schemeClr val="tx1"/>
              </a:solidFill>
            </p:grpSpPr>
            <p:sp>
              <p:nvSpPr>
                <p:cNvPr id="30" name="Google Shape;383;p16"/>
                <p:cNvSpPr/>
                <p:nvPr/>
              </p:nvSpPr>
              <p:spPr>
                <a:xfrm>
                  <a:off x="1113175" y="2752350"/>
                  <a:ext cx="161475" cy="155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59" h="6239" extrusionOk="0">
                      <a:moveTo>
                        <a:pt x="3403" y="2079"/>
                      </a:moveTo>
                      <a:cubicBezTo>
                        <a:pt x="3781" y="2079"/>
                        <a:pt x="4096" y="2394"/>
                        <a:pt x="4096" y="2773"/>
                      </a:cubicBezTo>
                      <a:cubicBezTo>
                        <a:pt x="4096" y="3182"/>
                        <a:pt x="3781" y="3497"/>
                        <a:pt x="3403" y="3497"/>
                      </a:cubicBezTo>
                      <a:cubicBezTo>
                        <a:pt x="2993" y="3434"/>
                        <a:pt x="2678" y="3119"/>
                        <a:pt x="2678" y="2773"/>
                      </a:cubicBezTo>
                      <a:cubicBezTo>
                        <a:pt x="2678" y="2394"/>
                        <a:pt x="2993" y="2079"/>
                        <a:pt x="3403" y="2079"/>
                      </a:cubicBezTo>
                      <a:close/>
                      <a:moveTo>
                        <a:pt x="3371" y="693"/>
                      </a:moveTo>
                      <a:cubicBezTo>
                        <a:pt x="4694" y="693"/>
                        <a:pt x="5765" y="1796"/>
                        <a:pt x="5765" y="3119"/>
                      </a:cubicBezTo>
                      <a:cubicBezTo>
                        <a:pt x="5765" y="3686"/>
                        <a:pt x="5545" y="4222"/>
                        <a:pt x="5198" y="4663"/>
                      </a:cubicBezTo>
                      <a:cubicBezTo>
                        <a:pt x="5072" y="4442"/>
                        <a:pt x="4915" y="4190"/>
                        <a:pt x="4694" y="4001"/>
                      </a:cubicBezTo>
                      <a:cubicBezTo>
                        <a:pt x="4568" y="3907"/>
                        <a:pt x="4442" y="3812"/>
                        <a:pt x="4348" y="3749"/>
                      </a:cubicBezTo>
                      <a:cubicBezTo>
                        <a:pt x="4568" y="3529"/>
                        <a:pt x="4726" y="3182"/>
                        <a:pt x="4726" y="2804"/>
                      </a:cubicBezTo>
                      <a:cubicBezTo>
                        <a:pt x="4726" y="2079"/>
                        <a:pt x="4096" y="1449"/>
                        <a:pt x="3340" y="1449"/>
                      </a:cubicBezTo>
                      <a:cubicBezTo>
                        <a:pt x="2615" y="1449"/>
                        <a:pt x="1985" y="2079"/>
                        <a:pt x="1985" y="2804"/>
                      </a:cubicBezTo>
                      <a:cubicBezTo>
                        <a:pt x="1985" y="3182"/>
                        <a:pt x="2142" y="3529"/>
                        <a:pt x="2363" y="3749"/>
                      </a:cubicBezTo>
                      <a:lnTo>
                        <a:pt x="2016" y="4001"/>
                      </a:lnTo>
                      <a:cubicBezTo>
                        <a:pt x="1827" y="4190"/>
                        <a:pt x="1607" y="4442"/>
                        <a:pt x="1512" y="4663"/>
                      </a:cubicBezTo>
                      <a:cubicBezTo>
                        <a:pt x="1040" y="4064"/>
                        <a:pt x="882" y="3434"/>
                        <a:pt x="945" y="2773"/>
                      </a:cubicBezTo>
                      <a:cubicBezTo>
                        <a:pt x="1103" y="1670"/>
                        <a:pt x="2111" y="693"/>
                        <a:pt x="3371" y="693"/>
                      </a:cubicBezTo>
                      <a:close/>
                      <a:moveTo>
                        <a:pt x="3371" y="4159"/>
                      </a:moveTo>
                      <a:cubicBezTo>
                        <a:pt x="4001" y="4159"/>
                        <a:pt x="4505" y="4600"/>
                        <a:pt x="4694" y="5135"/>
                      </a:cubicBezTo>
                      <a:cubicBezTo>
                        <a:pt x="4316" y="5387"/>
                        <a:pt x="3875" y="5545"/>
                        <a:pt x="3371" y="5545"/>
                      </a:cubicBezTo>
                      <a:cubicBezTo>
                        <a:pt x="2898" y="5545"/>
                        <a:pt x="2426" y="5387"/>
                        <a:pt x="2016" y="5135"/>
                      </a:cubicBezTo>
                      <a:cubicBezTo>
                        <a:pt x="2174" y="4537"/>
                        <a:pt x="2741" y="4159"/>
                        <a:pt x="3371" y="4159"/>
                      </a:cubicBezTo>
                      <a:close/>
                      <a:moveTo>
                        <a:pt x="3308" y="0"/>
                      </a:moveTo>
                      <a:cubicBezTo>
                        <a:pt x="1701" y="0"/>
                        <a:pt x="441" y="1229"/>
                        <a:pt x="252" y="2710"/>
                      </a:cubicBezTo>
                      <a:cubicBezTo>
                        <a:pt x="0" y="4600"/>
                        <a:pt x="1512" y="6238"/>
                        <a:pt x="3371" y="6238"/>
                      </a:cubicBezTo>
                      <a:cubicBezTo>
                        <a:pt x="5104" y="6238"/>
                        <a:pt x="6459" y="4820"/>
                        <a:pt x="6459" y="3119"/>
                      </a:cubicBezTo>
                      <a:cubicBezTo>
                        <a:pt x="6459" y="1386"/>
                        <a:pt x="5041" y="0"/>
                        <a:pt x="330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SzPts val="1400"/>
                  </a:pPr>
                  <a:endParaRPr sz="14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" name="Google Shape;384;p16"/>
                <p:cNvSpPr/>
                <p:nvPr/>
              </p:nvSpPr>
              <p:spPr>
                <a:xfrm>
                  <a:off x="1049375" y="2680675"/>
                  <a:ext cx="297725" cy="297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09" h="11909" extrusionOk="0">
                      <a:moveTo>
                        <a:pt x="6270" y="1512"/>
                      </a:moveTo>
                      <a:cubicBezTo>
                        <a:pt x="8475" y="1670"/>
                        <a:pt x="10239" y="3434"/>
                        <a:pt x="10397" y="5640"/>
                      </a:cubicBezTo>
                      <a:lnTo>
                        <a:pt x="10082" y="5640"/>
                      </a:lnTo>
                      <a:cubicBezTo>
                        <a:pt x="9893" y="5640"/>
                        <a:pt x="9735" y="5797"/>
                        <a:pt x="9735" y="5986"/>
                      </a:cubicBezTo>
                      <a:cubicBezTo>
                        <a:pt x="9735" y="6207"/>
                        <a:pt x="9893" y="6364"/>
                        <a:pt x="10082" y="6364"/>
                      </a:cubicBezTo>
                      <a:lnTo>
                        <a:pt x="10397" y="6364"/>
                      </a:lnTo>
                      <a:cubicBezTo>
                        <a:pt x="10239" y="8569"/>
                        <a:pt x="8475" y="10334"/>
                        <a:pt x="6270" y="10491"/>
                      </a:cubicBezTo>
                      <a:lnTo>
                        <a:pt x="6270" y="10176"/>
                      </a:lnTo>
                      <a:cubicBezTo>
                        <a:pt x="6270" y="9987"/>
                        <a:pt x="6112" y="9830"/>
                        <a:pt x="5923" y="9830"/>
                      </a:cubicBezTo>
                      <a:cubicBezTo>
                        <a:pt x="5703" y="9830"/>
                        <a:pt x="5545" y="9987"/>
                        <a:pt x="5545" y="10176"/>
                      </a:cubicBezTo>
                      <a:lnTo>
                        <a:pt x="5545" y="10491"/>
                      </a:lnTo>
                      <a:cubicBezTo>
                        <a:pt x="3340" y="10334"/>
                        <a:pt x="1575" y="8569"/>
                        <a:pt x="1418" y="6364"/>
                      </a:cubicBezTo>
                      <a:lnTo>
                        <a:pt x="1733" y="6364"/>
                      </a:lnTo>
                      <a:cubicBezTo>
                        <a:pt x="1922" y="6364"/>
                        <a:pt x="2079" y="6207"/>
                        <a:pt x="2079" y="5986"/>
                      </a:cubicBezTo>
                      <a:cubicBezTo>
                        <a:pt x="2142" y="5797"/>
                        <a:pt x="1985" y="5640"/>
                        <a:pt x="1764" y="5640"/>
                      </a:cubicBezTo>
                      <a:lnTo>
                        <a:pt x="1418" y="5640"/>
                      </a:lnTo>
                      <a:cubicBezTo>
                        <a:pt x="1575" y="3434"/>
                        <a:pt x="3340" y="1670"/>
                        <a:pt x="5545" y="1512"/>
                      </a:cubicBezTo>
                      <a:lnTo>
                        <a:pt x="5545" y="1827"/>
                      </a:lnTo>
                      <a:cubicBezTo>
                        <a:pt x="5545" y="2016"/>
                        <a:pt x="5703" y="2174"/>
                        <a:pt x="5923" y="2174"/>
                      </a:cubicBezTo>
                      <a:cubicBezTo>
                        <a:pt x="6112" y="2174"/>
                        <a:pt x="6270" y="2016"/>
                        <a:pt x="6270" y="1827"/>
                      </a:cubicBezTo>
                      <a:lnTo>
                        <a:pt x="6270" y="1512"/>
                      </a:lnTo>
                      <a:close/>
                      <a:moveTo>
                        <a:pt x="5955" y="0"/>
                      </a:moveTo>
                      <a:cubicBezTo>
                        <a:pt x="5766" y="0"/>
                        <a:pt x="5608" y="158"/>
                        <a:pt x="5608" y="347"/>
                      </a:cubicBezTo>
                      <a:lnTo>
                        <a:pt x="5608" y="756"/>
                      </a:lnTo>
                      <a:cubicBezTo>
                        <a:pt x="2993" y="914"/>
                        <a:pt x="914" y="2993"/>
                        <a:pt x="756" y="5608"/>
                      </a:cubicBezTo>
                      <a:lnTo>
                        <a:pt x="347" y="5608"/>
                      </a:lnTo>
                      <a:cubicBezTo>
                        <a:pt x="158" y="5608"/>
                        <a:pt x="0" y="5766"/>
                        <a:pt x="0" y="5955"/>
                      </a:cubicBezTo>
                      <a:cubicBezTo>
                        <a:pt x="0" y="6144"/>
                        <a:pt x="158" y="6301"/>
                        <a:pt x="347" y="6301"/>
                      </a:cubicBezTo>
                      <a:lnTo>
                        <a:pt x="756" y="6301"/>
                      </a:lnTo>
                      <a:cubicBezTo>
                        <a:pt x="914" y="8916"/>
                        <a:pt x="2993" y="10995"/>
                        <a:pt x="5608" y="11153"/>
                      </a:cubicBezTo>
                      <a:lnTo>
                        <a:pt x="5608" y="11562"/>
                      </a:lnTo>
                      <a:cubicBezTo>
                        <a:pt x="5608" y="11751"/>
                        <a:pt x="5766" y="11909"/>
                        <a:pt x="5955" y="11909"/>
                      </a:cubicBezTo>
                      <a:cubicBezTo>
                        <a:pt x="6144" y="11909"/>
                        <a:pt x="6301" y="11751"/>
                        <a:pt x="6301" y="11562"/>
                      </a:cubicBezTo>
                      <a:lnTo>
                        <a:pt x="6301" y="11153"/>
                      </a:lnTo>
                      <a:cubicBezTo>
                        <a:pt x="8916" y="10995"/>
                        <a:pt x="10995" y="8916"/>
                        <a:pt x="11153" y="6301"/>
                      </a:cubicBezTo>
                      <a:lnTo>
                        <a:pt x="11531" y="6301"/>
                      </a:lnTo>
                      <a:cubicBezTo>
                        <a:pt x="11751" y="6301"/>
                        <a:pt x="11909" y="6144"/>
                        <a:pt x="11909" y="5955"/>
                      </a:cubicBezTo>
                      <a:cubicBezTo>
                        <a:pt x="11909" y="5766"/>
                        <a:pt x="11751" y="5608"/>
                        <a:pt x="11531" y="5608"/>
                      </a:cubicBezTo>
                      <a:lnTo>
                        <a:pt x="11153" y="5608"/>
                      </a:lnTo>
                      <a:cubicBezTo>
                        <a:pt x="10995" y="2993"/>
                        <a:pt x="8916" y="914"/>
                        <a:pt x="6301" y="756"/>
                      </a:cubicBezTo>
                      <a:lnTo>
                        <a:pt x="6301" y="347"/>
                      </a:lnTo>
                      <a:cubicBezTo>
                        <a:pt x="6301" y="158"/>
                        <a:pt x="6144" y="0"/>
                        <a:pt x="595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SzPts val="1400"/>
                  </a:pPr>
                  <a:endParaRPr sz="14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29" name="TextBox 28"/>
              <p:cNvSpPr txBox="1"/>
              <p:nvPr/>
            </p:nvSpPr>
            <p:spPr>
              <a:xfrm>
                <a:off x="1657297" y="655658"/>
                <a:ext cx="757829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solidFill>
                      <a:schemeClr val="bg2">
                        <a:lumMod val="25000"/>
                      </a:schemeClr>
                    </a:solidFill>
                    <a:latin typeface="MADE TOMMY" panose="02000503000000020004" pitchFamily="50" charset="0"/>
                  </a:rPr>
                  <a:t>3. Satellite data</a:t>
                </a:r>
                <a:endParaRPr lang="en-US" sz="2800" dirty="0">
                  <a:solidFill>
                    <a:schemeClr val="bg2">
                      <a:lumMod val="25000"/>
                    </a:schemeClr>
                  </a:solidFill>
                  <a:latin typeface="MADE TOMMY" panose="02000503000000020004" pitchFamily="50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39195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681</TotalTime>
  <Words>937</Words>
  <Application>Microsoft Office PowerPoint</Application>
  <PresentationFormat>On-screen Show (4:3)</PresentationFormat>
  <Paragraphs>172</Paragraphs>
  <Slides>26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MADE TOMMY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RR TIARA DYAH AYU PRAMESTI(590249)</dc:creator>
  <cp:lastModifiedBy>Microsoft account</cp:lastModifiedBy>
  <cp:revision>68</cp:revision>
  <dcterms:created xsi:type="dcterms:W3CDTF">2022-01-05T08:13:12Z</dcterms:created>
  <dcterms:modified xsi:type="dcterms:W3CDTF">2023-07-20T11:07:50Z</dcterms:modified>
</cp:coreProperties>
</file>