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Sheet1!$A$2:$A$1002</c:f>
              <c:numCache>
                <c:formatCode>General</c:formatCode>
                <c:ptCount val="1001"/>
              </c:numCache>
            </c:numRef>
          </c:cat>
          <c:val>
            <c:numRef>
              <c:f>Sheet1!$B$2:$B$1002</c:f>
              <c:numCache>
                <c:formatCode>General</c:formatCode>
                <c:ptCount val="1001"/>
                <c:pt idx="0">
                  <c:v>50</c:v>
                </c:pt>
                <c:pt idx="1">
                  <c:v>53.333333000000003</c:v>
                </c:pt>
                <c:pt idx="2">
                  <c:v>53.333333000000003</c:v>
                </c:pt>
                <c:pt idx="3">
                  <c:v>53.333333000000003</c:v>
                </c:pt>
                <c:pt idx="4">
                  <c:v>53.333333000000003</c:v>
                </c:pt>
                <c:pt idx="5">
                  <c:v>50</c:v>
                </c:pt>
                <c:pt idx="6">
                  <c:v>46.666666999999997</c:v>
                </c:pt>
                <c:pt idx="7">
                  <c:v>46.666666999999997</c:v>
                </c:pt>
                <c:pt idx="8">
                  <c:v>43.333333000000003</c:v>
                </c:pt>
                <c:pt idx="9">
                  <c:v>40</c:v>
                </c:pt>
                <c:pt idx="10">
                  <c:v>36.666666999999997</c:v>
                </c:pt>
                <c:pt idx="11">
                  <c:v>33.333333000000003</c:v>
                </c:pt>
                <c:pt idx="12">
                  <c:v>30</c:v>
                </c:pt>
                <c:pt idx="13">
                  <c:v>30</c:v>
                </c:pt>
                <c:pt idx="14">
                  <c:v>30</c:v>
                </c:pt>
                <c:pt idx="15">
                  <c:v>33.333333000000003</c:v>
                </c:pt>
                <c:pt idx="16">
                  <c:v>33.333333000000003</c:v>
                </c:pt>
                <c:pt idx="17">
                  <c:v>36.666666999999997</c:v>
                </c:pt>
                <c:pt idx="18">
                  <c:v>40</c:v>
                </c:pt>
                <c:pt idx="19">
                  <c:v>43.333333000000003</c:v>
                </c:pt>
                <c:pt idx="20">
                  <c:v>43.333333000000003</c:v>
                </c:pt>
                <c:pt idx="21">
                  <c:v>43.333333000000003</c:v>
                </c:pt>
                <c:pt idx="22">
                  <c:v>43.333333000000003</c:v>
                </c:pt>
                <c:pt idx="23">
                  <c:v>40</c:v>
                </c:pt>
                <c:pt idx="24">
                  <c:v>43.333333000000003</c:v>
                </c:pt>
                <c:pt idx="25">
                  <c:v>43.333333000000003</c:v>
                </c:pt>
                <c:pt idx="26">
                  <c:v>43.333333000000003</c:v>
                </c:pt>
                <c:pt idx="27">
                  <c:v>43.333333000000003</c:v>
                </c:pt>
                <c:pt idx="28">
                  <c:v>40</c:v>
                </c:pt>
                <c:pt idx="29">
                  <c:v>40</c:v>
                </c:pt>
                <c:pt idx="30">
                  <c:v>0</c:v>
                </c:pt>
                <c:pt idx="31">
                  <c:v>40</c:v>
                </c:pt>
                <c:pt idx="32">
                  <c:v>40</c:v>
                </c:pt>
                <c:pt idx="33">
                  <c:v>43.333333000000003</c:v>
                </c:pt>
                <c:pt idx="34">
                  <c:v>43.333333000000003</c:v>
                </c:pt>
                <c:pt idx="35">
                  <c:v>43.333333000000003</c:v>
                </c:pt>
                <c:pt idx="36">
                  <c:v>46.666666999999997</c:v>
                </c:pt>
                <c:pt idx="37">
                  <c:v>46.666666999999997</c:v>
                </c:pt>
                <c:pt idx="38">
                  <c:v>46.666666999999997</c:v>
                </c:pt>
                <c:pt idx="39">
                  <c:v>46.666666999999997</c:v>
                </c:pt>
                <c:pt idx="40">
                  <c:v>46.666666999999997</c:v>
                </c:pt>
                <c:pt idx="41">
                  <c:v>46.666666999999997</c:v>
                </c:pt>
                <c:pt idx="42">
                  <c:v>46.666666999999997</c:v>
                </c:pt>
                <c:pt idx="43">
                  <c:v>46.666666999999997</c:v>
                </c:pt>
                <c:pt idx="44">
                  <c:v>46.666666999999997</c:v>
                </c:pt>
                <c:pt idx="45">
                  <c:v>46.666666999999997</c:v>
                </c:pt>
                <c:pt idx="46">
                  <c:v>43.333333000000003</c:v>
                </c:pt>
                <c:pt idx="47">
                  <c:v>43.333333000000003</c:v>
                </c:pt>
                <c:pt idx="48">
                  <c:v>40</c:v>
                </c:pt>
                <c:pt idx="49">
                  <c:v>36.666666999999997</c:v>
                </c:pt>
                <c:pt idx="50">
                  <c:v>33.333333000000003</c:v>
                </c:pt>
                <c:pt idx="51">
                  <c:v>30</c:v>
                </c:pt>
                <c:pt idx="52">
                  <c:v>33.333333000000003</c:v>
                </c:pt>
                <c:pt idx="53">
                  <c:v>30</c:v>
                </c:pt>
                <c:pt idx="54">
                  <c:v>30</c:v>
                </c:pt>
                <c:pt idx="55">
                  <c:v>26.666667</c:v>
                </c:pt>
                <c:pt idx="56">
                  <c:v>26.666667</c:v>
                </c:pt>
                <c:pt idx="57">
                  <c:v>30</c:v>
                </c:pt>
                <c:pt idx="58">
                  <c:v>30</c:v>
                </c:pt>
                <c:pt idx="59">
                  <c:v>30</c:v>
                </c:pt>
                <c:pt idx="60">
                  <c:v>30</c:v>
                </c:pt>
                <c:pt idx="61">
                  <c:v>30</c:v>
                </c:pt>
                <c:pt idx="62">
                  <c:v>26.666667</c:v>
                </c:pt>
                <c:pt idx="63">
                  <c:v>26.666667</c:v>
                </c:pt>
                <c:pt idx="64">
                  <c:v>23.333333</c:v>
                </c:pt>
                <c:pt idx="65">
                  <c:v>23.333333</c:v>
                </c:pt>
                <c:pt idx="66">
                  <c:v>23.333333</c:v>
                </c:pt>
                <c:pt idx="67">
                  <c:v>23.333333</c:v>
                </c:pt>
                <c:pt idx="68">
                  <c:v>23.333333</c:v>
                </c:pt>
                <c:pt idx="69">
                  <c:v>23.333333</c:v>
                </c:pt>
                <c:pt idx="70">
                  <c:v>23.333333</c:v>
                </c:pt>
                <c:pt idx="71">
                  <c:v>23.333333</c:v>
                </c:pt>
                <c:pt idx="72">
                  <c:v>23.333333</c:v>
                </c:pt>
                <c:pt idx="73">
                  <c:v>23.333333</c:v>
                </c:pt>
                <c:pt idx="74">
                  <c:v>26.666667</c:v>
                </c:pt>
                <c:pt idx="75">
                  <c:v>30</c:v>
                </c:pt>
                <c:pt idx="76">
                  <c:v>33.333333000000003</c:v>
                </c:pt>
                <c:pt idx="77">
                  <c:v>33.333333000000003</c:v>
                </c:pt>
                <c:pt idx="78">
                  <c:v>33.333333000000003</c:v>
                </c:pt>
                <c:pt idx="79">
                  <c:v>36.666666999999997</c:v>
                </c:pt>
                <c:pt idx="80">
                  <c:v>36.666666999999997</c:v>
                </c:pt>
                <c:pt idx="81">
                  <c:v>36.666666999999997</c:v>
                </c:pt>
                <c:pt idx="82">
                  <c:v>33.333333000000003</c:v>
                </c:pt>
                <c:pt idx="83">
                  <c:v>33.333333000000003</c:v>
                </c:pt>
                <c:pt idx="84">
                  <c:v>33.333333000000003</c:v>
                </c:pt>
                <c:pt idx="85">
                  <c:v>33.333333000000003</c:v>
                </c:pt>
                <c:pt idx="86">
                  <c:v>30</c:v>
                </c:pt>
                <c:pt idx="87">
                  <c:v>26.666667</c:v>
                </c:pt>
                <c:pt idx="88">
                  <c:v>26.666667</c:v>
                </c:pt>
                <c:pt idx="89">
                  <c:v>30</c:v>
                </c:pt>
                <c:pt idx="90">
                  <c:v>30</c:v>
                </c:pt>
                <c:pt idx="91">
                  <c:v>26.666667</c:v>
                </c:pt>
                <c:pt idx="92">
                  <c:v>30</c:v>
                </c:pt>
                <c:pt idx="93">
                  <c:v>30</c:v>
                </c:pt>
                <c:pt idx="94">
                  <c:v>33.333333000000003</c:v>
                </c:pt>
                <c:pt idx="95">
                  <c:v>36.666666999999997</c:v>
                </c:pt>
                <c:pt idx="96">
                  <c:v>33.333333000000003</c:v>
                </c:pt>
                <c:pt idx="97">
                  <c:v>33.333333000000003</c:v>
                </c:pt>
                <c:pt idx="98">
                  <c:v>30</c:v>
                </c:pt>
                <c:pt idx="99">
                  <c:v>30</c:v>
                </c:pt>
                <c:pt idx="100">
                  <c:v>30</c:v>
                </c:pt>
                <c:pt idx="101">
                  <c:v>30</c:v>
                </c:pt>
                <c:pt idx="102">
                  <c:v>30</c:v>
                </c:pt>
                <c:pt idx="103">
                  <c:v>30</c:v>
                </c:pt>
                <c:pt idx="104">
                  <c:v>26.666667</c:v>
                </c:pt>
                <c:pt idx="105">
                  <c:v>26.666667</c:v>
                </c:pt>
                <c:pt idx="106">
                  <c:v>26.666667</c:v>
                </c:pt>
                <c:pt idx="107">
                  <c:v>26.666667</c:v>
                </c:pt>
                <c:pt idx="108">
                  <c:v>30</c:v>
                </c:pt>
                <c:pt idx="109">
                  <c:v>30</c:v>
                </c:pt>
                <c:pt idx="110">
                  <c:v>30</c:v>
                </c:pt>
                <c:pt idx="111">
                  <c:v>33.333333000000003</c:v>
                </c:pt>
                <c:pt idx="112">
                  <c:v>33.333333000000003</c:v>
                </c:pt>
                <c:pt idx="113">
                  <c:v>36.666666999999997</c:v>
                </c:pt>
                <c:pt idx="114">
                  <c:v>36.666666999999997</c:v>
                </c:pt>
                <c:pt idx="115">
                  <c:v>36.666666999999997</c:v>
                </c:pt>
                <c:pt idx="116">
                  <c:v>36.666666999999997</c:v>
                </c:pt>
                <c:pt idx="117">
                  <c:v>36.666666999999997</c:v>
                </c:pt>
                <c:pt idx="118">
                  <c:v>40</c:v>
                </c:pt>
                <c:pt idx="119">
                  <c:v>40</c:v>
                </c:pt>
                <c:pt idx="120">
                  <c:v>40</c:v>
                </c:pt>
                <c:pt idx="121">
                  <c:v>43.333333000000003</c:v>
                </c:pt>
                <c:pt idx="122">
                  <c:v>40</c:v>
                </c:pt>
                <c:pt idx="123">
                  <c:v>40</c:v>
                </c:pt>
                <c:pt idx="124">
                  <c:v>36.666666999999997</c:v>
                </c:pt>
                <c:pt idx="125">
                  <c:v>36.666666999999997</c:v>
                </c:pt>
                <c:pt idx="126">
                  <c:v>40</c:v>
                </c:pt>
                <c:pt idx="127">
                  <c:v>43.333333000000003</c:v>
                </c:pt>
                <c:pt idx="128">
                  <c:v>46.666666999999997</c:v>
                </c:pt>
                <c:pt idx="129">
                  <c:v>46.666666999999997</c:v>
                </c:pt>
                <c:pt idx="130">
                  <c:v>46.666666999999997</c:v>
                </c:pt>
                <c:pt idx="131">
                  <c:v>46.666666999999997</c:v>
                </c:pt>
                <c:pt idx="132">
                  <c:v>46.666666999999997</c:v>
                </c:pt>
                <c:pt idx="133">
                  <c:v>46.666666999999997</c:v>
                </c:pt>
                <c:pt idx="134">
                  <c:v>46.666666999999997</c:v>
                </c:pt>
                <c:pt idx="135">
                  <c:v>46.666666999999997</c:v>
                </c:pt>
                <c:pt idx="136">
                  <c:v>43.333333000000003</c:v>
                </c:pt>
                <c:pt idx="137">
                  <c:v>46.666666999999997</c:v>
                </c:pt>
                <c:pt idx="138">
                  <c:v>43.333333000000003</c:v>
                </c:pt>
                <c:pt idx="139">
                  <c:v>40</c:v>
                </c:pt>
                <c:pt idx="140">
                  <c:v>40</c:v>
                </c:pt>
                <c:pt idx="141">
                  <c:v>36.666666999999997</c:v>
                </c:pt>
                <c:pt idx="142">
                  <c:v>36.666666999999997</c:v>
                </c:pt>
                <c:pt idx="143">
                  <c:v>33.333333000000003</c:v>
                </c:pt>
                <c:pt idx="144">
                  <c:v>33.333333000000003</c:v>
                </c:pt>
                <c:pt idx="145">
                  <c:v>33.333333000000003</c:v>
                </c:pt>
                <c:pt idx="146">
                  <c:v>36.666666999999997</c:v>
                </c:pt>
                <c:pt idx="147">
                  <c:v>36.666666999999997</c:v>
                </c:pt>
                <c:pt idx="148">
                  <c:v>36.666666999999997</c:v>
                </c:pt>
                <c:pt idx="149">
                  <c:v>36.666666999999997</c:v>
                </c:pt>
                <c:pt idx="150">
                  <c:v>36.666666999999997</c:v>
                </c:pt>
                <c:pt idx="151">
                  <c:v>33.333333000000003</c:v>
                </c:pt>
                <c:pt idx="152">
                  <c:v>33.333333000000003</c:v>
                </c:pt>
                <c:pt idx="153">
                  <c:v>30</c:v>
                </c:pt>
                <c:pt idx="154">
                  <c:v>30</c:v>
                </c:pt>
                <c:pt idx="155">
                  <c:v>26.666667</c:v>
                </c:pt>
                <c:pt idx="156">
                  <c:v>23.333333</c:v>
                </c:pt>
                <c:pt idx="157">
                  <c:v>20</c:v>
                </c:pt>
                <c:pt idx="158">
                  <c:v>16.666667</c:v>
                </c:pt>
                <c:pt idx="159">
                  <c:v>16.666667</c:v>
                </c:pt>
                <c:pt idx="160">
                  <c:v>16.666667</c:v>
                </c:pt>
                <c:pt idx="161">
                  <c:v>16.666667</c:v>
                </c:pt>
                <c:pt idx="162">
                  <c:v>16.666667</c:v>
                </c:pt>
                <c:pt idx="163">
                  <c:v>20</c:v>
                </c:pt>
                <c:pt idx="164">
                  <c:v>20</c:v>
                </c:pt>
                <c:pt idx="165">
                  <c:v>16.666667</c:v>
                </c:pt>
                <c:pt idx="166">
                  <c:v>16.666667</c:v>
                </c:pt>
                <c:pt idx="167">
                  <c:v>13.333333</c:v>
                </c:pt>
                <c:pt idx="168">
                  <c:v>13.333333</c:v>
                </c:pt>
                <c:pt idx="169">
                  <c:v>13.333333</c:v>
                </c:pt>
                <c:pt idx="170">
                  <c:v>13.333333</c:v>
                </c:pt>
                <c:pt idx="171">
                  <c:v>13.333333</c:v>
                </c:pt>
                <c:pt idx="172">
                  <c:v>16.666667</c:v>
                </c:pt>
                <c:pt idx="173">
                  <c:v>16.666667</c:v>
                </c:pt>
                <c:pt idx="174">
                  <c:v>20</c:v>
                </c:pt>
                <c:pt idx="175">
                  <c:v>20</c:v>
                </c:pt>
                <c:pt idx="176">
                  <c:v>20</c:v>
                </c:pt>
                <c:pt idx="177">
                  <c:v>20</c:v>
                </c:pt>
                <c:pt idx="178">
                  <c:v>16.666667</c:v>
                </c:pt>
                <c:pt idx="179">
                  <c:v>16.666667</c:v>
                </c:pt>
                <c:pt idx="180">
                  <c:v>16.666667</c:v>
                </c:pt>
                <c:pt idx="181">
                  <c:v>16.666667</c:v>
                </c:pt>
                <c:pt idx="182">
                  <c:v>16.666667</c:v>
                </c:pt>
                <c:pt idx="183">
                  <c:v>20</c:v>
                </c:pt>
                <c:pt idx="184">
                  <c:v>20</c:v>
                </c:pt>
                <c:pt idx="185">
                  <c:v>23.333333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26.666667</c:v>
                </c:pt>
                <c:pt idx="190">
                  <c:v>26.666667</c:v>
                </c:pt>
                <c:pt idx="191">
                  <c:v>26.666667</c:v>
                </c:pt>
                <c:pt idx="192">
                  <c:v>26.666667</c:v>
                </c:pt>
                <c:pt idx="193">
                  <c:v>26.666667</c:v>
                </c:pt>
                <c:pt idx="194">
                  <c:v>26.666667</c:v>
                </c:pt>
                <c:pt idx="195">
                  <c:v>26.666667</c:v>
                </c:pt>
                <c:pt idx="196">
                  <c:v>23.333333</c:v>
                </c:pt>
                <c:pt idx="197">
                  <c:v>23.333333</c:v>
                </c:pt>
                <c:pt idx="198">
                  <c:v>23.333333</c:v>
                </c:pt>
                <c:pt idx="199">
                  <c:v>26.666667</c:v>
                </c:pt>
                <c:pt idx="200">
                  <c:v>30</c:v>
                </c:pt>
                <c:pt idx="201">
                  <c:v>30</c:v>
                </c:pt>
                <c:pt idx="202">
                  <c:v>33.333333000000003</c:v>
                </c:pt>
                <c:pt idx="203">
                  <c:v>33.333333000000003</c:v>
                </c:pt>
                <c:pt idx="204">
                  <c:v>33.333333000000003</c:v>
                </c:pt>
                <c:pt idx="205">
                  <c:v>33.333333000000003</c:v>
                </c:pt>
                <c:pt idx="206">
                  <c:v>33.333333000000003</c:v>
                </c:pt>
                <c:pt idx="207">
                  <c:v>30</c:v>
                </c:pt>
                <c:pt idx="208">
                  <c:v>33.333333000000003</c:v>
                </c:pt>
                <c:pt idx="209">
                  <c:v>30</c:v>
                </c:pt>
                <c:pt idx="210">
                  <c:v>30</c:v>
                </c:pt>
                <c:pt idx="211">
                  <c:v>30</c:v>
                </c:pt>
                <c:pt idx="212">
                  <c:v>26.666667</c:v>
                </c:pt>
                <c:pt idx="213">
                  <c:v>30</c:v>
                </c:pt>
                <c:pt idx="214">
                  <c:v>33.333333000000003</c:v>
                </c:pt>
                <c:pt idx="215">
                  <c:v>36.666666999999997</c:v>
                </c:pt>
                <c:pt idx="216">
                  <c:v>36.666666999999997</c:v>
                </c:pt>
                <c:pt idx="217">
                  <c:v>36.666666999999997</c:v>
                </c:pt>
                <c:pt idx="218">
                  <c:v>33.333333000000003</c:v>
                </c:pt>
                <c:pt idx="219">
                  <c:v>30</c:v>
                </c:pt>
                <c:pt idx="220">
                  <c:v>30</c:v>
                </c:pt>
                <c:pt idx="221">
                  <c:v>30</c:v>
                </c:pt>
                <c:pt idx="222">
                  <c:v>33.333333000000003</c:v>
                </c:pt>
                <c:pt idx="223">
                  <c:v>36.666666999999997</c:v>
                </c:pt>
                <c:pt idx="224">
                  <c:v>36.666666999999997</c:v>
                </c:pt>
                <c:pt idx="225">
                  <c:v>36.666666999999997</c:v>
                </c:pt>
                <c:pt idx="226">
                  <c:v>36.666666999999997</c:v>
                </c:pt>
                <c:pt idx="227">
                  <c:v>36.666666999999997</c:v>
                </c:pt>
                <c:pt idx="228">
                  <c:v>36.666666999999997</c:v>
                </c:pt>
                <c:pt idx="229">
                  <c:v>33.333333000000003</c:v>
                </c:pt>
                <c:pt idx="230">
                  <c:v>30</c:v>
                </c:pt>
                <c:pt idx="231">
                  <c:v>30</c:v>
                </c:pt>
                <c:pt idx="232">
                  <c:v>26.666667</c:v>
                </c:pt>
                <c:pt idx="233">
                  <c:v>26.666667</c:v>
                </c:pt>
                <c:pt idx="234">
                  <c:v>26.666667</c:v>
                </c:pt>
                <c:pt idx="235">
                  <c:v>23.333333</c:v>
                </c:pt>
                <c:pt idx="236">
                  <c:v>23.333333</c:v>
                </c:pt>
                <c:pt idx="237">
                  <c:v>23.333333</c:v>
                </c:pt>
                <c:pt idx="238">
                  <c:v>20</c:v>
                </c:pt>
                <c:pt idx="239">
                  <c:v>20</c:v>
                </c:pt>
                <c:pt idx="240">
                  <c:v>20</c:v>
                </c:pt>
                <c:pt idx="241">
                  <c:v>20</c:v>
                </c:pt>
                <c:pt idx="242">
                  <c:v>20</c:v>
                </c:pt>
                <c:pt idx="243">
                  <c:v>16.666667</c:v>
                </c:pt>
                <c:pt idx="244">
                  <c:v>13.333333</c:v>
                </c:pt>
                <c:pt idx="245">
                  <c:v>10</c:v>
                </c:pt>
                <c:pt idx="246">
                  <c:v>6.6666670000000003</c:v>
                </c:pt>
                <c:pt idx="247">
                  <c:v>6.6666670000000003</c:v>
                </c:pt>
                <c:pt idx="248">
                  <c:v>6.6666670000000003</c:v>
                </c:pt>
                <c:pt idx="249">
                  <c:v>10</c:v>
                </c:pt>
                <c:pt idx="250">
                  <c:v>10</c:v>
                </c:pt>
                <c:pt idx="251">
                  <c:v>10</c:v>
                </c:pt>
                <c:pt idx="252">
                  <c:v>10</c:v>
                </c:pt>
                <c:pt idx="253">
                  <c:v>6.6666670000000003</c:v>
                </c:pt>
                <c:pt idx="254">
                  <c:v>10</c:v>
                </c:pt>
                <c:pt idx="255">
                  <c:v>13.333333</c:v>
                </c:pt>
                <c:pt idx="256">
                  <c:v>13.333333</c:v>
                </c:pt>
                <c:pt idx="257">
                  <c:v>13.333333</c:v>
                </c:pt>
                <c:pt idx="258">
                  <c:v>13.333333</c:v>
                </c:pt>
                <c:pt idx="259">
                  <c:v>13.333333</c:v>
                </c:pt>
                <c:pt idx="260">
                  <c:v>16.666667</c:v>
                </c:pt>
                <c:pt idx="261">
                  <c:v>16.666667</c:v>
                </c:pt>
                <c:pt idx="262">
                  <c:v>16.666667</c:v>
                </c:pt>
                <c:pt idx="263">
                  <c:v>20</c:v>
                </c:pt>
                <c:pt idx="264">
                  <c:v>20</c:v>
                </c:pt>
                <c:pt idx="265">
                  <c:v>20</c:v>
                </c:pt>
                <c:pt idx="266">
                  <c:v>20</c:v>
                </c:pt>
                <c:pt idx="267">
                  <c:v>23.333333</c:v>
                </c:pt>
                <c:pt idx="268">
                  <c:v>23.333333</c:v>
                </c:pt>
                <c:pt idx="269">
                  <c:v>26.666667</c:v>
                </c:pt>
                <c:pt idx="270">
                  <c:v>26.666667</c:v>
                </c:pt>
                <c:pt idx="271">
                  <c:v>26.666667</c:v>
                </c:pt>
                <c:pt idx="272">
                  <c:v>26.666667</c:v>
                </c:pt>
                <c:pt idx="273">
                  <c:v>26.666667</c:v>
                </c:pt>
                <c:pt idx="274">
                  <c:v>26.666667</c:v>
                </c:pt>
                <c:pt idx="275">
                  <c:v>30</c:v>
                </c:pt>
                <c:pt idx="276">
                  <c:v>30</c:v>
                </c:pt>
                <c:pt idx="277">
                  <c:v>33.333333000000003</c:v>
                </c:pt>
                <c:pt idx="278">
                  <c:v>33.333333000000003</c:v>
                </c:pt>
                <c:pt idx="279">
                  <c:v>30</c:v>
                </c:pt>
                <c:pt idx="280">
                  <c:v>30</c:v>
                </c:pt>
                <c:pt idx="281">
                  <c:v>33.333333000000003</c:v>
                </c:pt>
                <c:pt idx="282">
                  <c:v>33.333333000000003</c:v>
                </c:pt>
                <c:pt idx="283">
                  <c:v>33.333333000000003</c:v>
                </c:pt>
                <c:pt idx="284">
                  <c:v>33.333333000000003</c:v>
                </c:pt>
                <c:pt idx="285">
                  <c:v>30</c:v>
                </c:pt>
                <c:pt idx="286">
                  <c:v>30</c:v>
                </c:pt>
                <c:pt idx="287">
                  <c:v>30</c:v>
                </c:pt>
                <c:pt idx="288">
                  <c:v>30</c:v>
                </c:pt>
                <c:pt idx="289">
                  <c:v>30</c:v>
                </c:pt>
                <c:pt idx="290">
                  <c:v>26.666667</c:v>
                </c:pt>
                <c:pt idx="291">
                  <c:v>26.666667</c:v>
                </c:pt>
                <c:pt idx="292">
                  <c:v>26.666667</c:v>
                </c:pt>
                <c:pt idx="293">
                  <c:v>23.333333</c:v>
                </c:pt>
                <c:pt idx="294">
                  <c:v>26.666667</c:v>
                </c:pt>
                <c:pt idx="295">
                  <c:v>26.666667</c:v>
                </c:pt>
                <c:pt idx="296">
                  <c:v>30</c:v>
                </c:pt>
                <c:pt idx="297">
                  <c:v>26.666667</c:v>
                </c:pt>
                <c:pt idx="298">
                  <c:v>26.666667</c:v>
                </c:pt>
                <c:pt idx="299">
                  <c:v>23.333333</c:v>
                </c:pt>
                <c:pt idx="300">
                  <c:v>26.666667</c:v>
                </c:pt>
                <c:pt idx="301">
                  <c:v>26.666667</c:v>
                </c:pt>
                <c:pt idx="302">
                  <c:v>26.666667</c:v>
                </c:pt>
                <c:pt idx="303">
                  <c:v>30</c:v>
                </c:pt>
                <c:pt idx="304">
                  <c:v>30</c:v>
                </c:pt>
                <c:pt idx="305">
                  <c:v>26.666667</c:v>
                </c:pt>
                <c:pt idx="306">
                  <c:v>26.666667</c:v>
                </c:pt>
                <c:pt idx="307">
                  <c:v>23.333333</c:v>
                </c:pt>
                <c:pt idx="308">
                  <c:v>23.333333</c:v>
                </c:pt>
                <c:pt idx="309">
                  <c:v>23.333333</c:v>
                </c:pt>
                <c:pt idx="310">
                  <c:v>26.666667</c:v>
                </c:pt>
                <c:pt idx="311">
                  <c:v>26.666667</c:v>
                </c:pt>
                <c:pt idx="312">
                  <c:v>23.333333</c:v>
                </c:pt>
                <c:pt idx="313">
                  <c:v>26.666667</c:v>
                </c:pt>
                <c:pt idx="314">
                  <c:v>26.666667</c:v>
                </c:pt>
                <c:pt idx="315">
                  <c:v>30</c:v>
                </c:pt>
                <c:pt idx="316">
                  <c:v>30</c:v>
                </c:pt>
                <c:pt idx="317">
                  <c:v>33.333333000000003</c:v>
                </c:pt>
                <c:pt idx="318">
                  <c:v>36.666666999999997</c:v>
                </c:pt>
                <c:pt idx="319">
                  <c:v>36.666666999999997</c:v>
                </c:pt>
                <c:pt idx="320">
                  <c:v>36.666666999999997</c:v>
                </c:pt>
                <c:pt idx="321">
                  <c:v>36.666666999999997</c:v>
                </c:pt>
                <c:pt idx="322">
                  <c:v>36.666666999999997</c:v>
                </c:pt>
                <c:pt idx="323">
                  <c:v>36.666666999999997</c:v>
                </c:pt>
                <c:pt idx="324">
                  <c:v>36.666666999999997</c:v>
                </c:pt>
                <c:pt idx="325">
                  <c:v>36.666666999999997</c:v>
                </c:pt>
                <c:pt idx="326">
                  <c:v>33.333333000000003</c:v>
                </c:pt>
                <c:pt idx="327">
                  <c:v>33.333333000000003</c:v>
                </c:pt>
                <c:pt idx="328">
                  <c:v>33.333333000000003</c:v>
                </c:pt>
                <c:pt idx="329">
                  <c:v>33.333333000000003</c:v>
                </c:pt>
                <c:pt idx="330">
                  <c:v>33.333333000000003</c:v>
                </c:pt>
                <c:pt idx="331">
                  <c:v>33.333333000000003</c:v>
                </c:pt>
                <c:pt idx="332">
                  <c:v>36.666666999999997</c:v>
                </c:pt>
                <c:pt idx="333">
                  <c:v>33.333333000000003</c:v>
                </c:pt>
                <c:pt idx="334">
                  <c:v>36.666666999999997</c:v>
                </c:pt>
                <c:pt idx="335">
                  <c:v>36.666666999999997</c:v>
                </c:pt>
                <c:pt idx="336">
                  <c:v>36.666666999999997</c:v>
                </c:pt>
                <c:pt idx="337">
                  <c:v>36.666666999999997</c:v>
                </c:pt>
                <c:pt idx="338">
                  <c:v>40</c:v>
                </c:pt>
                <c:pt idx="339">
                  <c:v>40</c:v>
                </c:pt>
                <c:pt idx="340">
                  <c:v>36.666666999999997</c:v>
                </c:pt>
                <c:pt idx="341">
                  <c:v>33.333333000000003</c:v>
                </c:pt>
                <c:pt idx="342">
                  <c:v>33.333333000000003</c:v>
                </c:pt>
                <c:pt idx="343">
                  <c:v>30</c:v>
                </c:pt>
                <c:pt idx="344">
                  <c:v>26.666667</c:v>
                </c:pt>
                <c:pt idx="345">
                  <c:v>23.333333</c:v>
                </c:pt>
                <c:pt idx="346">
                  <c:v>23.333333</c:v>
                </c:pt>
                <c:pt idx="347">
                  <c:v>20</c:v>
                </c:pt>
                <c:pt idx="348">
                  <c:v>16.666667</c:v>
                </c:pt>
                <c:pt idx="349">
                  <c:v>20</c:v>
                </c:pt>
                <c:pt idx="350">
                  <c:v>20</c:v>
                </c:pt>
                <c:pt idx="351">
                  <c:v>20</c:v>
                </c:pt>
                <c:pt idx="352">
                  <c:v>20</c:v>
                </c:pt>
                <c:pt idx="353">
                  <c:v>20</c:v>
                </c:pt>
                <c:pt idx="354">
                  <c:v>16.666667</c:v>
                </c:pt>
                <c:pt idx="355">
                  <c:v>20</c:v>
                </c:pt>
                <c:pt idx="356">
                  <c:v>20</c:v>
                </c:pt>
                <c:pt idx="357">
                  <c:v>20</c:v>
                </c:pt>
                <c:pt idx="358">
                  <c:v>20</c:v>
                </c:pt>
                <c:pt idx="359">
                  <c:v>20</c:v>
                </c:pt>
                <c:pt idx="360">
                  <c:v>20</c:v>
                </c:pt>
                <c:pt idx="361">
                  <c:v>20</c:v>
                </c:pt>
                <c:pt idx="362">
                  <c:v>20</c:v>
                </c:pt>
                <c:pt idx="363">
                  <c:v>20</c:v>
                </c:pt>
                <c:pt idx="364">
                  <c:v>20</c:v>
                </c:pt>
                <c:pt idx="365">
                  <c:v>23.333333</c:v>
                </c:pt>
                <c:pt idx="366">
                  <c:v>23.333333</c:v>
                </c:pt>
                <c:pt idx="367">
                  <c:v>23.333333</c:v>
                </c:pt>
                <c:pt idx="368">
                  <c:v>20</c:v>
                </c:pt>
                <c:pt idx="369">
                  <c:v>23.333333</c:v>
                </c:pt>
                <c:pt idx="370">
                  <c:v>26.666667</c:v>
                </c:pt>
                <c:pt idx="371">
                  <c:v>30</c:v>
                </c:pt>
                <c:pt idx="372">
                  <c:v>33.333333000000003</c:v>
                </c:pt>
                <c:pt idx="373">
                  <c:v>36.666666999999997</c:v>
                </c:pt>
                <c:pt idx="374">
                  <c:v>36.666666999999997</c:v>
                </c:pt>
                <c:pt idx="375">
                  <c:v>36.666666999999997</c:v>
                </c:pt>
                <c:pt idx="376">
                  <c:v>36.666666999999997</c:v>
                </c:pt>
                <c:pt idx="377">
                  <c:v>36.666666999999997</c:v>
                </c:pt>
                <c:pt idx="378">
                  <c:v>36.666666999999997</c:v>
                </c:pt>
                <c:pt idx="379">
                  <c:v>33.333333000000003</c:v>
                </c:pt>
                <c:pt idx="380">
                  <c:v>33.333333000000003</c:v>
                </c:pt>
                <c:pt idx="381">
                  <c:v>33.333333000000003</c:v>
                </c:pt>
                <c:pt idx="382">
                  <c:v>33.333333000000003</c:v>
                </c:pt>
                <c:pt idx="383">
                  <c:v>33.333333000000003</c:v>
                </c:pt>
                <c:pt idx="384">
                  <c:v>33.333333000000003</c:v>
                </c:pt>
                <c:pt idx="385">
                  <c:v>30</c:v>
                </c:pt>
                <c:pt idx="386">
                  <c:v>33.333333000000003</c:v>
                </c:pt>
                <c:pt idx="387">
                  <c:v>33.333333000000003</c:v>
                </c:pt>
                <c:pt idx="388">
                  <c:v>36.666666999999997</c:v>
                </c:pt>
                <c:pt idx="389">
                  <c:v>36.666666999999997</c:v>
                </c:pt>
                <c:pt idx="390">
                  <c:v>33.333333000000003</c:v>
                </c:pt>
                <c:pt idx="391">
                  <c:v>33.333333000000003</c:v>
                </c:pt>
                <c:pt idx="392">
                  <c:v>33.333333000000003</c:v>
                </c:pt>
                <c:pt idx="393">
                  <c:v>36.666666999999997</c:v>
                </c:pt>
                <c:pt idx="394">
                  <c:v>33.333333000000003</c:v>
                </c:pt>
                <c:pt idx="395">
                  <c:v>33.333333000000003</c:v>
                </c:pt>
                <c:pt idx="396">
                  <c:v>33.333333000000003</c:v>
                </c:pt>
                <c:pt idx="397">
                  <c:v>33.333333000000003</c:v>
                </c:pt>
                <c:pt idx="398">
                  <c:v>33.333333000000003</c:v>
                </c:pt>
                <c:pt idx="399">
                  <c:v>33.333333000000003</c:v>
                </c:pt>
                <c:pt idx="400">
                  <c:v>30</c:v>
                </c:pt>
                <c:pt idx="401">
                  <c:v>26.666667</c:v>
                </c:pt>
                <c:pt idx="402">
                  <c:v>23.333333</c:v>
                </c:pt>
                <c:pt idx="403">
                  <c:v>20</c:v>
                </c:pt>
                <c:pt idx="404">
                  <c:v>20</c:v>
                </c:pt>
                <c:pt idx="405">
                  <c:v>23.333333</c:v>
                </c:pt>
                <c:pt idx="406">
                  <c:v>23.333333</c:v>
                </c:pt>
                <c:pt idx="407">
                  <c:v>23.333333</c:v>
                </c:pt>
                <c:pt idx="408">
                  <c:v>23.333333</c:v>
                </c:pt>
                <c:pt idx="409">
                  <c:v>26.666667</c:v>
                </c:pt>
                <c:pt idx="410">
                  <c:v>26.666667</c:v>
                </c:pt>
                <c:pt idx="411">
                  <c:v>30</c:v>
                </c:pt>
                <c:pt idx="412">
                  <c:v>30</c:v>
                </c:pt>
                <c:pt idx="413">
                  <c:v>33.333333000000003</c:v>
                </c:pt>
                <c:pt idx="414">
                  <c:v>33.333333000000003</c:v>
                </c:pt>
                <c:pt idx="415">
                  <c:v>33.333333000000003</c:v>
                </c:pt>
                <c:pt idx="416">
                  <c:v>30</c:v>
                </c:pt>
                <c:pt idx="417">
                  <c:v>33.333333000000003</c:v>
                </c:pt>
                <c:pt idx="418">
                  <c:v>33.333333000000003</c:v>
                </c:pt>
                <c:pt idx="419">
                  <c:v>36.666666999999997</c:v>
                </c:pt>
                <c:pt idx="420">
                  <c:v>40</c:v>
                </c:pt>
                <c:pt idx="421">
                  <c:v>43.333333000000003</c:v>
                </c:pt>
                <c:pt idx="422">
                  <c:v>43.333333000000003</c:v>
                </c:pt>
                <c:pt idx="423">
                  <c:v>40</c:v>
                </c:pt>
                <c:pt idx="424">
                  <c:v>40</c:v>
                </c:pt>
                <c:pt idx="425">
                  <c:v>36.666666999999997</c:v>
                </c:pt>
                <c:pt idx="426">
                  <c:v>36.666666999999997</c:v>
                </c:pt>
                <c:pt idx="427">
                  <c:v>36.666666999999997</c:v>
                </c:pt>
                <c:pt idx="428">
                  <c:v>36.666666999999997</c:v>
                </c:pt>
                <c:pt idx="429">
                  <c:v>36.666666999999997</c:v>
                </c:pt>
                <c:pt idx="430">
                  <c:v>36.666666999999997</c:v>
                </c:pt>
                <c:pt idx="431">
                  <c:v>36.666666999999997</c:v>
                </c:pt>
                <c:pt idx="432">
                  <c:v>40</c:v>
                </c:pt>
                <c:pt idx="433">
                  <c:v>40</c:v>
                </c:pt>
                <c:pt idx="434">
                  <c:v>43.333333000000003</c:v>
                </c:pt>
                <c:pt idx="435">
                  <c:v>40</c:v>
                </c:pt>
                <c:pt idx="436">
                  <c:v>40</c:v>
                </c:pt>
                <c:pt idx="437">
                  <c:v>43.333333000000003</c:v>
                </c:pt>
                <c:pt idx="438">
                  <c:v>46.666666999999997</c:v>
                </c:pt>
                <c:pt idx="439">
                  <c:v>46.666666999999997</c:v>
                </c:pt>
                <c:pt idx="440">
                  <c:v>46.666666999999997</c:v>
                </c:pt>
                <c:pt idx="441">
                  <c:v>43.333333000000003</c:v>
                </c:pt>
                <c:pt idx="442">
                  <c:v>46.666666999999997</c:v>
                </c:pt>
                <c:pt idx="443">
                  <c:v>43.333333000000003</c:v>
                </c:pt>
                <c:pt idx="444">
                  <c:v>43.333333000000003</c:v>
                </c:pt>
                <c:pt idx="445">
                  <c:v>43.333333000000003</c:v>
                </c:pt>
                <c:pt idx="446">
                  <c:v>46.666666999999997</c:v>
                </c:pt>
                <c:pt idx="447">
                  <c:v>46.666666999999997</c:v>
                </c:pt>
                <c:pt idx="448">
                  <c:v>46.666666999999997</c:v>
                </c:pt>
                <c:pt idx="449">
                  <c:v>43.333333000000003</c:v>
                </c:pt>
                <c:pt idx="450">
                  <c:v>40</c:v>
                </c:pt>
                <c:pt idx="451">
                  <c:v>36.666666999999997</c:v>
                </c:pt>
                <c:pt idx="452">
                  <c:v>36.666666999999997</c:v>
                </c:pt>
                <c:pt idx="453">
                  <c:v>40</c:v>
                </c:pt>
                <c:pt idx="454">
                  <c:v>43.333333000000003</c:v>
                </c:pt>
                <c:pt idx="455">
                  <c:v>43.333333000000003</c:v>
                </c:pt>
                <c:pt idx="456">
                  <c:v>43.333333000000003</c:v>
                </c:pt>
                <c:pt idx="457">
                  <c:v>43.333333000000003</c:v>
                </c:pt>
                <c:pt idx="458">
                  <c:v>43.333333000000003</c:v>
                </c:pt>
                <c:pt idx="459">
                  <c:v>40</c:v>
                </c:pt>
                <c:pt idx="460">
                  <c:v>40</c:v>
                </c:pt>
                <c:pt idx="461">
                  <c:v>43.333333000000003</c:v>
                </c:pt>
                <c:pt idx="462">
                  <c:v>40</c:v>
                </c:pt>
                <c:pt idx="463">
                  <c:v>40</c:v>
                </c:pt>
                <c:pt idx="464">
                  <c:v>40</c:v>
                </c:pt>
                <c:pt idx="465">
                  <c:v>40</c:v>
                </c:pt>
                <c:pt idx="466">
                  <c:v>40</c:v>
                </c:pt>
                <c:pt idx="467">
                  <c:v>36.666666999999997</c:v>
                </c:pt>
                <c:pt idx="468">
                  <c:v>33.333333000000003</c:v>
                </c:pt>
                <c:pt idx="469">
                  <c:v>33.333333000000003</c:v>
                </c:pt>
                <c:pt idx="470">
                  <c:v>36.666666999999997</c:v>
                </c:pt>
                <c:pt idx="471">
                  <c:v>40</c:v>
                </c:pt>
                <c:pt idx="472">
                  <c:v>36.666666999999997</c:v>
                </c:pt>
                <c:pt idx="473">
                  <c:v>36.666666999999997</c:v>
                </c:pt>
                <c:pt idx="474">
                  <c:v>36.666666999999997</c:v>
                </c:pt>
                <c:pt idx="475">
                  <c:v>40</c:v>
                </c:pt>
                <c:pt idx="476">
                  <c:v>36.666666999999997</c:v>
                </c:pt>
                <c:pt idx="477">
                  <c:v>33.333333000000003</c:v>
                </c:pt>
                <c:pt idx="478">
                  <c:v>33.333333000000003</c:v>
                </c:pt>
                <c:pt idx="479">
                  <c:v>36.666666999999997</c:v>
                </c:pt>
                <c:pt idx="480">
                  <c:v>36.666666999999997</c:v>
                </c:pt>
                <c:pt idx="481">
                  <c:v>36.666666999999997</c:v>
                </c:pt>
                <c:pt idx="482">
                  <c:v>33.333333000000003</c:v>
                </c:pt>
                <c:pt idx="483">
                  <c:v>33.333333000000003</c:v>
                </c:pt>
                <c:pt idx="484">
                  <c:v>30</c:v>
                </c:pt>
                <c:pt idx="485">
                  <c:v>30</c:v>
                </c:pt>
                <c:pt idx="486">
                  <c:v>30</c:v>
                </c:pt>
                <c:pt idx="487">
                  <c:v>33.333333000000003</c:v>
                </c:pt>
                <c:pt idx="488">
                  <c:v>33.333333000000003</c:v>
                </c:pt>
                <c:pt idx="489">
                  <c:v>36.666666999999997</c:v>
                </c:pt>
                <c:pt idx="490">
                  <c:v>36.666666999999997</c:v>
                </c:pt>
                <c:pt idx="491">
                  <c:v>36.666666999999997</c:v>
                </c:pt>
                <c:pt idx="492">
                  <c:v>36.666666999999997</c:v>
                </c:pt>
                <c:pt idx="493">
                  <c:v>40</c:v>
                </c:pt>
                <c:pt idx="494">
                  <c:v>36.666666999999997</c:v>
                </c:pt>
                <c:pt idx="495">
                  <c:v>36.666666999999997</c:v>
                </c:pt>
                <c:pt idx="496">
                  <c:v>36.666666999999997</c:v>
                </c:pt>
                <c:pt idx="497">
                  <c:v>36.666666999999997</c:v>
                </c:pt>
                <c:pt idx="498">
                  <c:v>36.666666999999997</c:v>
                </c:pt>
                <c:pt idx="499">
                  <c:v>36.666666999999997</c:v>
                </c:pt>
                <c:pt idx="500">
                  <c:v>33.333333000000003</c:v>
                </c:pt>
                <c:pt idx="501">
                  <c:v>33.333333000000003</c:v>
                </c:pt>
                <c:pt idx="502">
                  <c:v>33.333333000000003</c:v>
                </c:pt>
                <c:pt idx="503">
                  <c:v>36.666666999999997</c:v>
                </c:pt>
                <c:pt idx="504">
                  <c:v>36.666666999999997</c:v>
                </c:pt>
                <c:pt idx="505">
                  <c:v>33.333333000000003</c:v>
                </c:pt>
                <c:pt idx="506">
                  <c:v>33.333333000000003</c:v>
                </c:pt>
                <c:pt idx="507">
                  <c:v>33.333333000000003</c:v>
                </c:pt>
                <c:pt idx="508">
                  <c:v>30</c:v>
                </c:pt>
                <c:pt idx="509">
                  <c:v>30</c:v>
                </c:pt>
                <c:pt idx="510">
                  <c:v>30</c:v>
                </c:pt>
                <c:pt idx="511">
                  <c:v>30</c:v>
                </c:pt>
                <c:pt idx="512">
                  <c:v>30</c:v>
                </c:pt>
                <c:pt idx="513">
                  <c:v>26.666667</c:v>
                </c:pt>
                <c:pt idx="514">
                  <c:v>26.666667</c:v>
                </c:pt>
                <c:pt idx="515">
                  <c:v>26.666667</c:v>
                </c:pt>
                <c:pt idx="516">
                  <c:v>26.666667</c:v>
                </c:pt>
                <c:pt idx="517">
                  <c:v>26.666667</c:v>
                </c:pt>
                <c:pt idx="518">
                  <c:v>26.666667</c:v>
                </c:pt>
                <c:pt idx="519">
                  <c:v>23.333333</c:v>
                </c:pt>
                <c:pt idx="520">
                  <c:v>26.666667</c:v>
                </c:pt>
                <c:pt idx="521">
                  <c:v>23.333333</c:v>
                </c:pt>
                <c:pt idx="522">
                  <c:v>23.333333</c:v>
                </c:pt>
                <c:pt idx="523">
                  <c:v>23.333333</c:v>
                </c:pt>
                <c:pt idx="524">
                  <c:v>23.333333</c:v>
                </c:pt>
                <c:pt idx="525">
                  <c:v>23.333333</c:v>
                </c:pt>
                <c:pt idx="526">
                  <c:v>26.666667</c:v>
                </c:pt>
                <c:pt idx="527">
                  <c:v>30</c:v>
                </c:pt>
                <c:pt idx="528">
                  <c:v>30</c:v>
                </c:pt>
                <c:pt idx="529">
                  <c:v>30</c:v>
                </c:pt>
                <c:pt idx="530">
                  <c:v>30</c:v>
                </c:pt>
                <c:pt idx="531">
                  <c:v>26.666667</c:v>
                </c:pt>
                <c:pt idx="532">
                  <c:v>30</c:v>
                </c:pt>
                <c:pt idx="533">
                  <c:v>26.666667</c:v>
                </c:pt>
                <c:pt idx="534">
                  <c:v>26.666667</c:v>
                </c:pt>
                <c:pt idx="535">
                  <c:v>30</c:v>
                </c:pt>
                <c:pt idx="536">
                  <c:v>33.333333000000003</c:v>
                </c:pt>
                <c:pt idx="537">
                  <c:v>36.666666999999997</c:v>
                </c:pt>
                <c:pt idx="538">
                  <c:v>40</c:v>
                </c:pt>
                <c:pt idx="539">
                  <c:v>40</c:v>
                </c:pt>
                <c:pt idx="540">
                  <c:v>40</c:v>
                </c:pt>
                <c:pt idx="541">
                  <c:v>40</c:v>
                </c:pt>
                <c:pt idx="542">
                  <c:v>43.333333000000003</c:v>
                </c:pt>
                <c:pt idx="543">
                  <c:v>46.666666999999997</c:v>
                </c:pt>
                <c:pt idx="544">
                  <c:v>46.666666999999997</c:v>
                </c:pt>
                <c:pt idx="545">
                  <c:v>50</c:v>
                </c:pt>
                <c:pt idx="546">
                  <c:v>50</c:v>
                </c:pt>
                <c:pt idx="547">
                  <c:v>46.666666999999997</c:v>
                </c:pt>
                <c:pt idx="548">
                  <c:v>50</c:v>
                </c:pt>
                <c:pt idx="549">
                  <c:v>53.333333000000003</c:v>
                </c:pt>
                <c:pt idx="550">
                  <c:v>50</c:v>
                </c:pt>
                <c:pt idx="551">
                  <c:v>50</c:v>
                </c:pt>
                <c:pt idx="552">
                  <c:v>50</c:v>
                </c:pt>
                <c:pt idx="553">
                  <c:v>46.666666999999997</c:v>
                </c:pt>
                <c:pt idx="554">
                  <c:v>46.666666999999997</c:v>
                </c:pt>
                <c:pt idx="555">
                  <c:v>46.666666999999997</c:v>
                </c:pt>
                <c:pt idx="556">
                  <c:v>43.333333000000003</c:v>
                </c:pt>
                <c:pt idx="557">
                  <c:v>40</c:v>
                </c:pt>
                <c:pt idx="558">
                  <c:v>40</c:v>
                </c:pt>
                <c:pt idx="559">
                  <c:v>36.666666999999997</c:v>
                </c:pt>
                <c:pt idx="560">
                  <c:v>40</c:v>
                </c:pt>
                <c:pt idx="561">
                  <c:v>40</c:v>
                </c:pt>
                <c:pt idx="562">
                  <c:v>36.666666999999997</c:v>
                </c:pt>
                <c:pt idx="563">
                  <c:v>36.666666999999997</c:v>
                </c:pt>
                <c:pt idx="564">
                  <c:v>36.666666999999997</c:v>
                </c:pt>
                <c:pt idx="565">
                  <c:v>33.333333000000003</c:v>
                </c:pt>
                <c:pt idx="566">
                  <c:v>30</c:v>
                </c:pt>
                <c:pt idx="567">
                  <c:v>30</c:v>
                </c:pt>
                <c:pt idx="568">
                  <c:v>30</c:v>
                </c:pt>
                <c:pt idx="569">
                  <c:v>26.666667</c:v>
                </c:pt>
                <c:pt idx="570">
                  <c:v>26.666667</c:v>
                </c:pt>
                <c:pt idx="571">
                  <c:v>30</c:v>
                </c:pt>
                <c:pt idx="572">
                  <c:v>30</c:v>
                </c:pt>
                <c:pt idx="573">
                  <c:v>30</c:v>
                </c:pt>
                <c:pt idx="574">
                  <c:v>33.333333000000003</c:v>
                </c:pt>
                <c:pt idx="575">
                  <c:v>30</c:v>
                </c:pt>
                <c:pt idx="576">
                  <c:v>33.333333000000003</c:v>
                </c:pt>
                <c:pt idx="577">
                  <c:v>33.333333000000003</c:v>
                </c:pt>
                <c:pt idx="578">
                  <c:v>30</c:v>
                </c:pt>
                <c:pt idx="579">
                  <c:v>26.666667</c:v>
                </c:pt>
                <c:pt idx="580">
                  <c:v>30</c:v>
                </c:pt>
                <c:pt idx="581">
                  <c:v>30</c:v>
                </c:pt>
                <c:pt idx="582">
                  <c:v>30</c:v>
                </c:pt>
                <c:pt idx="583">
                  <c:v>33.333333000000003</c:v>
                </c:pt>
                <c:pt idx="584">
                  <c:v>36.666666999999997</c:v>
                </c:pt>
                <c:pt idx="585">
                  <c:v>40</c:v>
                </c:pt>
                <c:pt idx="586">
                  <c:v>40</c:v>
                </c:pt>
                <c:pt idx="587">
                  <c:v>40</c:v>
                </c:pt>
                <c:pt idx="588">
                  <c:v>40</c:v>
                </c:pt>
                <c:pt idx="589">
                  <c:v>43.333333000000003</c:v>
                </c:pt>
                <c:pt idx="590">
                  <c:v>40</c:v>
                </c:pt>
                <c:pt idx="591">
                  <c:v>43.333333000000003</c:v>
                </c:pt>
                <c:pt idx="592">
                  <c:v>43.333333000000003</c:v>
                </c:pt>
                <c:pt idx="593">
                  <c:v>46.666666999999997</c:v>
                </c:pt>
                <c:pt idx="594">
                  <c:v>46.666666999999997</c:v>
                </c:pt>
                <c:pt idx="595">
                  <c:v>46.666666999999997</c:v>
                </c:pt>
                <c:pt idx="596">
                  <c:v>50</c:v>
                </c:pt>
                <c:pt idx="597">
                  <c:v>46.666666999999997</c:v>
                </c:pt>
                <c:pt idx="598">
                  <c:v>43.333333000000003</c:v>
                </c:pt>
                <c:pt idx="599">
                  <c:v>43.333333000000003</c:v>
                </c:pt>
                <c:pt idx="600">
                  <c:v>43.333333000000003</c:v>
                </c:pt>
                <c:pt idx="601">
                  <c:v>40</c:v>
                </c:pt>
                <c:pt idx="602">
                  <c:v>36.666666999999997</c:v>
                </c:pt>
                <c:pt idx="603">
                  <c:v>33.333333000000003</c:v>
                </c:pt>
                <c:pt idx="604">
                  <c:v>30</c:v>
                </c:pt>
                <c:pt idx="605">
                  <c:v>30</c:v>
                </c:pt>
                <c:pt idx="606">
                  <c:v>26.666667</c:v>
                </c:pt>
                <c:pt idx="607">
                  <c:v>26.666667</c:v>
                </c:pt>
                <c:pt idx="608">
                  <c:v>30</c:v>
                </c:pt>
                <c:pt idx="609">
                  <c:v>33.333333000000003</c:v>
                </c:pt>
                <c:pt idx="610">
                  <c:v>33.333333000000003</c:v>
                </c:pt>
                <c:pt idx="611">
                  <c:v>36.666666999999997</c:v>
                </c:pt>
                <c:pt idx="612">
                  <c:v>40</c:v>
                </c:pt>
                <c:pt idx="613">
                  <c:v>40</c:v>
                </c:pt>
                <c:pt idx="614">
                  <c:v>40</c:v>
                </c:pt>
                <c:pt idx="615">
                  <c:v>40</c:v>
                </c:pt>
                <c:pt idx="616">
                  <c:v>40</c:v>
                </c:pt>
                <c:pt idx="617">
                  <c:v>40</c:v>
                </c:pt>
                <c:pt idx="618">
                  <c:v>40</c:v>
                </c:pt>
                <c:pt idx="619">
                  <c:v>36.666666999999997</c:v>
                </c:pt>
                <c:pt idx="620">
                  <c:v>40</c:v>
                </c:pt>
                <c:pt idx="621">
                  <c:v>36.666666999999997</c:v>
                </c:pt>
                <c:pt idx="622">
                  <c:v>36.666666999999997</c:v>
                </c:pt>
                <c:pt idx="623">
                  <c:v>33.333333000000003</c:v>
                </c:pt>
                <c:pt idx="624">
                  <c:v>33.333333000000003</c:v>
                </c:pt>
                <c:pt idx="625">
                  <c:v>33.333333000000003</c:v>
                </c:pt>
                <c:pt idx="626">
                  <c:v>30</c:v>
                </c:pt>
                <c:pt idx="627">
                  <c:v>30</c:v>
                </c:pt>
                <c:pt idx="628">
                  <c:v>30</c:v>
                </c:pt>
                <c:pt idx="629">
                  <c:v>30</c:v>
                </c:pt>
                <c:pt idx="630">
                  <c:v>30</c:v>
                </c:pt>
                <c:pt idx="631">
                  <c:v>30</c:v>
                </c:pt>
                <c:pt idx="632">
                  <c:v>33.333333000000003</c:v>
                </c:pt>
                <c:pt idx="633">
                  <c:v>33.333333000000003</c:v>
                </c:pt>
                <c:pt idx="634">
                  <c:v>33.333333000000003</c:v>
                </c:pt>
                <c:pt idx="635">
                  <c:v>33.333333000000003</c:v>
                </c:pt>
                <c:pt idx="636">
                  <c:v>36.666666999999997</c:v>
                </c:pt>
                <c:pt idx="637">
                  <c:v>36.666666999999997</c:v>
                </c:pt>
                <c:pt idx="638">
                  <c:v>33.333333000000003</c:v>
                </c:pt>
                <c:pt idx="639">
                  <c:v>33.333333000000003</c:v>
                </c:pt>
                <c:pt idx="640">
                  <c:v>33.333333000000003</c:v>
                </c:pt>
                <c:pt idx="641">
                  <c:v>33.333333000000003</c:v>
                </c:pt>
                <c:pt idx="642">
                  <c:v>30</c:v>
                </c:pt>
                <c:pt idx="643">
                  <c:v>30</c:v>
                </c:pt>
                <c:pt idx="644">
                  <c:v>30</c:v>
                </c:pt>
                <c:pt idx="645">
                  <c:v>30</c:v>
                </c:pt>
                <c:pt idx="646">
                  <c:v>33.333333000000003</c:v>
                </c:pt>
                <c:pt idx="647">
                  <c:v>33.333333000000003</c:v>
                </c:pt>
                <c:pt idx="648">
                  <c:v>33.333333000000003</c:v>
                </c:pt>
                <c:pt idx="649">
                  <c:v>33.333333000000003</c:v>
                </c:pt>
                <c:pt idx="650">
                  <c:v>30</c:v>
                </c:pt>
                <c:pt idx="651">
                  <c:v>30</c:v>
                </c:pt>
                <c:pt idx="652">
                  <c:v>30</c:v>
                </c:pt>
                <c:pt idx="653">
                  <c:v>30</c:v>
                </c:pt>
                <c:pt idx="654">
                  <c:v>33.333333000000003</c:v>
                </c:pt>
                <c:pt idx="655">
                  <c:v>36.666666999999997</c:v>
                </c:pt>
                <c:pt idx="656">
                  <c:v>40</c:v>
                </c:pt>
                <c:pt idx="657">
                  <c:v>43.333333000000003</c:v>
                </c:pt>
                <c:pt idx="658">
                  <c:v>46.666666999999997</c:v>
                </c:pt>
                <c:pt idx="659">
                  <c:v>46.666666999999997</c:v>
                </c:pt>
                <c:pt idx="660">
                  <c:v>46.666666999999997</c:v>
                </c:pt>
                <c:pt idx="661">
                  <c:v>46.666666999999997</c:v>
                </c:pt>
                <c:pt idx="662">
                  <c:v>43.333333000000003</c:v>
                </c:pt>
                <c:pt idx="663">
                  <c:v>46.666666999999997</c:v>
                </c:pt>
                <c:pt idx="664">
                  <c:v>50</c:v>
                </c:pt>
                <c:pt idx="665">
                  <c:v>53.333333000000003</c:v>
                </c:pt>
                <c:pt idx="666">
                  <c:v>50</c:v>
                </c:pt>
                <c:pt idx="667">
                  <c:v>53.333333000000003</c:v>
                </c:pt>
                <c:pt idx="668">
                  <c:v>53.333333000000003</c:v>
                </c:pt>
                <c:pt idx="669">
                  <c:v>53.333333000000003</c:v>
                </c:pt>
                <c:pt idx="670">
                  <c:v>53.333333000000003</c:v>
                </c:pt>
                <c:pt idx="671">
                  <c:v>50</c:v>
                </c:pt>
                <c:pt idx="672">
                  <c:v>50</c:v>
                </c:pt>
                <c:pt idx="673">
                  <c:v>46.666666999999997</c:v>
                </c:pt>
                <c:pt idx="674">
                  <c:v>43.333333000000003</c:v>
                </c:pt>
                <c:pt idx="675">
                  <c:v>40</c:v>
                </c:pt>
                <c:pt idx="676">
                  <c:v>36.666666999999997</c:v>
                </c:pt>
                <c:pt idx="677">
                  <c:v>36.666666999999997</c:v>
                </c:pt>
                <c:pt idx="678">
                  <c:v>36.666666999999997</c:v>
                </c:pt>
                <c:pt idx="679">
                  <c:v>36.666666999999997</c:v>
                </c:pt>
                <c:pt idx="680">
                  <c:v>36.666666999999997</c:v>
                </c:pt>
                <c:pt idx="681">
                  <c:v>36.666666999999997</c:v>
                </c:pt>
                <c:pt idx="682">
                  <c:v>36.666666999999997</c:v>
                </c:pt>
                <c:pt idx="683">
                  <c:v>36.666666999999997</c:v>
                </c:pt>
                <c:pt idx="684">
                  <c:v>33.333333000000003</c:v>
                </c:pt>
                <c:pt idx="685">
                  <c:v>30</c:v>
                </c:pt>
                <c:pt idx="686">
                  <c:v>26.666667</c:v>
                </c:pt>
                <c:pt idx="687">
                  <c:v>23.333333</c:v>
                </c:pt>
                <c:pt idx="688">
                  <c:v>20</c:v>
                </c:pt>
                <c:pt idx="689">
                  <c:v>20</c:v>
                </c:pt>
                <c:pt idx="690">
                  <c:v>23.333333</c:v>
                </c:pt>
                <c:pt idx="691">
                  <c:v>23.333333</c:v>
                </c:pt>
                <c:pt idx="692">
                  <c:v>23.333333</c:v>
                </c:pt>
                <c:pt idx="693">
                  <c:v>20</c:v>
                </c:pt>
                <c:pt idx="694">
                  <c:v>16.666667</c:v>
                </c:pt>
                <c:pt idx="695">
                  <c:v>13.333333</c:v>
                </c:pt>
                <c:pt idx="696">
                  <c:v>13.333333</c:v>
                </c:pt>
                <c:pt idx="697">
                  <c:v>10</c:v>
                </c:pt>
                <c:pt idx="698">
                  <c:v>10</c:v>
                </c:pt>
                <c:pt idx="699">
                  <c:v>6.6666670000000003</c:v>
                </c:pt>
                <c:pt idx="700">
                  <c:v>3.3333330000000001</c:v>
                </c:pt>
                <c:pt idx="701">
                  <c:v>3.3333330000000001</c:v>
                </c:pt>
                <c:pt idx="702">
                  <c:v>3.3333330000000001</c:v>
                </c:pt>
                <c:pt idx="703">
                  <c:v>6.6666670000000003</c:v>
                </c:pt>
                <c:pt idx="704">
                  <c:v>6.6666670000000003</c:v>
                </c:pt>
                <c:pt idx="705">
                  <c:v>10</c:v>
                </c:pt>
                <c:pt idx="706">
                  <c:v>10</c:v>
                </c:pt>
                <c:pt idx="707">
                  <c:v>10</c:v>
                </c:pt>
                <c:pt idx="708">
                  <c:v>13.333333</c:v>
                </c:pt>
                <c:pt idx="709">
                  <c:v>16.666667</c:v>
                </c:pt>
                <c:pt idx="710">
                  <c:v>20</c:v>
                </c:pt>
                <c:pt idx="711">
                  <c:v>23.333333</c:v>
                </c:pt>
                <c:pt idx="712">
                  <c:v>23.333333</c:v>
                </c:pt>
                <c:pt idx="713">
                  <c:v>26.666667</c:v>
                </c:pt>
                <c:pt idx="714">
                  <c:v>26.666667</c:v>
                </c:pt>
                <c:pt idx="715">
                  <c:v>30</c:v>
                </c:pt>
                <c:pt idx="716">
                  <c:v>33.333333000000003</c:v>
                </c:pt>
                <c:pt idx="717">
                  <c:v>36.666666999999997</c:v>
                </c:pt>
                <c:pt idx="718">
                  <c:v>40</c:v>
                </c:pt>
                <c:pt idx="719">
                  <c:v>43.333333000000003</c:v>
                </c:pt>
                <c:pt idx="720">
                  <c:v>40</c:v>
                </c:pt>
                <c:pt idx="721">
                  <c:v>0</c:v>
                </c:pt>
                <c:pt idx="722">
                  <c:v>40</c:v>
                </c:pt>
                <c:pt idx="723">
                  <c:v>40</c:v>
                </c:pt>
                <c:pt idx="724">
                  <c:v>40</c:v>
                </c:pt>
                <c:pt idx="725">
                  <c:v>40</c:v>
                </c:pt>
                <c:pt idx="726">
                  <c:v>43.333333000000003</c:v>
                </c:pt>
                <c:pt idx="727">
                  <c:v>43.333333000000003</c:v>
                </c:pt>
                <c:pt idx="728">
                  <c:v>43.333333000000003</c:v>
                </c:pt>
                <c:pt idx="729">
                  <c:v>46.666666999999997</c:v>
                </c:pt>
                <c:pt idx="730">
                  <c:v>46.666666999999997</c:v>
                </c:pt>
                <c:pt idx="731">
                  <c:v>50</c:v>
                </c:pt>
                <c:pt idx="732">
                  <c:v>50</c:v>
                </c:pt>
                <c:pt idx="733">
                  <c:v>53.333333000000003</c:v>
                </c:pt>
                <c:pt idx="734">
                  <c:v>53.333333000000003</c:v>
                </c:pt>
                <c:pt idx="735">
                  <c:v>0</c:v>
                </c:pt>
                <c:pt idx="736">
                  <c:v>56.666666999999997</c:v>
                </c:pt>
                <c:pt idx="737">
                  <c:v>56.666666999999997</c:v>
                </c:pt>
                <c:pt idx="738">
                  <c:v>56.666666999999997</c:v>
                </c:pt>
                <c:pt idx="739">
                  <c:v>56.666666999999997</c:v>
                </c:pt>
                <c:pt idx="740">
                  <c:v>53.333333000000003</c:v>
                </c:pt>
                <c:pt idx="741">
                  <c:v>53.333333000000003</c:v>
                </c:pt>
                <c:pt idx="742">
                  <c:v>53.333333000000003</c:v>
                </c:pt>
                <c:pt idx="743">
                  <c:v>50</c:v>
                </c:pt>
                <c:pt idx="744">
                  <c:v>50</c:v>
                </c:pt>
                <c:pt idx="745">
                  <c:v>46.666666999999997</c:v>
                </c:pt>
                <c:pt idx="746">
                  <c:v>46.666666999999997</c:v>
                </c:pt>
                <c:pt idx="747">
                  <c:v>43.333333000000003</c:v>
                </c:pt>
                <c:pt idx="748">
                  <c:v>40</c:v>
                </c:pt>
                <c:pt idx="749">
                  <c:v>36.666666999999997</c:v>
                </c:pt>
                <c:pt idx="750">
                  <c:v>36.666666999999997</c:v>
                </c:pt>
                <c:pt idx="751">
                  <c:v>33.333333000000003</c:v>
                </c:pt>
                <c:pt idx="752">
                  <c:v>36.666666999999997</c:v>
                </c:pt>
                <c:pt idx="753">
                  <c:v>40</c:v>
                </c:pt>
                <c:pt idx="754">
                  <c:v>40</c:v>
                </c:pt>
                <c:pt idx="755">
                  <c:v>43.333333000000003</c:v>
                </c:pt>
                <c:pt idx="756">
                  <c:v>43.333333000000003</c:v>
                </c:pt>
                <c:pt idx="757">
                  <c:v>40</c:v>
                </c:pt>
                <c:pt idx="758">
                  <c:v>43.333333000000003</c:v>
                </c:pt>
                <c:pt idx="759">
                  <c:v>46.666666999999997</c:v>
                </c:pt>
                <c:pt idx="760">
                  <c:v>46.666666999999997</c:v>
                </c:pt>
                <c:pt idx="761">
                  <c:v>0</c:v>
                </c:pt>
                <c:pt idx="762">
                  <c:v>46.666666999999997</c:v>
                </c:pt>
                <c:pt idx="763">
                  <c:v>43.333333000000003</c:v>
                </c:pt>
                <c:pt idx="764">
                  <c:v>43.333333000000003</c:v>
                </c:pt>
                <c:pt idx="765">
                  <c:v>43.333333000000003</c:v>
                </c:pt>
                <c:pt idx="766">
                  <c:v>40</c:v>
                </c:pt>
                <c:pt idx="767">
                  <c:v>36.666666999999997</c:v>
                </c:pt>
                <c:pt idx="768">
                  <c:v>33.333333000000003</c:v>
                </c:pt>
                <c:pt idx="769">
                  <c:v>33.333333000000003</c:v>
                </c:pt>
                <c:pt idx="770">
                  <c:v>36.666666999999997</c:v>
                </c:pt>
                <c:pt idx="771">
                  <c:v>36.666666999999997</c:v>
                </c:pt>
                <c:pt idx="772">
                  <c:v>33.333333000000003</c:v>
                </c:pt>
                <c:pt idx="773">
                  <c:v>30</c:v>
                </c:pt>
                <c:pt idx="774">
                  <c:v>30</c:v>
                </c:pt>
                <c:pt idx="775">
                  <c:v>30</c:v>
                </c:pt>
                <c:pt idx="776">
                  <c:v>30</c:v>
                </c:pt>
                <c:pt idx="777">
                  <c:v>30</c:v>
                </c:pt>
                <c:pt idx="778">
                  <c:v>30</c:v>
                </c:pt>
                <c:pt idx="779">
                  <c:v>33.333333000000003</c:v>
                </c:pt>
                <c:pt idx="780">
                  <c:v>36.666666999999997</c:v>
                </c:pt>
                <c:pt idx="781">
                  <c:v>36.666666999999997</c:v>
                </c:pt>
                <c:pt idx="782">
                  <c:v>36.666666999999997</c:v>
                </c:pt>
                <c:pt idx="783">
                  <c:v>33.333333000000003</c:v>
                </c:pt>
                <c:pt idx="784">
                  <c:v>30</c:v>
                </c:pt>
                <c:pt idx="785">
                  <c:v>30</c:v>
                </c:pt>
                <c:pt idx="786">
                  <c:v>26.666667</c:v>
                </c:pt>
                <c:pt idx="787">
                  <c:v>26.666667</c:v>
                </c:pt>
                <c:pt idx="788">
                  <c:v>26.666667</c:v>
                </c:pt>
                <c:pt idx="789">
                  <c:v>23.333333</c:v>
                </c:pt>
                <c:pt idx="790">
                  <c:v>23.333333</c:v>
                </c:pt>
                <c:pt idx="791">
                  <c:v>20</c:v>
                </c:pt>
                <c:pt idx="792">
                  <c:v>20</c:v>
                </c:pt>
                <c:pt idx="793">
                  <c:v>20</c:v>
                </c:pt>
                <c:pt idx="794">
                  <c:v>20</c:v>
                </c:pt>
                <c:pt idx="795">
                  <c:v>16.666667</c:v>
                </c:pt>
                <c:pt idx="796">
                  <c:v>16.666667</c:v>
                </c:pt>
                <c:pt idx="797">
                  <c:v>16.666667</c:v>
                </c:pt>
                <c:pt idx="798">
                  <c:v>16.666667</c:v>
                </c:pt>
                <c:pt idx="799">
                  <c:v>20</c:v>
                </c:pt>
                <c:pt idx="800">
                  <c:v>16.666667</c:v>
                </c:pt>
                <c:pt idx="801">
                  <c:v>16.666667</c:v>
                </c:pt>
                <c:pt idx="802">
                  <c:v>0</c:v>
                </c:pt>
                <c:pt idx="803">
                  <c:v>16.666667</c:v>
                </c:pt>
                <c:pt idx="804">
                  <c:v>20</c:v>
                </c:pt>
                <c:pt idx="805">
                  <c:v>20</c:v>
                </c:pt>
                <c:pt idx="806">
                  <c:v>20</c:v>
                </c:pt>
                <c:pt idx="807">
                  <c:v>23.333333</c:v>
                </c:pt>
                <c:pt idx="808">
                  <c:v>23.333333</c:v>
                </c:pt>
                <c:pt idx="809">
                  <c:v>26.666667</c:v>
                </c:pt>
                <c:pt idx="810">
                  <c:v>23.333333</c:v>
                </c:pt>
                <c:pt idx="811">
                  <c:v>20</c:v>
                </c:pt>
                <c:pt idx="812">
                  <c:v>20</c:v>
                </c:pt>
                <c:pt idx="813">
                  <c:v>20</c:v>
                </c:pt>
                <c:pt idx="814">
                  <c:v>20</c:v>
                </c:pt>
                <c:pt idx="815">
                  <c:v>20</c:v>
                </c:pt>
                <c:pt idx="816">
                  <c:v>23.333333</c:v>
                </c:pt>
                <c:pt idx="817">
                  <c:v>23.333333</c:v>
                </c:pt>
                <c:pt idx="818">
                  <c:v>23.333333</c:v>
                </c:pt>
                <c:pt idx="819">
                  <c:v>26.666667</c:v>
                </c:pt>
                <c:pt idx="820">
                  <c:v>26.666667</c:v>
                </c:pt>
                <c:pt idx="821">
                  <c:v>23.333333</c:v>
                </c:pt>
                <c:pt idx="822">
                  <c:v>23.333333</c:v>
                </c:pt>
                <c:pt idx="823">
                  <c:v>23.333333</c:v>
                </c:pt>
                <c:pt idx="824">
                  <c:v>23.333333</c:v>
                </c:pt>
                <c:pt idx="825">
                  <c:v>23.333333</c:v>
                </c:pt>
                <c:pt idx="826">
                  <c:v>23.333333</c:v>
                </c:pt>
                <c:pt idx="827">
                  <c:v>23.333333</c:v>
                </c:pt>
                <c:pt idx="828">
                  <c:v>23.333333</c:v>
                </c:pt>
                <c:pt idx="829">
                  <c:v>0</c:v>
                </c:pt>
                <c:pt idx="830">
                  <c:v>26.666667</c:v>
                </c:pt>
                <c:pt idx="831">
                  <c:v>23.333333</c:v>
                </c:pt>
                <c:pt idx="832">
                  <c:v>26.666667</c:v>
                </c:pt>
                <c:pt idx="833">
                  <c:v>30</c:v>
                </c:pt>
                <c:pt idx="834">
                  <c:v>30</c:v>
                </c:pt>
                <c:pt idx="835">
                  <c:v>26.666667</c:v>
                </c:pt>
                <c:pt idx="836">
                  <c:v>26.666667</c:v>
                </c:pt>
                <c:pt idx="837">
                  <c:v>26.666667</c:v>
                </c:pt>
                <c:pt idx="838">
                  <c:v>23.333333</c:v>
                </c:pt>
                <c:pt idx="839">
                  <c:v>26.666667</c:v>
                </c:pt>
                <c:pt idx="840">
                  <c:v>23.333333</c:v>
                </c:pt>
                <c:pt idx="841">
                  <c:v>23.333333</c:v>
                </c:pt>
                <c:pt idx="842">
                  <c:v>23.333333</c:v>
                </c:pt>
                <c:pt idx="843">
                  <c:v>20</c:v>
                </c:pt>
                <c:pt idx="844">
                  <c:v>20</c:v>
                </c:pt>
                <c:pt idx="845">
                  <c:v>20</c:v>
                </c:pt>
                <c:pt idx="846">
                  <c:v>20</c:v>
                </c:pt>
                <c:pt idx="847">
                  <c:v>16.666667</c:v>
                </c:pt>
                <c:pt idx="848">
                  <c:v>20</c:v>
                </c:pt>
                <c:pt idx="849">
                  <c:v>23.333333</c:v>
                </c:pt>
                <c:pt idx="850">
                  <c:v>20</c:v>
                </c:pt>
                <c:pt idx="851">
                  <c:v>20</c:v>
                </c:pt>
                <c:pt idx="852">
                  <c:v>23.333333</c:v>
                </c:pt>
                <c:pt idx="853">
                  <c:v>23.333333</c:v>
                </c:pt>
                <c:pt idx="854">
                  <c:v>23.333333</c:v>
                </c:pt>
                <c:pt idx="855">
                  <c:v>23.333333</c:v>
                </c:pt>
                <c:pt idx="856">
                  <c:v>26.666667</c:v>
                </c:pt>
                <c:pt idx="857">
                  <c:v>26.666667</c:v>
                </c:pt>
                <c:pt idx="858">
                  <c:v>26.666667</c:v>
                </c:pt>
                <c:pt idx="859">
                  <c:v>26.666667</c:v>
                </c:pt>
                <c:pt idx="860">
                  <c:v>23.333333</c:v>
                </c:pt>
                <c:pt idx="861">
                  <c:v>23.333333</c:v>
                </c:pt>
                <c:pt idx="862">
                  <c:v>20</c:v>
                </c:pt>
                <c:pt idx="863">
                  <c:v>23.333333</c:v>
                </c:pt>
                <c:pt idx="864">
                  <c:v>23.333333</c:v>
                </c:pt>
                <c:pt idx="865">
                  <c:v>26.666667</c:v>
                </c:pt>
                <c:pt idx="866">
                  <c:v>30</c:v>
                </c:pt>
                <c:pt idx="867">
                  <c:v>26.666667</c:v>
                </c:pt>
                <c:pt idx="868">
                  <c:v>26.666667</c:v>
                </c:pt>
                <c:pt idx="869">
                  <c:v>26.666667</c:v>
                </c:pt>
                <c:pt idx="870">
                  <c:v>30</c:v>
                </c:pt>
                <c:pt idx="871">
                  <c:v>30</c:v>
                </c:pt>
                <c:pt idx="872">
                  <c:v>30</c:v>
                </c:pt>
                <c:pt idx="873">
                  <c:v>33.333333000000003</c:v>
                </c:pt>
                <c:pt idx="874">
                  <c:v>33.333333000000003</c:v>
                </c:pt>
                <c:pt idx="875">
                  <c:v>33.333333000000003</c:v>
                </c:pt>
                <c:pt idx="876">
                  <c:v>23.333333</c:v>
                </c:pt>
                <c:pt idx="877">
                  <c:v>23.333333</c:v>
                </c:pt>
                <c:pt idx="878">
                  <c:v>23.333333</c:v>
                </c:pt>
                <c:pt idx="879">
                  <c:v>23.333333</c:v>
                </c:pt>
                <c:pt idx="880">
                  <c:v>23.333333</c:v>
                </c:pt>
                <c:pt idx="881">
                  <c:v>20</c:v>
                </c:pt>
                <c:pt idx="882">
                  <c:v>23.333333</c:v>
                </c:pt>
                <c:pt idx="883">
                  <c:v>20</c:v>
                </c:pt>
                <c:pt idx="884">
                  <c:v>16.666667</c:v>
                </c:pt>
                <c:pt idx="885">
                  <c:v>16.666667</c:v>
                </c:pt>
                <c:pt idx="886">
                  <c:v>0</c:v>
                </c:pt>
                <c:pt idx="887">
                  <c:v>16.666667</c:v>
                </c:pt>
                <c:pt idx="888">
                  <c:v>20</c:v>
                </c:pt>
                <c:pt idx="889">
                  <c:v>20</c:v>
                </c:pt>
                <c:pt idx="890">
                  <c:v>23.333333</c:v>
                </c:pt>
                <c:pt idx="891">
                  <c:v>23.333333</c:v>
                </c:pt>
                <c:pt idx="892">
                  <c:v>20</c:v>
                </c:pt>
                <c:pt idx="893">
                  <c:v>20</c:v>
                </c:pt>
                <c:pt idx="894">
                  <c:v>23.333333</c:v>
                </c:pt>
                <c:pt idx="895">
                  <c:v>0</c:v>
                </c:pt>
                <c:pt idx="896">
                  <c:v>23.333333</c:v>
                </c:pt>
                <c:pt idx="897">
                  <c:v>23.333333</c:v>
                </c:pt>
                <c:pt idx="898">
                  <c:v>23.333333</c:v>
                </c:pt>
                <c:pt idx="899">
                  <c:v>23.333333</c:v>
                </c:pt>
                <c:pt idx="900">
                  <c:v>26.666667</c:v>
                </c:pt>
                <c:pt idx="901">
                  <c:v>30</c:v>
                </c:pt>
                <c:pt idx="902">
                  <c:v>30</c:v>
                </c:pt>
                <c:pt idx="903">
                  <c:v>30</c:v>
                </c:pt>
                <c:pt idx="904">
                  <c:v>30</c:v>
                </c:pt>
                <c:pt idx="905">
                  <c:v>30</c:v>
                </c:pt>
                <c:pt idx="906">
                  <c:v>33.333333000000003</c:v>
                </c:pt>
                <c:pt idx="907">
                  <c:v>33.333333000000003</c:v>
                </c:pt>
                <c:pt idx="908">
                  <c:v>36.666666999999997</c:v>
                </c:pt>
                <c:pt idx="909">
                  <c:v>36.666666999999997</c:v>
                </c:pt>
                <c:pt idx="910">
                  <c:v>36.666666999999997</c:v>
                </c:pt>
                <c:pt idx="911">
                  <c:v>40</c:v>
                </c:pt>
                <c:pt idx="912">
                  <c:v>40</c:v>
                </c:pt>
                <c:pt idx="913">
                  <c:v>36.666666999999997</c:v>
                </c:pt>
                <c:pt idx="914">
                  <c:v>33.333333000000003</c:v>
                </c:pt>
                <c:pt idx="915">
                  <c:v>33.333333000000003</c:v>
                </c:pt>
                <c:pt idx="916">
                  <c:v>33.333333000000003</c:v>
                </c:pt>
                <c:pt idx="917">
                  <c:v>33.333333000000003</c:v>
                </c:pt>
                <c:pt idx="918">
                  <c:v>33.333333000000003</c:v>
                </c:pt>
                <c:pt idx="919">
                  <c:v>33.333333000000003</c:v>
                </c:pt>
                <c:pt idx="920">
                  <c:v>33.333333000000003</c:v>
                </c:pt>
                <c:pt idx="921">
                  <c:v>30</c:v>
                </c:pt>
                <c:pt idx="922">
                  <c:v>33.333333000000003</c:v>
                </c:pt>
                <c:pt idx="923">
                  <c:v>26.666667</c:v>
                </c:pt>
                <c:pt idx="924">
                  <c:v>26.666667</c:v>
                </c:pt>
                <c:pt idx="925">
                  <c:v>30</c:v>
                </c:pt>
                <c:pt idx="926">
                  <c:v>30</c:v>
                </c:pt>
                <c:pt idx="927">
                  <c:v>26.666667</c:v>
                </c:pt>
                <c:pt idx="928">
                  <c:v>26.666667</c:v>
                </c:pt>
                <c:pt idx="929">
                  <c:v>23.333333</c:v>
                </c:pt>
                <c:pt idx="930">
                  <c:v>23.333333</c:v>
                </c:pt>
                <c:pt idx="931">
                  <c:v>23.333333</c:v>
                </c:pt>
                <c:pt idx="932">
                  <c:v>20</c:v>
                </c:pt>
                <c:pt idx="933">
                  <c:v>23.333333</c:v>
                </c:pt>
                <c:pt idx="934">
                  <c:v>23.333333</c:v>
                </c:pt>
                <c:pt idx="935">
                  <c:v>23.333333</c:v>
                </c:pt>
                <c:pt idx="936">
                  <c:v>23.333333</c:v>
                </c:pt>
                <c:pt idx="937">
                  <c:v>26.666667</c:v>
                </c:pt>
                <c:pt idx="938">
                  <c:v>30</c:v>
                </c:pt>
                <c:pt idx="939">
                  <c:v>33.333333000000003</c:v>
                </c:pt>
                <c:pt idx="940">
                  <c:v>33.333333000000003</c:v>
                </c:pt>
                <c:pt idx="941">
                  <c:v>36.666666999999997</c:v>
                </c:pt>
                <c:pt idx="942">
                  <c:v>36.666666999999997</c:v>
                </c:pt>
                <c:pt idx="943">
                  <c:v>33.333333000000003</c:v>
                </c:pt>
                <c:pt idx="944">
                  <c:v>30</c:v>
                </c:pt>
                <c:pt idx="945">
                  <c:v>33.333333000000003</c:v>
                </c:pt>
                <c:pt idx="946">
                  <c:v>36.666666999999997</c:v>
                </c:pt>
                <c:pt idx="947">
                  <c:v>40</c:v>
                </c:pt>
                <c:pt idx="948">
                  <c:v>0</c:v>
                </c:pt>
                <c:pt idx="949">
                  <c:v>50</c:v>
                </c:pt>
                <c:pt idx="950">
                  <c:v>0</c:v>
                </c:pt>
                <c:pt idx="951">
                  <c:v>53.333333000000003</c:v>
                </c:pt>
                <c:pt idx="952">
                  <c:v>56.666666999999997</c:v>
                </c:pt>
                <c:pt idx="953">
                  <c:v>0</c:v>
                </c:pt>
                <c:pt idx="954">
                  <c:v>0</c:v>
                </c:pt>
                <c:pt idx="955">
                  <c:v>60</c:v>
                </c:pt>
                <c:pt idx="956">
                  <c:v>63.333333000000003</c:v>
                </c:pt>
                <c:pt idx="957">
                  <c:v>0</c:v>
                </c:pt>
                <c:pt idx="958">
                  <c:v>66.666667000000004</c:v>
                </c:pt>
                <c:pt idx="959">
                  <c:v>70</c:v>
                </c:pt>
                <c:pt idx="960">
                  <c:v>73.333332999999996</c:v>
                </c:pt>
                <c:pt idx="961">
                  <c:v>73.333332999999996</c:v>
                </c:pt>
                <c:pt idx="962">
                  <c:v>76.666667000000004</c:v>
                </c:pt>
                <c:pt idx="963">
                  <c:v>80</c:v>
                </c:pt>
                <c:pt idx="964">
                  <c:v>83.333332999999996</c:v>
                </c:pt>
                <c:pt idx="965">
                  <c:v>83.333332999999996</c:v>
                </c:pt>
                <c:pt idx="966">
                  <c:v>83.333332999999996</c:v>
                </c:pt>
                <c:pt idx="967">
                  <c:v>83.333332999999996</c:v>
                </c:pt>
                <c:pt idx="968">
                  <c:v>83.333332999999996</c:v>
                </c:pt>
                <c:pt idx="969">
                  <c:v>80</c:v>
                </c:pt>
                <c:pt idx="970">
                  <c:v>90</c:v>
                </c:pt>
                <c:pt idx="971">
                  <c:v>86.666667000000004</c:v>
                </c:pt>
                <c:pt idx="972">
                  <c:v>86.666667000000004</c:v>
                </c:pt>
                <c:pt idx="973">
                  <c:v>86.666667000000004</c:v>
                </c:pt>
                <c:pt idx="974">
                  <c:v>86.666667000000004</c:v>
                </c:pt>
                <c:pt idx="975">
                  <c:v>76.666667000000004</c:v>
                </c:pt>
                <c:pt idx="976">
                  <c:v>73.333332999999996</c:v>
                </c:pt>
                <c:pt idx="977">
                  <c:v>70</c:v>
                </c:pt>
                <c:pt idx="978">
                  <c:v>66.666667000000004</c:v>
                </c:pt>
                <c:pt idx="979">
                  <c:v>63.333333000000003</c:v>
                </c:pt>
                <c:pt idx="980">
                  <c:v>63.333333000000003</c:v>
                </c:pt>
                <c:pt idx="981">
                  <c:v>60</c:v>
                </c:pt>
                <c:pt idx="982">
                  <c:v>63.333333000000003</c:v>
                </c:pt>
                <c:pt idx="983">
                  <c:v>60</c:v>
                </c:pt>
                <c:pt idx="984">
                  <c:v>56.666666999999997</c:v>
                </c:pt>
                <c:pt idx="985">
                  <c:v>56.666666999999997</c:v>
                </c:pt>
                <c:pt idx="986">
                  <c:v>56.666666999999997</c:v>
                </c:pt>
                <c:pt idx="987">
                  <c:v>60</c:v>
                </c:pt>
                <c:pt idx="988">
                  <c:v>60</c:v>
                </c:pt>
                <c:pt idx="989">
                  <c:v>0</c:v>
                </c:pt>
                <c:pt idx="990">
                  <c:v>56.666666999999997</c:v>
                </c:pt>
                <c:pt idx="991">
                  <c:v>53.333333000000003</c:v>
                </c:pt>
                <c:pt idx="992">
                  <c:v>0</c:v>
                </c:pt>
                <c:pt idx="993">
                  <c:v>46.666666999999997</c:v>
                </c:pt>
                <c:pt idx="994">
                  <c:v>46.666666999999997</c:v>
                </c:pt>
                <c:pt idx="995">
                  <c:v>46.666666999999997</c:v>
                </c:pt>
                <c:pt idx="996">
                  <c:v>46.666666999999997</c:v>
                </c:pt>
                <c:pt idx="997">
                  <c:v>50</c:v>
                </c:pt>
                <c:pt idx="998">
                  <c:v>50</c:v>
                </c:pt>
                <c:pt idx="999">
                  <c:v>53.333333000000003</c:v>
                </c:pt>
                <c:pt idx="1000">
                  <c:v>53.333333000000003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8C-4145-B131-92380F3611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Sheet1!$A$2:$A$1002</c:f>
              <c:numCache>
                <c:formatCode>General</c:formatCode>
                <c:ptCount val="1001"/>
              </c:numCache>
            </c:numRef>
          </c:cat>
          <c:val>
            <c:numRef>
              <c:f>Sheet1!$C$2:$C$1002</c:f>
              <c:numCache>
                <c:formatCode>General</c:formatCode>
                <c:ptCount val="1001"/>
                <c:pt idx="0">
                  <c:v>79.878555000000006</c:v>
                </c:pt>
                <c:pt idx="1">
                  <c:v>79.878555000000006</c:v>
                </c:pt>
                <c:pt idx="2">
                  <c:v>79.878555000000006</c:v>
                </c:pt>
                <c:pt idx="3">
                  <c:v>79.734200000000001</c:v>
                </c:pt>
                <c:pt idx="4">
                  <c:v>79.734200000000001</c:v>
                </c:pt>
                <c:pt idx="5">
                  <c:v>79.734200000000001</c:v>
                </c:pt>
                <c:pt idx="6">
                  <c:v>79.734200000000001</c:v>
                </c:pt>
                <c:pt idx="7">
                  <c:v>79.734200000000001</c:v>
                </c:pt>
                <c:pt idx="8">
                  <c:v>79.878555000000006</c:v>
                </c:pt>
                <c:pt idx="9">
                  <c:v>79.878555000000006</c:v>
                </c:pt>
                <c:pt idx="10">
                  <c:v>79.878555000000006</c:v>
                </c:pt>
                <c:pt idx="11">
                  <c:v>79.585144</c:v>
                </c:pt>
                <c:pt idx="12">
                  <c:v>79.585144</c:v>
                </c:pt>
                <c:pt idx="13">
                  <c:v>79.585144</c:v>
                </c:pt>
                <c:pt idx="14">
                  <c:v>79.585144</c:v>
                </c:pt>
                <c:pt idx="15">
                  <c:v>79.585144</c:v>
                </c:pt>
                <c:pt idx="16">
                  <c:v>79.734200000000001</c:v>
                </c:pt>
                <c:pt idx="17">
                  <c:v>79.734200000000001</c:v>
                </c:pt>
                <c:pt idx="18">
                  <c:v>79.734200000000001</c:v>
                </c:pt>
                <c:pt idx="19">
                  <c:v>79.734200000000001</c:v>
                </c:pt>
                <c:pt idx="20">
                  <c:v>79.734200000000001</c:v>
                </c:pt>
                <c:pt idx="21">
                  <c:v>79.734200000000001</c:v>
                </c:pt>
                <c:pt idx="22">
                  <c:v>79.734200000000001</c:v>
                </c:pt>
                <c:pt idx="23">
                  <c:v>79.734200000000001</c:v>
                </c:pt>
                <c:pt idx="24">
                  <c:v>79.734200000000001</c:v>
                </c:pt>
                <c:pt idx="25">
                  <c:v>79.585144</c:v>
                </c:pt>
                <c:pt idx="26">
                  <c:v>79.585144</c:v>
                </c:pt>
                <c:pt idx="27">
                  <c:v>79.585144</c:v>
                </c:pt>
                <c:pt idx="28">
                  <c:v>79.585144</c:v>
                </c:pt>
                <c:pt idx="29">
                  <c:v>79.585144</c:v>
                </c:pt>
                <c:pt idx="30">
                  <c:v>79.585144</c:v>
                </c:pt>
                <c:pt idx="31">
                  <c:v>79.441770000000005</c:v>
                </c:pt>
                <c:pt idx="32">
                  <c:v>79.441770000000005</c:v>
                </c:pt>
                <c:pt idx="33">
                  <c:v>79.585144</c:v>
                </c:pt>
                <c:pt idx="34">
                  <c:v>79.585144</c:v>
                </c:pt>
                <c:pt idx="35">
                  <c:v>79.585144</c:v>
                </c:pt>
                <c:pt idx="36">
                  <c:v>79.441770000000005</c:v>
                </c:pt>
                <c:pt idx="37">
                  <c:v>79.441770000000005</c:v>
                </c:pt>
                <c:pt idx="38">
                  <c:v>79.441770000000005</c:v>
                </c:pt>
                <c:pt idx="39">
                  <c:v>79.441770000000005</c:v>
                </c:pt>
                <c:pt idx="40">
                  <c:v>79.441770000000005</c:v>
                </c:pt>
                <c:pt idx="41">
                  <c:v>79.441770000000005</c:v>
                </c:pt>
                <c:pt idx="42">
                  <c:v>79.441770000000005</c:v>
                </c:pt>
                <c:pt idx="43">
                  <c:v>79.441770000000005</c:v>
                </c:pt>
                <c:pt idx="44">
                  <c:v>79.441770000000005</c:v>
                </c:pt>
                <c:pt idx="45">
                  <c:v>79.441770000000005</c:v>
                </c:pt>
                <c:pt idx="46">
                  <c:v>79.441770000000005</c:v>
                </c:pt>
                <c:pt idx="47">
                  <c:v>79.441770000000005</c:v>
                </c:pt>
                <c:pt idx="48">
                  <c:v>79.441770000000005</c:v>
                </c:pt>
                <c:pt idx="49">
                  <c:v>79.441770000000005</c:v>
                </c:pt>
                <c:pt idx="50">
                  <c:v>79.441770000000005</c:v>
                </c:pt>
                <c:pt idx="51">
                  <c:v>79.441770000000005</c:v>
                </c:pt>
                <c:pt idx="52">
                  <c:v>79.441770000000005</c:v>
                </c:pt>
                <c:pt idx="53">
                  <c:v>79.441770000000005</c:v>
                </c:pt>
                <c:pt idx="54">
                  <c:v>79.441770000000005</c:v>
                </c:pt>
                <c:pt idx="55">
                  <c:v>79.441770000000005</c:v>
                </c:pt>
                <c:pt idx="56">
                  <c:v>79.298410000000004</c:v>
                </c:pt>
                <c:pt idx="57">
                  <c:v>79.298410000000004</c:v>
                </c:pt>
                <c:pt idx="58">
                  <c:v>79.298410000000004</c:v>
                </c:pt>
                <c:pt idx="59">
                  <c:v>79.298410000000004</c:v>
                </c:pt>
                <c:pt idx="60">
                  <c:v>79.298410000000004</c:v>
                </c:pt>
                <c:pt idx="61">
                  <c:v>79.298410000000004</c:v>
                </c:pt>
                <c:pt idx="62">
                  <c:v>79.298410000000004</c:v>
                </c:pt>
                <c:pt idx="63">
                  <c:v>79.298410000000004</c:v>
                </c:pt>
                <c:pt idx="64">
                  <c:v>79.298410000000004</c:v>
                </c:pt>
                <c:pt idx="65">
                  <c:v>79.298410000000004</c:v>
                </c:pt>
                <c:pt idx="66">
                  <c:v>79.445480000000003</c:v>
                </c:pt>
                <c:pt idx="67">
                  <c:v>79.445480000000003</c:v>
                </c:pt>
                <c:pt idx="68">
                  <c:v>79.155045000000001</c:v>
                </c:pt>
                <c:pt idx="69">
                  <c:v>79.155045000000001</c:v>
                </c:pt>
                <c:pt idx="70">
                  <c:v>79.155045000000001</c:v>
                </c:pt>
                <c:pt idx="71">
                  <c:v>79.445480000000003</c:v>
                </c:pt>
                <c:pt idx="72">
                  <c:v>79.445480000000003</c:v>
                </c:pt>
                <c:pt idx="73">
                  <c:v>79.298410000000004</c:v>
                </c:pt>
                <c:pt idx="74">
                  <c:v>79.298410000000004</c:v>
                </c:pt>
                <c:pt idx="75">
                  <c:v>79.298410000000004</c:v>
                </c:pt>
                <c:pt idx="76">
                  <c:v>79.298410000000004</c:v>
                </c:pt>
                <c:pt idx="77">
                  <c:v>79.298410000000004</c:v>
                </c:pt>
                <c:pt idx="78">
                  <c:v>79.298410000000004</c:v>
                </c:pt>
                <c:pt idx="79">
                  <c:v>79.298410000000004</c:v>
                </c:pt>
                <c:pt idx="80">
                  <c:v>79.298410000000004</c:v>
                </c:pt>
                <c:pt idx="81">
                  <c:v>79.298410000000004</c:v>
                </c:pt>
                <c:pt idx="82">
                  <c:v>79.298410000000004</c:v>
                </c:pt>
                <c:pt idx="83">
                  <c:v>79.151340000000005</c:v>
                </c:pt>
                <c:pt idx="84">
                  <c:v>79.151340000000005</c:v>
                </c:pt>
                <c:pt idx="85">
                  <c:v>79.151340000000005</c:v>
                </c:pt>
                <c:pt idx="86">
                  <c:v>79.008960000000002</c:v>
                </c:pt>
                <c:pt idx="87">
                  <c:v>79.008960000000002</c:v>
                </c:pt>
                <c:pt idx="88">
                  <c:v>79.008960000000002</c:v>
                </c:pt>
                <c:pt idx="89">
                  <c:v>79.008960000000002</c:v>
                </c:pt>
                <c:pt idx="90">
                  <c:v>79.008960000000002</c:v>
                </c:pt>
                <c:pt idx="91">
                  <c:v>79.008960000000002</c:v>
                </c:pt>
                <c:pt idx="92">
                  <c:v>79.008960000000002</c:v>
                </c:pt>
                <c:pt idx="93">
                  <c:v>79.155045000000001</c:v>
                </c:pt>
                <c:pt idx="94">
                  <c:v>79.155045000000001</c:v>
                </c:pt>
                <c:pt idx="95">
                  <c:v>79.155045000000001</c:v>
                </c:pt>
                <c:pt idx="96">
                  <c:v>79.155045000000001</c:v>
                </c:pt>
                <c:pt idx="97">
                  <c:v>79.155045000000001</c:v>
                </c:pt>
                <c:pt idx="98">
                  <c:v>79.155045000000001</c:v>
                </c:pt>
                <c:pt idx="99">
                  <c:v>79.155045000000001</c:v>
                </c:pt>
                <c:pt idx="100">
                  <c:v>79.155045000000001</c:v>
                </c:pt>
                <c:pt idx="101">
                  <c:v>79.155045000000001</c:v>
                </c:pt>
                <c:pt idx="102">
                  <c:v>79.155045000000001</c:v>
                </c:pt>
                <c:pt idx="103">
                  <c:v>78.866579999999999</c:v>
                </c:pt>
                <c:pt idx="104">
                  <c:v>78.866579999999999</c:v>
                </c:pt>
                <c:pt idx="105">
                  <c:v>78.866579999999999</c:v>
                </c:pt>
                <c:pt idx="106">
                  <c:v>79.011669999999995</c:v>
                </c:pt>
                <c:pt idx="107">
                  <c:v>79.011669999999995</c:v>
                </c:pt>
                <c:pt idx="108">
                  <c:v>78.866579999999999</c:v>
                </c:pt>
                <c:pt idx="109">
                  <c:v>78.866579999999999</c:v>
                </c:pt>
                <c:pt idx="110">
                  <c:v>78.866579999999999</c:v>
                </c:pt>
                <c:pt idx="111">
                  <c:v>79.011669999999995</c:v>
                </c:pt>
                <c:pt idx="112">
                  <c:v>79.011669999999995</c:v>
                </c:pt>
                <c:pt idx="113">
                  <c:v>79.011669999999995</c:v>
                </c:pt>
                <c:pt idx="114">
                  <c:v>79.011669999999995</c:v>
                </c:pt>
                <c:pt idx="115">
                  <c:v>79.011669999999995</c:v>
                </c:pt>
                <c:pt idx="116">
                  <c:v>78.868300000000005</c:v>
                </c:pt>
                <c:pt idx="117">
                  <c:v>78.868300000000005</c:v>
                </c:pt>
                <c:pt idx="118">
                  <c:v>78.724199999999996</c:v>
                </c:pt>
                <c:pt idx="119">
                  <c:v>78.724199999999996</c:v>
                </c:pt>
                <c:pt idx="120">
                  <c:v>78.724199999999996</c:v>
                </c:pt>
                <c:pt idx="121">
                  <c:v>78.868300000000005</c:v>
                </c:pt>
                <c:pt idx="122">
                  <c:v>78.868300000000005</c:v>
                </c:pt>
                <c:pt idx="123">
                  <c:v>78.724199999999996</c:v>
                </c:pt>
                <c:pt idx="124">
                  <c:v>78.724199999999996</c:v>
                </c:pt>
                <c:pt idx="125">
                  <c:v>78.724199999999996</c:v>
                </c:pt>
                <c:pt idx="126">
                  <c:v>78.724199999999996</c:v>
                </c:pt>
                <c:pt idx="127">
                  <c:v>78.724199999999996</c:v>
                </c:pt>
                <c:pt idx="128">
                  <c:v>78.724199999999996</c:v>
                </c:pt>
                <c:pt idx="129">
                  <c:v>78.724199999999996</c:v>
                </c:pt>
                <c:pt idx="130">
                  <c:v>78.724199999999996</c:v>
                </c:pt>
                <c:pt idx="131">
                  <c:v>78.724199999999996</c:v>
                </c:pt>
                <c:pt idx="132">
                  <c:v>78.724199999999996</c:v>
                </c:pt>
                <c:pt idx="133">
                  <c:v>78.724199999999996</c:v>
                </c:pt>
                <c:pt idx="134">
                  <c:v>78.724199999999996</c:v>
                </c:pt>
                <c:pt idx="135">
                  <c:v>78.724199999999996</c:v>
                </c:pt>
                <c:pt idx="136">
                  <c:v>78.868300000000005</c:v>
                </c:pt>
                <c:pt idx="137">
                  <c:v>78.868300000000005</c:v>
                </c:pt>
                <c:pt idx="138">
                  <c:v>78.724199999999996</c:v>
                </c:pt>
                <c:pt idx="139">
                  <c:v>78.724199999999996</c:v>
                </c:pt>
                <c:pt idx="140">
                  <c:v>78.724199999999996</c:v>
                </c:pt>
                <c:pt idx="141">
                  <c:v>78.724199999999996</c:v>
                </c:pt>
                <c:pt idx="142">
                  <c:v>78.724199999999996</c:v>
                </c:pt>
                <c:pt idx="143">
                  <c:v>78.724199999999996</c:v>
                </c:pt>
                <c:pt idx="144">
                  <c:v>78.724199999999996</c:v>
                </c:pt>
                <c:pt idx="145">
                  <c:v>78.724199999999996</c:v>
                </c:pt>
                <c:pt idx="146">
                  <c:v>78.438704999999999</c:v>
                </c:pt>
                <c:pt idx="147">
                  <c:v>78.438704999999999</c:v>
                </c:pt>
                <c:pt idx="148">
                  <c:v>78.438704999999999</c:v>
                </c:pt>
                <c:pt idx="149">
                  <c:v>78.438704999999999</c:v>
                </c:pt>
                <c:pt idx="150">
                  <c:v>78.438704999999999</c:v>
                </c:pt>
                <c:pt idx="151">
                  <c:v>78.438704999999999</c:v>
                </c:pt>
                <c:pt idx="152">
                  <c:v>78.438704999999999</c:v>
                </c:pt>
                <c:pt idx="153">
                  <c:v>78.438704999999999</c:v>
                </c:pt>
                <c:pt idx="154">
                  <c:v>78.438704999999999</c:v>
                </c:pt>
                <c:pt idx="155">
                  <c:v>78.438704999999999</c:v>
                </c:pt>
                <c:pt idx="156">
                  <c:v>78.438704999999999</c:v>
                </c:pt>
                <c:pt idx="157">
                  <c:v>78.438704999999999</c:v>
                </c:pt>
                <c:pt idx="158">
                  <c:v>78.438704999999999</c:v>
                </c:pt>
                <c:pt idx="159">
                  <c:v>78.438704999999999</c:v>
                </c:pt>
                <c:pt idx="160">
                  <c:v>78.438704999999999</c:v>
                </c:pt>
                <c:pt idx="161">
                  <c:v>78.581819999999993</c:v>
                </c:pt>
                <c:pt idx="162">
                  <c:v>78.581819999999993</c:v>
                </c:pt>
                <c:pt idx="163">
                  <c:v>78.438704999999999</c:v>
                </c:pt>
                <c:pt idx="164">
                  <c:v>78.438704999999999</c:v>
                </c:pt>
                <c:pt idx="165">
                  <c:v>78.438704999999999</c:v>
                </c:pt>
                <c:pt idx="166">
                  <c:v>78.581819999999993</c:v>
                </c:pt>
                <c:pt idx="167">
                  <c:v>78.581819999999993</c:v>
                </c:pt>
                <c:pt idx="168">
                  <c:v>78.438704999999999</c:v>
                </c:pt>
                <c:pt idx="169">
                  <c:v>78.438704999999999</c:v>
                </c:pt>
                <c:pt idx="170">
                  <c:v>78.438704999999999</c:v>
                </c:pt>
                <c:pt idx="171">
                  <c:v>78.581819999999993</c:v>
                </c:pt>
                <c:pt idx="172">
                  <c:v>78.581819999999993</c:v>
                </c:pt>
                <c:pt idx="173">
                  <c:v>78.438704999999999</c:v>
                </c:pt>
                <c:pt idx="174">
                  <c:v>78.438704999999999</c:v>
                </c:pt>
                <c:pt idx="175">
                  <c:v>78.438704999999999</c:v>
                </c:pt>
                <c:pt idx="176">
                  <c:v>78.581819999999993</c:v>
                </c:pt>
                <c:pt idx="177">
                  <c:v>78.581819999999993</c:v>
                </c:pt>
                <c:pt idx="178">
                  <c:v>78.438704999999999</c:v>
                </c:pt>
                <c:pt idx="179">
                  <c:v>78.438704999999999</c:v>
                </c:pt>
                <c:pt idx="180">
                  <c:v>78.438704999999999</c:v>
                </c:pt>
                <c:pt idx="181">
                  <c:v>78.438704999999999</c:v>
                </c:pt>
                <c:pt idx="182">
                  <c:v>78.438704999999999</c:v>
                </c:pt>
                <c:pt idx="183">
                  <c:v>78.438704999999999</c:v>
                </c:pt>
                <c:pt idx="184">
                  <c:v>78.438704999999999</c:v>
                </c:pt>
                <c:pt idx="185">
                  <c:v>78.438704999999999</c:v>
                </c:pt>
                <c:pt idx="186">
                  <c:v>78.438704999999999</c:v>
                </c:pt>
                <c:pt idx="187">
                  <c:v>78.438704999999999</c:v>
                </c:pt>
                <c:pt idx="188">
                  <c:v>78.295599999999993</c:v>
                </c:pt>
                <c:pt idx="189">
                  <c:v>78.295599999999993</c:v>
                </c:pt>
                <c:pt idx="190">
                  <c:v>78.295599999999993</c:v>
                </c:pt>
                <c:pt idx="191">
                  <c:v>78.438704999999999</c:v>
                </c:pt>
                <c:pt idx="192">
                  <c:v>78.438704999999999</c:v>
                </c:pt>
                <c:pt idx="193">
                  <c:v>78.295599999999993</c:v>
                </c:pt>
                <c:pt idx="194">
                  <c:v>78.295599999999993</c:v>
                </c:pt>
                <c:pt idx="195">
                  <c:v>78.295599999999993</c:v>
                </c:pt>
                <c:pt idx="196">
                  <c:v>78.295599999999993</c:v>
                </c:pt>
                <c:pt idx="197">
                  <c:v>78.295599999999993</c:v>
                </c:pt>
                <c:pt idx="198">
                  <c:v>78.295599999999993</c:v>
                </c:pt>
                <c:pt idx="199">
                  <c:v>78.295599999999993</c:v>
                </c:pt>
                <c:pt idx="200">
                  <c:v>78.295599999999993</c:v>
                </c:pt>
                <c:pt idx="201">
                  <c:v>78.295599999999993</c:v>
                </c:pt>
                <c:pt idx="202">
                  <c:v>78.295599999999993</c:v>
                </c:pt>
                <c:pt idx="203">
                  <c:v>78.15249</c:v>
                </c:pt>
                <c:pt idx="204">
                  <c:v>78.15249</c:v>
                </c:pt>
                <c:pt idx="205">
                  <c:v>78.15249</c:v>
                </c:pt>
                <c:pt idx="206">
                  <c:v>78.295599999999993</c:v>
                </c:pt>
                <c:pt idx="207">
                  <c:v>78.295599999999993</c:v>
                </c:pt>
                <c:pt idx="208">
                  <c:v>78.15249</c:v>
                </c:pt>
                <c:pt idx="209">
                  <c:v>78.15249</c:v>
                </c:pt>
                <c:pt idx="210">
                  <c:v>78.15249</c:v>
                </c:pt>
                <c:pt idx="211">
                  <c:v>78.295599999999993</c:v>
                </c:pt>
                <c:pt idx="212">
                  <c:v>78.295599999999993</c:v>
                </c:pt>
                <c:pt idx="213">
                  <c:v>78.013080000000002</c:v>
                </c:pt>
                <c:pt idx="214">
                  <c:v>78.013080000000002</c:v>
                </c:pt>
                <c:pt idx="215">
                  <c:v>78.013080000000002</c:v>
                </c:pt>
                <c:pt idx="216">
                  <c:v>78.155199999999994</c:v>
                </c:pt>
                <c:pt idx="217">
                  <c:v>78.155199999999994</c:v>
                </c:pt>
                <c:pt idx="218">
                  <c:v>78.013080000000002</c:v>
                </c:pt>
                <c:pt idx="219">
                  <c:v>78.013080000000002</c:v>
                </c:pt>
                <c:pt idx="220">
                  <c:v>78.013080000000002</c:v>
                </c:pt>
                <c:pt idx="221">
                  <c:v>78.155199999999994</c:v>
                </c:pt>
                <c:pt idx="222">
                  <c:v>78.155199999999994</c:v>
                </c:pt>
                <c:pt idx="223">
                  <c:v>78.014799999999994</c:v>
                </c:pt>
                <c:pt idx="224">
                  <c:v>78.014799999999994</c:v>
                </c:pt>
                <c:pt idx="225">
                  <c:v>78.014799999999994</c:v>
                </c:pt>
                <c:pt idx="226">
                  <c:v>78.014799999999994</c:v>
                </c:pt>
                <c:pt idx="227">
                  <c:v>78.014799999999994</c:v>
                </c:pt>
                <c:pt idx="228">
                  <c:v>77.873670000000004</c:v>
                </c:pt>
                <c:pt idx="229">
                  <c:v>77.873670000000004</c:v>
                </c:pt>
                <c:pt idx="230">
                  <c:v>77.873670000000004</c:v>
                </c:pt>
                <c:pt idx="231">
                  <c:v>78.014799999999994</c:v>
                </c:pt>
                <c:pt idx="232">
                  <c:v>78.014799999999994</c:v>
                </c:pt>
                <c:pt idx="233">
                  <c:v>78.014799999999994</c:v>
                </c:pt>
                <c:pt idx="234">
                  <c:v>78.014799999999994</c:v>
                </c:pt>
                <c:pt idx="235">
                  <c:v>78.014799999999994</c:v>
                </c:pt>
                <c:pt idx="236">
                  <c:v>78.014799999999994</c:v>
                </c:pt>
                <c:pt idx="237">
                  <c:v>78.014799999999994</c:v>
                </c:pt>
                <c:pt idx="238">
                  <c:v>77.874399999999994</c:v>
                </c:pt>
                <c:pt idx="239">
                  <c:v>77.874399999999994</c:v>
                </c:pt>
                <c:pt idx="240">
                  <c:v>77.874399999999994</c:v>
                </c:pt>
                <c:pt idx="241">
                  <c:v>78.014799999999994</c:v>
                </c:pt>
                <c:pt idx="242">
                  <c:v>78.014799999999994</c:v>
                </c:pt>
                <c:pt idx="243">
                  <c:v>77.874399999999994</c:v>
                </c:pt>
                <c:pt idx="244">
                  <c:v>77.874399999999994</c:v>
                </c:pt>
                <c:pt idx="245">
                  <c:v>77.874399999999994</c:v>
                </c:pt>
                <c:pt idx="246">
                  <c:v>77.874399999999994</c:v>
                </c:pt>
                <c:pt idx="247">
                  <c:v>77.874399999999994</c:v>
                </c:pt>
                <c:pt idx="248">
                  <c:v>77.874399999999994</c:v>
                </c:pt>
                <c:pt idx="249">
                  <c:v>77.874399999999994</c:v>
                </c:pt>
                <c:pt idx="250">
                  <c:v>77.874399999999994</c:v>
                </c:pt>
                <c:pt idx="251">
                  <c:v>77.874399999999994</c:v>
                </c:pt>
                <c:pt idx="252">
                  <c:v>77.874399999999994</c:v>
                </c:pt>
                <c:pt idx="253">
                  <c:v>77.874399999999994</c:v>
                </c:pt>
                <c:pt idx="254">
                  <c:v>77.874399999999994</c:v>
                </c:pt>
                <c:pt idx="255">
                  <c:v>77.874399999999994</c:v>
                </c:pt>
                <c:pt idx="256">
                  <c:v>77.874399999999994</c:v>
                </c:pt>
                <c:pt idx="257">
                  <c:v>77.874399999999994</c:v>
                </c:pt>
                <c:pt idx="258">
                  <c:v>77.874399999999994</c:v>
                </c:pt>
                <c:pt idx="259">
                  <c:v>77.874399999999994</c:v>
                </c:pt>
                <c:pt idx="260">
                  <c:v>77.874399999999994</c:v>
                </c:pt>
                <c:pt idx="261">
                  <c:v>77.874399999999994</c:v>
                </c:pt>
                <c:pt idx="262">
                  <c:v>77.874399999999994</c:v>
                </c:pt>
                <c:pt idx="263">
                  <c:v>77.874399999999994</c:v>
                </c:pt>
                <c:pt idx="264">
                  <c:v>77.874399999999994</c:v>
                </c:pt>
                <c:pt idx="265">
                  <c:v>77.874399999999994</c:v>
                </c:pt>
                <c:pt idx="266">
                  <c:v>77.874399999999994</c:v>
                </c:pt>
                <c:pt idx="267">
                  <c:v>77.874399999999994</c:v>
                </c:pt>
                <c:pt idx="268">
                  <c:v>77.874399999999994</c:v>
                </c:pt>
                <c:pt idx="269">
                  <c:v>77.874399999999994</c:v>
                </c:pt>
                <c:pt idx="270">
                  <c:v>77.874399999999994</c:v>
                </c:pt>
                <c:pt idx="271">
                  <c:v>77.874399999999994</c:v>
                </c:pt>
                <c:pt idx="272">
                  <c:v>77.874399999999994</c:v>
                </c:pt>
                <c:pt idx="273">
                  <c:v>77.874399999999994</c:v>
                </c:pt>
                <c:pt idx="274">
                  <c:v>77.874399999999994</c:v>
                </c:pt>
                <c:pt idx="275">
                  <c:v>77.874399999999994</c:v>
                </c:pt>
                <c:pt idx="276">
                  <c:v>77.874399999999994</c:v>
                </c:pt>
                <c:pt idx="277">
                  <c:v>77.874399999999994</c:v>
                </c:pt>
                <c:pt idx="278">
                  <c:v>77.874399999999994</c:v>
                </c:pt>
                <c:pt idx="279">
                  <c:v>77.874399999999994</c:v>
                </c:pt>
                <c:pt idx="280">
                  <c:v>77.874399999999994</c:v>
                </c:pt>
                <c:pt idx="281">
                  <c:v>77.874399999999994</c:v>
                </c:pt>
                <c:pt idx="282">
                  <c:v>77.874399999999994</c:v>
                </c:pt>
                <c:pt idx="283">
                  <c:v>77.874399999999994</c:v>
                </c:pt>
                <c:pt idx="284">
                  <c:v>77.874399999999994</c:v>
                </c:pt>
                <c:pt idx="285">
                  <c:v>77.874399999999994</c:v>
                </c:pt>
                <c:pt idx="286">
                  <c:v>77.874399999999994</c:v>
                </c:pt>
                <c:pt idx="287">
                  <c:v>77.874399999999994</c:v>
                </c:pt>
                <c:pt idx="288">
                  <c:v>77.874399999999994</c:v>
                </c:pt>
                <c:pt idx="289">
                  <c:v>77.874399999999994</c:v>
                </c:pt>
                <c:pt idx="290">
                  <c:v>77.874399999999994</c:v>
                </c:pt>
                <c:pt idx="291">
                  <c:v>77.874399999999994</c:v>
                </c:pt>
                <c:pt idx="292">
                  <c:v>77.874399999999994</c:v>
                </c:pt>
                <c:pt idx="293">
                  <c:v>77.734260000000006</c:v>
                </c:pt>
                <c:pt idx="294">
                  <c:v>77.734260000000006</c:v>
                </c:pt>
                <c:pt idx="295">
                  <c:v>77.734260000000006</c:v>
                </c:pt>
                <c:pt idx="296">
                  <c:v>77.734260000000006</c:v>
                </c:pt>
                <c:pt idx="297">
                  <c:v>77.734260000000006</c:v>
                </c:pt>
                <c:pt idx="298">
                  <c:v>77.734260000000006</c:v>
                </c:pt>
                <c:pt idx="299">
                  <c:v>77.734260000000006</c:v>
                </c:pt>
                <c:pt idx="300">
                  <c:v>77.734260000000006</c:v>
                </c:pt>
                <c:pt idx="301">
                  <c:v>77.734260000000006</c:v>
                </c:pt>
                <c:pt idx="302">
                  <c:v>77.734260000000006</c:v>
                </c:pt>
                <c:pt idx="303">
                  <c:v>77.734260000000006</c:v>
                </c:pt>
                <c:pt idx="304">
                  <c:v>77.734260000000006</c:v>
                </c:pt>
                <c:pt idx="305">
                  <c:v>77.734260000000006</c:v>
                </c:pt>
                <c:pt idx="306">
                  <c:v>77.734260000000006</c:v>
                </c:pt>
                <c:pt idx="307">
                  <c:v>77.734260000000006</c:v>
                </c:pt>
                <c:pt idx="308">
                  <c:v>77.734260000000006</c:v>
                </c:pt>
                <c:pt idx="309">
                  <c:v>77.734260000000006</c:v>
                </c:pt>
                <c:pt idx="310">
                  <c:v>77.734260000000006</c:v>
                </c:pt>
                <c:pt idx="311">
                  <c:v>77.734260000000006</c:v>
                </c:pt>
                <c:pt idx="312">
                  <c:v>77.734260000000006</c:v>
                </c:pt>
                <c:pt idx="313">
                  <c:v>77.594120000000004</c:v>
                </c:pt>
                <c:pt idx="314">
                  <c:v>77.594120000000004</c:v>
                </c:pt>
                <c:pt idx="315">
                  <c:v>77.594120000000004</c:v>
                </c:pt>
                <c:pt idx="316">
                  <c:v>77.594849999999994</c:v>
                </c:pt>
                <c:pt idx="317">
                  <c:v>77.594849999999994</c:v>
                </c:pt>
                <c:pt idx="318">
                  <c:v>77.594849999999994</c:v>
                </c:pt>
                <c:pt idx="319">
                  <c:v>77.594849999999994</c:v>
                </c:pt>
                <c:pt idx="320">
                  <c:v>77.594849999999994</c:v>
                </c:pt>
                <c:pt idx="321">
                  <c:v>77.594849999999994</c:v>
                </c:pt>
                <c:pt idx="322">
                  <c:v>77.594849999999994</c:v>
                </c:pt>
                <c:pt idx="323">
                  <c:v>77.455439999999996</c:v>
                </c:pt>
                <c:pt idx="324">
                  <c:v>77.455439999999996</c:v>
                </c:pt>
                <c:pt idx="325">
                  <c:v>77.455439999999996</c:v>
                </c:pt>
                <c:pt idx="326">
                  <c:v>77.455439999999996</c:v>
                </c:pt>
                <c:pt idx="327">
                  <c:v>77.455439999999996</c:v>
                </c:pt>
                <c:pt idx="328">
                  <c:v>77.455439999999996</c:v>
                </c:pt>
                <c:pt idx="329">
                  <c:v>77.455439999999996</c:v>
                </c:pt>
                <c:pt idx="330">
                  <c:v>77.455439999999996</c:v>
                </c:pt>
                <c:pt idx="331">
                  <c:v>77.455439999999996</c:v>
                </c:pt>
                <c:pt idx="332">
                  <c:v>77.455439999999996</c:v>
                </c:pt>
                <c:pt idx="333">
                  <c:v>77.455439999999996</c:v>
                </c:pt>
                <c:pt idx="334">
                  <c:v>77.455439999999996</c:v>
                </c:pt>
                <c:pt idx="335">
                  <c:v>77.455439999999996</c:v>
                </c:pt>
                <c:pt idx="336">
                  <c:v>77.455439999999996</c:v>
                </c:pt>
                <c:pt idx="337">
                  <c:v>77.455439999999996</c:v>
                </c:pt>
                <c:pt idx="338">
                  <c:v>77.455439999999996</c:v>
                </c:pt>
                <c:pt idx="339">
                  <c:v>77.455439999999996</c:v>
                </c:pt>
                <c:pt idx="340">
                  <c:v>77.455439999999996</c:v>
                </c:pt>
                <c:pt idx="341">
                  <c:v>77.316024999999996</c:v>
                </c:pt>
                <c:pt idx="342">
                  <c:v>77.316024999999996</c:v>
                </c:pt>
                <c:pt idx="343">
                  <c:v>77.316024999999996</c:v>
                </c:pt>
                <c:pt idx="344">
                  <c:v>77.316024999999996</c:v>
                </c:pt>
                <c:pt idx="345">
                  <c:v>77.316024999999996</c:v>
                </c:pt>
                <c:pt idx="346">
                  <c:v>77.316024999999996</c:v>
                </c:pt>
                <c:pt idx="347">
                  <c:v>77.316024999999996</c:v>
                </c:pt>
                <c:pt idx="348">
                  <c:v>77.316024999999996</c:v>
                </c:pt>
                <c:pt idx="349">
                  <c:v>77.316024999999996</c:v>
                </c:pt>
                <c:pt idx="350">
                  <c:v>77.316024999999996</c:v>
                </c:pt>
                <c:pt idx="351">
                  <c:v>77.453199999999995</c:v>
                </c:pt>
                <c:pt idx="352">
                  <c:v>77.453199999999995</c:v>
                </c:pt>
                <c:pt idx="353">
                  <c:v>77.316024999999996</c:v>
                </c:pt>
                <c:pt idx="354">
                  <c:v>77.316024999999996</c:v>
                </c:pt>
                <c:pt idx="355">
                  <c:v>77.316024999999996</c:v>
                </c:pt>
                <c:pt idx="356">
                  <c:v>77.453199999999995</c:v>
                </c:pt>
                <c:pt idx="357">
                  <c:v>77.453199999999995</c:v>
                </c:pt>
                <c:pt idx="358">
                  <c:v>77.17662</c:v>
                </c:pt>
                <c:pt idx="359">
                  <c:v>77.17662</c:v>
                </c:pt>
                <c:pt idx="360">
                  <c:v>77.17662</c:v>
                </c:pt>
                <c:pt idx="361">
                  <c:v>77.17662</c:v>
                </c:pt>
                <c:pt idx="362">
                  <c:v>77.17662</c:v>
                </c:pt>
                <c:pt idx="363">
                  <c:v>77.17662</c:v>
                </c:pt>
                <c:pt idx="364">
                  <c:v>77.17662</c:v>
                </c:pt>
                <c:pt idx="365">
                  <c:v>77.17662</c:v>
                </c:pt>
                <c:pt idx="366">
                  <c:v>77.17662</c:v>
                </c:pt>
                <c:pt idx="367">
                  <c:v>77.17662</c:v>
                </c:pt>
                <c:pt idx="368">
                  <c:v>77.17662</c:v>
                </c:pt>
                <c:pt idx="369">
                  <c:v>77.17662</c:v>
                </c:pt>
                <c:pt idx="370">
                  <c:v>77.17662</c:v>
                </c:pt>
                <c:pt idx="371">
                  <c:v>77.312804999999997</c:v>
                </c:pt>
                <c:pt idx="372">
                  <c:v>77.312804999999997</c:v>
                </c:pt>
                <c:pt idx="373">
                  <c:v>77.17662</c:v>
                </c:pt>
                <c:pt idx="374">
                  <c:v>77.17662</c:v>
                </c:pt>
                <c:pt idx="375">
                  <c:v>77.17662</c:v>
                </c:pt>
                <c:pt idx="376">
                  <c:v>77.312804999999997</c:v>
                </c:pt>
                <c:pt idx="377">
                  <c:v>77.312804999999997</c:v>
                </c:pt>
                <c:pt idx="378">
                  <c:v>77.312804999999997</c:v>
                </c:pt>
                <c:pt idx="379">
                  <c:v>77.312804999999997</c:v>
                </c:pt>
                <c:pt idx="380">
                  <c:v>77.312804999999997</c:v>
                </c:pt>
                <c:pt idx="381">
                  <c:v>77.448980000000006</c:v>
                </c:pt>
                <c:pt idx="382">
                  <c:v>77.448980000000006</c:v>
                </c:pt>
                <c:pt idx="383">
                  <c:v>77.312804999999997</c:v>
                </c:pt>
                <c:pt idx="384">
                  <c:v>77.312804999999997</c:v>
                </c:pt>
                <c:pt idx="385">
                  <c:v>77.312804999999997</c:v>
                </c:pt>
                <c:pt idx="386">
                  <c:v>77.312804999999997</c:v>
                </c:pt>
                <c:pt idx="387">
                  <c:v>77.312804999999997</c:v>
                </c:pt>
                <c:pt idx="388">
                  <c:v>77.312804999999997</c:v>
                </c:pt>
                <c:pt idx="389">
                  <c:v>77.312804999999997</c:v>
                </c:pt>
                <c:pt idx="390">
                  <c:v>77.312804999999997</c:v>
                </c:pt>
                <c:pt idx="391">
                  <c:v>77.312804999999997</c:v>
                </c:pt>
                <c:pt idx="392">
                  <c:v>77.312804999999997</c:v>
                </c:pt>
                <c:pt idx="393">
                  <c:v>77.17662</c:v>
                </c:pt>
                <c:pt idx="394">
                  <c:v>77.17662</c:v>
                </c:pt>
                <c:pt idx="395">
                  <c:v>77.17662</c:v>
                </c:pt>
                <c:pt idx="396">
                  <c:v>77.17662</c:v>
                </c:pt>
                <c:pt idx="397">
                  <c:v>77.17662</c:v>
                </c:pt>
                <c:pt idx="398">
                  <c:v>77.17662</c:v>
                </c:pt>
                <c:pt idx="399">
                  <c:v>77.17662</c:v>
                </c:pt>
                <c:pt idx="400">
                  <c:v>77.17662</c:v>
                </c:pt>
                <c:pt idx="401">
                  <c:v>77.17662</c:v>
                </c:pt>
                <c:pt idx="402">
                  <c:v>77.17662</c:v>
                </c:pt>
                <c:pt idx="403">
                  <c:v>77.17662</c:v>
                </c:pt>
                <c:pt idx="404">
                  <c:v>77.17662</c:v>
                </c:pt>
                <c:pt idx="405">
                  <c:v>77.17662</c:v>
                </c:pt>
                <c:pt idx="406">
                  <c:v>77.17662</c:v>
                </c:pt>
                <c:pt idx="407">
                  <c:v>77.17662</c:v>
                </c:pt>
                <c:pt idx="408">
                  <c:v>77.17662</c:v>
                </c:pt>
                <c:pt idx="409">
                  <c:v>77.17662</c:v>
                </c:pt>
                <c:pt idx="410">
                  <c:v>77.17662</c:v>
                </c:pt>
                <c:pt idx="411">
                  <c:v>77.17662</c:v>
                </c:pt>
                <c:pt idx="412">
                  <c:v>77.17662</c:v>
                </c:pt>
                <c:pt idx="413">
                  <c:v>77.17662</c:v>
                </c:pt>
                <c:pt idx="414">
                  <c:v>77.17662</c:v>
                </c:pt>
                <c:pt idx="415">
                  <c:v>77.17662</c:v>
                </c:pt>
                <c:pt idx="416">
                  <c:v>77.312804999999997</c:v>
                </c:pt>
                <c:pt idx="417">
                  <c:v>77.312804999999997</c:v>
                </c:pt>
                <c:pt idx="418">
                  <c:v>77.17662</c:v>
                </c:pt>
                <c:pt idx="419">
                  <c:v>77.17662</c:v>
                </c:pt>
                <c:pt idx="420">
                  <c:v>77.17662</c:v>
                </c:pt>
                <c:pt idx="421">
                  <c:v>77.312804999999997</c:v>
                </c:pt>
                <c:pt idx="422">
                  <c:v>77.312804999999997</c:v>
                </c:pt>
                <c:pt idx="423">
                  <c:v>77.17662</c:v>
                </c:pt>
                <c:pt idx="424">
                  <c:v>77.17662</c:v>
                </c:pt>
                <c:pt idx="425">
                  <c:v>77.17662</c:v>
                </c:pt>
                <c:pt idx="426">
                  <c:v>77.312804999999997</c:v>
                </c:pt>
                <c:pt idx="427">
                  <c:v>77.312804999999997</c:v>
                </c:pt>
                <c:pt idx="428">
                  <c:v>77.312804999999997</c:v>
                </c:pt>
                <c:pt idx="429">
                  <c:v>77.312804999999997</c:v>
                </c:pt>
                <c:pt idx="430">
                  <c:v>77.312804999999997</c:v>
                </c:pt>
                <c:pt idx="431">
                  <c:v>77.312804999999997</c:v>
                </c:pt>
                <c:pt idx="432">
                  <c:v>77.312804999999997</c:v>
                </c:pt>
                <c:pt idx="433">
                  <c:v>77.453199999999995</c:v>
                </c:pt>
                <c:pt idx="434">
                  <c:v>77.453199999999995</c:v>
                </c:pt>
                <c:pt idx="435">
                  <c:v>77.453199999999995</c:v>
                </c:pt>
                <c:pt idx="436">
                  <c:v>77.590369999999993</c:v>
                </c:pt>
                <c:pt idx="437">
                  <c:v>77.590369999999993</c:v>
                </c:pt>
                <c:pt idx="438">
                  <c:v>77.453199999999995</c:v>
                </c:pt>
                <c:pt idx="439">
                  <c:v>77.453199999999995</c:v>
                </c:pt>
                <c:pt idx="440">
                  <c:v>77.453199999999995</c:v>
                </c:pt>
                <c:pt idx="441">
                  <c:v>77.590369999999993</c:v>
                </c:pt>
                <c:pt idx="442">
                  <c:v>77.590369999999993</c:v>
                </c:pt>
                <c:pt idx="443">
                  <c:v>77.453199999999995</c:v>
                </c:pt>
                <c:pt idx="444">
                  <c:v>77.453199999999995</c:v>
                </c:pt>
                <c:pt idx="445">
                  <c:v>77.453199999999995</c:v>
                </c:pt>
                <c:pt idx="446">
                  <c:v>77.590369999999993</c:v>
                </c:pt>
                <c:pt idx="447">
                  <c:v>77.590369999999993</c:v>
                </c:pt>
                <c:pt idx="448">
                  <c:v>77.453199999999995</c:v>
                </c:pt>
                <c:pt idx="449">
                  <c:v>77.453199999999995</c:v>
                </c:pt>
                <c:pt idx="450">
                  <c:v>77.453199999999995</c:v>
                </c:pt>
                <c:pt idx="451">
                  <c:v>77.590369999999993</c:v>
                </c:pt>
                <c:pt idx="452">
                  <c:v>77.590369999999993</c:v>
                </c:pt>
                <c:pt idx="453">
                  <c:v>77.453199999999995</c:v>
                </c:pt>
                <c:pt idx="454">
                  <c:v>77.453199999999995</c:v>
                </c:pt>
                <c:pt idx="455">
                  <c:v>77.453199999999995</c:v>
                </c:pt>
                <c:pt idx="456">
                  <c:v>77.731759999999994</c:v>
                </c:pt>
                <c:pt idx="457">
                  <c:v>77.731759999999994</c:v>
                </c:pt>
                <c:pt idx="458">
                  <c:v>77.593599999999995</c:v>
                </c:pt>
                <c:pt idx="459">
                  <c:v>77.593599999999995</c:v>
                </c:pt>
                <c:pt idx="460">
                  <c:v>77.593599999999995</c:v>
                </c:pt>
                <c:pt idx="461">
                  <c:v>77.731759999999994</c:v>
                </c:pt>
                <c:pt idx="462">
                  <c:v>77.731759999999994</c:v>
                </c:pt>
                <c:pt idx="463">
                  <c:v>77.593599999999995</c:v>
                </c:pt>
                <c:pt idx="464">
                  <c:v>77.593599999999995</c:v>
                </c:pt>
                <c:pt idx="465">
                  <c:v>77.593599999999995</c:v>
                </c:pt>
                <c:pt idx="466">
                  <c:v>77.731759999999994</c:v>
                </c:pt>
                <c:pt idx="467">
                  <c:v>77.731759999999994</c:v>
                </c:pt>
                <c:pt idx="468">
                  <c:v>77.731759999999994</c:v>
                </c:pt>
                <c:pt idx="469">
                  <c:v>77.731759999999994</c:v>
                </c:pt>
                <c:pt idx="470">
                  <c:v>77.731759999999994</c:v>
                </c:pt>
                <c:pt idx="471">
                  <c:v>77.731759999999994</c:v>
                </c:pt>
                <c:pt idx="472">
                  <c:v>77.731759999999994</c:v>
                </c:pt>
                <c:pt idx="473">
                  <c:v>77.731759999999994</c:v>
                </c:pt>
                <c:pt idx="474">
                  <c:v>77.731759999999994</c:v>
                </c:pt>
                <c:pt idx="475">
                  <c:v>77.731759999999994</c:v>
                </c:pt>
                <c:pt idx="476">
                  <c:v>77.731759999999994</c:v>
                </c:pt>
                <c:pt idx="477">
                  <c:v>77.731759999999994</c:v>
                </c:pt>
                <c:pt idx="478">
                  <c:v>77.731759999999994</c:v>
                </c:pt>
                <c:pt idx="479">
                  <c:v>77.731759999999994</c:v>
                </c:pt>
                <c:pt idx="480">
                  <c:v>77.731759999999994</c:v>
                </c:pt>
                <c:pt idx="481">
                  <c:v>77.873149999999995</c:v>
                </c:pt>
                <c:pt idx="482">
                  <c:v>77.873149999999995</c:v>
                </c:pt>
                <c:pt idx="483">
                  <c:v>77.873149999999995</c:v>
                </c:pt>
                <c:pt idx="484">
                  <c:v>77.873149999999995</c:v>
                </c:pt>
                <c:pt idx="485">
                  <c:v>77.873149999999995</c:v>
                </c:pt>
                <c:pt idx="486">
                  <c:v>77.873149999999995</c:v>
                </c:pt>
                <c:pt idx="487">
                  <c:v>77.873149999999995</c:v>
                </c:pt>
                <c:pt idx="488">
                  <c:v>77.873149999999995</c:v>
                </c:pt>
                <c:pt idx="489">
                  <c:v>77.873149999999995</c:v>
                </c:pt>
                <c:pt idx="490">
                  <c:v>77.873149999999995</c:v>
                </c:pt>
                <c:pt idx="491">
                  <c:v>78.014539999999997</c:v>
                </c:pt>
                <c:pt idx="492">
                  <c:v>78.014539999999997</c:v>
                </c:pt>
                <c:pt idx="493">
                  <c:v>78.014539999999997</c:v>
                </c:pt>
                <c:pt idx="494">
                  <c:v>78.014539999999997</c:v>
                </c:pt>
                <c:pt idx="495">
                  <c:v>78.014539999999997</c:v>
                </c:pt>
                <c:pt idx="496">
                  <c:v>78.014539999999997</c:v>
                </c:pt>
                <c:pt idx="497">
                  <c:v>78.014539999999997</c:v>
                </c:pt>
                <c:pt idx="498">
                  <c:v>78.014539999999997</c:v>
                </c:pt>
                <c:pt idx="499">
                  <c:v>78.014539999999997</c:v>
                </c:pt>
                <c:pt idx="500">
                  <c:v>78.014539999999997</c:v>
                </c:pt>
                <c:pt idx="501">
                  <c:v>78.014539999999997</c:v>
                </c:pt>
                <c:pt idx="502">
                  <c:v>78.014539999999997</c:v>
                </c:pt>
                <c:pt idx="503">
                  <c:v>78.014539999999997</c:v>
                </c:pt>
                <c:pt idx="504">
                  <c:v>78.014539999999997</c:v>
                </c:pt>
                <c:pt idx="505">
                  <c:v>78.014539999999997</c:v>
                </c:pt>
                <c:pt idx="506">
                  <c:v>78.014539999999997</c:v>
                </c:pt>
                <c:pt idx="507">
                  <c:v>78.014539999999997</c:v>
                </c:pt>
                <c:pt idx="508">
                  <c:v>78.014539999999997</c:v>
                </c:pt>
                <c:pt idx="509">
                  <c:v>78.014539999999997</c:v>
                </c:pt>
                <c:pt idx="510">
                  <c:v>78.014539999999997</c:v>
                </c:pt>
                <c:pt idx="511">
                  <c:v>78.014539999999997</c:v>
                </c:pt>
                <c:pt idx="512">
                  <c:v>78.014539999999997</c:v>
                </c:pt>
                <c:pt idx="513">
                  <c:v>77.874399999999994</c:v>
                </c:pt>
                <c:pt idx="514">
                  <c:v>77.874399999999994</c:v>
                </c:pt>
                <c:pt idx="515">
                  <c:v>77.874399999999994</c:v>
                </c:pt>
                <c:pt idx="516">
                  <c:v>78.014539999999997</c:v>
                </c:pt>
                <c:pt idx="517">
                  <c:v>78.014539999999997</c:v>
                </c:pt>
                <c:pt idx="518">
                  <c:v>78.014799999999994</c:v>
                </c:pt>
                <c:pt idx="519">
                  <c:v>78.014799999999994</c:v>
                </c:pt>
                <c:pt idx="520">
                  <c:v>78.014799999999994</c:v>
                </c:pt>
                <c:pt idx="521">
                  <c:v>78.155929999999998</c:v>
                </c:pt>
                <c:pt idx="522">
                  <c:v>78.155929999999998</c:v>
                </c:pt>
                <c:pt idx="523">
                  <c:v>78.014799999999994</c:v>
                </c:pt>
                <c:pt idx="524">
                  <c:v>78.014799999999994</c:v>
                </c:pt>
                <c:pt idx="525">
                  <c:v>78.014799999999994</c:v>
                </c:pt>
                <c:pt idx="526">
                  <c:v>78.155929999999998</c:v>
                </c:pt>
                <c:pt idx="527">
                  <c:v>78.155929999999998</c:v>
                </c:pt>
                <c:pt idx="528">
                  <c:v>78.014799999999994</c:v>
                </c:pt>
                <c:pt idx="529">
                  <c:v>78.014799999999994</c:v>
                </c:pt>
                <c:pt idx="530">
                  <c:v>78.014799999999994</c:v>
                </c:pt>
                <c:pt idx="531">
                  <c:v>78.155929999999998</c:v>
                </c:pt>
                <c:pt idx="532">
                  <c:v>78.155929999999998</c:v>
                </c:pt>
                <c:pt idx="533">
                  <c:v>78.014799999999994</c:v>
                </c:pt>
                <c:pt idx="534">
                  <c:v>78.014799999999994</c:v>
                </c:pt>
                <c:pt idx="535">
                  <c:v>78.014799999999994</c:v>
                </c:pt>
                <c:pt idx="536">
                  <c:v>78.155929999999998</c:v>
                </c:pt>
                <c:pt idx="537">
                  <c:v>78.155929999999998</c:v>
                </c:pt>
                <c:pt idx="538">
                  <c:v>78.014799999999994</c:v>
                </c:pt>
                <c:pt idx="539">
                  <c:v>78.014799999999994</c:v>
                </c:pt>
                <c:pt idx="540">
                  <c:v>78.014799999999994</c:v>
                </c:pt>
                <c:pt idx="541">
                  <c:v>78.155929999999998</c:v>
                </c:pt>
                <c:pt idx="542">
                  <c:v>78.155929999999998</c:v>
                </c:pt>
                <c:pt idx="543">
                  <c:v>78.014799999999994</c:v>
                </c:pt>
                <c:pt idx="544">
                  <c:v>78.014799999999994</c:v>
                </c:pt>
                <c:pt idx="545">
                  <c:v>78.014799999999994</c:v>
                </c:pt>
                <c:pt idx="546">
                  <c:v>78.155929999999998</c:v>
                </c:pt>
                <c:pt idx="547">
                  <c:v>78.155929999999998</c:v>
                </c:pt>
                <c:pt idx="548">
                  <c:v>78.155929999999998</c:v>
                </c:pt>
                <c:pt idx="549">
                  <c:v>78.155929999999998</c:v>
                </c:pt>
                <c:pt idx="550">
                  <c:v>78.155929999999998</c:v>
                </c:pt>
                <c:pt idx="551">
                  <c:v>78.155929999999998</c:v>
                </c:pt>
                <c:pt idx="552">
                  <c:v>78.155929999999998</c:v>
                </c:pt>
                <c:pt idx="553">
                  <c:v>78.014799999999994</c:v>
                </c:pt>
                <c:pt idx="554">
                  <c:v>78.014799999999994</c:v>
                </c:pt>
                <c:pt idx="555">
                  <c:v>78.014799999999994</c:v>
                </c:pt>
                <c:pt idx="556">
                  <c:v>78.155929999999998</c:v>
                </c:pt>
                <c:pt idx="557">
                  <c:v>78.155929999999998</c:v>
                </c:pt>
                <c:pt idx="558">
                  <c:v>78.155199999999994</c:v>
                </c:pt>
                <c:pt idx="559">
                  <c:v>78.155199999999994</c:v>
                </c:pt>
                <c:pt idx="560">
                  <c:v>78.297319999999999</c:v>
                </c:pt>
                <c:pt idx="561">
                  <c:v>78.297319999999999</c:v>
                </c:pt>
                <c:pt idx="562">
                  <c:v>78.297319999999999</c:v>
                </c:pt>
                <c:pt idx="563">
                  <c:v>78.297319999999999</c:v>
                </c:pt>
                <c:pt idx="564">
                  <c:v>78.297319999999999</c:v>
                </c:pt>
                <c:pt idx="565">
                  <c:v>78.297319999999999</c:v>
                </c:pt>
                <c:pt idx="566">
                  <c:v>78.155199999999994</c:v>
                </c:pt>
                <c:pt idx="567">
                  <c:v>78.155199999999994</c:v>
                </c:pt>
                <c:pt idx="568">
                  <c:v>78.155199999999994</c:v>
                </c:pt>
                <c:pt idx="569">
                  <c:v>78.155199999999994</c:v>
                </c:pt>
                <c:pt idx="570">
                  <c:v>78.155199999999994</c:v>
                </c:pt>
                <c:pt idx="571">
                  <c:v>78.155199999999994</c:v>
                </c:pt>
                <c:pt idx="572">
                  <c:v>78.155199999999994</c:v>
                </c:pt>
                <c:pt idx="573">
                  <c:v>78.297319999999999</c:v>
                </c:pt>
                <c:pt idx="574">
                  <c:v>78.297319999999999</c:v>
                </c:pt>
                <c:pt idx="575">
                  <c:v>78.297319999999999</c:v>
                </c:pt>
                <c:pt idx="576">
                  <c:v>78.155199999999994</c:v>
                </c:pt>
                <c:pt idx="577">
                  <c:v>78.155199999999994</c:v>
                </c:pt>
                <c:pt idx="578">
                  <c:v>78.155199999999994</c:v>
                </c:pt>
                <c:pt idx="579">
                  <c:v>78.155199999999994</c:v>
                </c:pt>
                <c:pt idx="580">
                  <c:v>78.297319999999999</c:v>
                </c:pt>
                <c:pt idx="581">
                  <c:v>78.297319999999999</c:v>
                </c:pt>
                <c:pt idx="582">
                  <c:v>78.297319999999999</c:v>
                </c:pt>
                <c:pt idx="583">
                  <c:v>78.155199999999994</c:v>
                </c:pt>
                <c:pt idx="584">
                  <c:v>78.155199999999994</c:v>
                </c:pt>
                <c:pt idx="585">
                  <c:v>78.297319999999999</c:v>
                </c:pt>
                <c:pt idx="586">
                  <c:v>78.297319999999999</c:v>
                </c:pt>
                <c:pt idx="587">
                  <c:v>78.297319999999999</c:v>
                </c:pt>
                <c:pt idx="588">
                  <c:v>78.438704999999999</c:v>
                </c:pt>
                <c:pt idx="589">
                  <c:v>78.438704999999999</c:v>
                </c:pt>
                <c:pt idx="590">
                  <c:v>78.438704999999999</c:v>
                </c:pt>
                <c:pt idx="591">
                  <c:v>78.438704999999999</c:v>
                </c:pt>
                <c:pt idx="592">
                  <c:v>78.438704999999999</c:v>
                </c:pt>
                <c:pt idx="593">
                  <c:v>78.438704999999999</c:v>
                </c:pt>
                <c:pt idx="594">
                  <c:v>78.438704999999999</c:v>
                </c:pt>
                <c:pt idx="595">
                  <c:v>78.438704999999999</c:v>
                </c:pt>
                <c:pt idx="596">
                  <c:v>78.438704999999999</c:v>
                </c:pt>
                <c:pt idx="597">
                  <c:v>78.438704999999999</c:v>
                </c:pt>
                <c:pt idx="598">
                  <c:v>78.438704999999999</c:v>
                </c:pt>
                <c:pt idx="599">
                  <c:v>78.438704999999999</c:v>
                </c:pt>
                <c:pt idx="600">
                  <c:v>78.438704999999999</c:v>
                </c:pt>
                <c:pt idx="601">
                  <c:v>78.438704999999999</c:v>
                </c:pt>
                <c:pt idx="602">
                  <c:v>78.438704999999999</c:v>
                </c:pt>
                <c:pt idx="603">
                  <c:v>78.438704999999999</c:v>
                </c:pt>
                <c:pt idx="604">
                  <c:v>78.438704999999999</c:v>
                </c:pt>
                <c:pt idx="605">
                  <c:v>78.438704999999999</c:v>
                </c:pt>
                <c:pt idx="606">
                  <c:v>78.438704999999999</c:v>
                </c:pt>
                <c:pt idx="607">
                  <c:v>78.438704999999999</c:v>
                </c:pt>
                <c:pt idx="608">
                  <c:v>78.295599999999993</c:v>
                </c:pt>
                <c:pt idx="609">
                  <c:v>78.295599999999993</c:v>
                </c:pt>
                <c:pt idx="610">
                  <c:v>78.295599999999993</c:v>
                </c:pt>
                <c:pt idx="611">
                  <c:v>78.438704999999999</c:v>
                </c:pt>
                <c:pt idx="612">
                  <c:v>78.438704999999999</c:v>
                </c:pt>
                <c:pt idx="613">
                  <c:v>78.295599999999993</c:v>
                </c:pt>
                <c:pt idx="614">
                  <c:v>78.295599999999993</c:v>
                </c:pt>
                <c:pt idx="615">
                  <c:v>78.295599999999993</c:v>
                </c:pt>
                <c:pt idx="616">
                  <c:v>78.295599999999993</c:v>
                </c:pt>
                <c:pt idx="617">
                  <c:v>78.295599999999993</c:v>
                </c:pt>
                <c:pt idx="618">
                  <c:v>78.295599999999993</c:v>
                </c:pt>
                <c:pt idx="619">
                  <c:v>78.295599999999993</c:v>
                </c:pt>
                <c:pt idx="620">
                  <c:v>78.295599999999993</c:v>
                </c:pt>
                <c:pt idx="621">
                  <c:v>78.295599999999993</c:v>
                </c:pt>
                <c:pt idx="622">
                  <c:v>78.295599999999993</c:v>
                </c:pt>
                <c:pt idx="623">
                  <c:v>78.295599999999993</c:v>
                </c:pt>
                <c:pt idx="624">
                  <c:v>78.295599999999993</c:v>
                </c:pt>
                <c:pt idx="625">
                  <c:v>78.295599999999993</c:v>
                </c:pt>
                <c:pt idx="626">
                  <c:v>78.295599999999993</c:v>
                </c:pt>
                <c:pt idx="627">
                  <c:v>78.295599999999993</c:v>
                </c:pt>
                <c:pt idx="628">
                  <c:v>78.15249</c:v>
                </c:pt>
                <c:pt idx="629">
                  <c:v>78.15249</c:v>
                </c:pt>
                <c:pt idx="630">
                  <c:v>78.15249</c:v>
                </c:pt>
                <c:pt idx="631">
                  <c:v>78.295599999999993</c:v>
                </c:pt>
                <c:pt idx="632">
                  <c:v>78.295599999999993</c:v>
                </c:pt>
                <c:pt idx="633">
                  <c:v>78.15249</c:v>
                </c:pt>
                <c:pt idx="634">
                  <c:v>78.15249</c:v>
                </c:pt>
                <c:pt idx="635">
                  <c:v>78.15249</c:v>
                </c:pt>
                <c:pt idx="636">
                  <c:v>78.295599999999993</c:v>
                </c:pt>
                <c:pt idx="637">
                  <c:v>78.295599999999993</c:v>
                </c:pt>
                <c:pt idx="638">
                  <c:v>78.15249</c:v>
                </c:pt>
                <c:pt idx="639">
                  <c:v>78.15249</c:v>
                </c:pt>
                <c:pt idx="640">
                  <c:v>78.15249</c:v>
                </c:pt>
                <c:pt idx="641">
                  <c:v>78.15249</c:v>
                </c:pt>
                <c:pt idx="642">
                  <c:v>78.15249</c:v>
                </c:pt>
                <c:pt idx="643">
                  <c:v>78.013080000000002</c:v>
                </c:pt>
                <c:pt idx="644">
                  <c:v>78.013080000000002</c:v>
                </c:pt>
                <c:pt idx="645">
                  <c:v>78.013080000000002</c:v>
                </c:pt>
                <c:pt idx="646">
                  <c:v>78.013080000000002</c:v>
                </c:pt>
                <c:pt idx="647">
                  <c:v>78.013080000000002</c:v>
                </c:pt>
                <c:pt idx="648">
                  <c:v>78.013080000000002</c:v>
                </c:pt>
                <c:pt idx="649">
                  <c:v>78.013080000000002</c:v>
                </c:pt>
                <c:pt idx="650">
                  <c:v>78.013080000000002</c:v>
                </c:pt>
                <c:pt idx="651">
                  <c:v>78.013080000000002</c:v>
                </c:pt>
                <c:pt idx="652">
                  <c:v>78.013080000000002</c:v>
                </c:pt>
                <c:pt idx="653">
                  <c:v>77.873670000000004</c:v>
                </c:pt>
                <c:pt idx="654">
                  <c:v>77.873670000000004</c:v>
                </c:pt>
                <c:pt idx="655">
                  <c:v>77.873670000000004</c:v>
                </c:pt>
                <c:pt idx="656">
                  <c:v>77.873670000000004</c:v>
                </c:pt>
                <c:pt idx="657">
                  <c:v>77.873670000000004</c:v>
                </c:pt>
                <c:pt idx="658">
                  <c:v>77.873670000000004</c:v>
                </c:pt>
                <c:pt idx="659">
                  <c:v>77.873670000000004</c:v>
                </c:pt>
                <c:pt idx="660">
                  <c:v>77.873670000000004</c:v>
                </c:pt>
                <c:pt idx="661">
                  <c:v>77.873670000000004</c:v>
                </c:pt>
                <c:pt idx="662">
                  <c:v>77.873670000000004</c:v>
                </c:pt>
                <c:pt idx="663">
                  <c:v>77.873670000000004</c:v>
                </c:pt>
                <c:pt idx="664">
                  <c:v>77.873670000000004</c:v>
                </c:pt>
                <c:pt idx="665">
                  <c:v>77.873670000000004</c:v>
                </c:pt>
                <c:pt idx="666">
                  <c:v>77.873670000000004</c:v>
                </c:pt>
                <c:pt idx="667">
                  <c:v>77.873670000000004</c:v>
                </c:pt>
                <c:pt idx="668">
                  <c:v>77.734260000000006</c:v>
                </c:pt>
                <c:pt idx="669">
                  <c:v>77.734260000000006</c:v>
                </c:pt>
                <c:pt idx="670">
                  <c:v>77.734260000000006</c:v>
                </c:pt>
                <c:pt idx="671">
                  <c:v>77.734260000000006</c:v>
                </c:pt>
                <c:pt idx="672">
                  <c:v>77.734260000000006</c:v>
                </c:pt>
                <c:pt idx="673">
                  <c:v>77.734260000000006</c:v>
                </c:pt>
                <c:pt idx="674">
                  <c:v>77.734260000000006</c:v>
                </c:pt>
                <c:pt idx="675">
                  <c:v>77.734260000000006</c:v>
                </c:pt>
                <c:pt idx="676">
                  <c:v>77.734260000000006</c:v>
                </c:pt>
                <c:pt idx="677">
                  <c:v>77.734260000000006</c:v>
                </c:pt>
                <c:pt idx="678">
                  <c:v>77.734260000000006</c:v>
                </c:pt>
                <c:pt idx="679">
                  <c:v>77.734260000000006</c:v>
                </c:pt>
                <c:pt idx="680">
                  <c:v>77.734260000000006</c:v>
                </c:pt>
                <c:pt idx="681">
                  <c:v>77.734260000000006</c:v>
                </c:pt>
                <c:pt idx="682">
                  <c:v>77.734260000000006</c:v>
                </c:pt>
                <c:pt idx="683">
                  <c:v>77.734260000000006</c:v>
                </c:pt>
                <c:pt idx="684">
                  <c:v>77.734260000000006</c:v>
                </c:pt>
                <c:pt idx="685">
                  <c:v>77.734260000000006</c:v>
                </c:pt>
                <c:pt idx="686">
                  <c:v>77.734260000000006</c:v>
                </c:pt>
                <c:pt idx="687">
                  <c:v>77.734260000000006</c:v>
                </c:pt>
                <c:pt idx="688">
                  <c:v>77.734260000000006</c:v>
                </c:pt>
                <c:pt idx="689">
                  <c:v>77.734260000000006</c:v>
                </c:pt>
                <c:pt idx="690">
                  <c:v>77.734260000000006</c:v>
                </c:pt>
                <c:pt idx="691">
                  <c:v>77.734260000000006</c:v>
                </c:pt>
                <c:pt idx="692">
                  <c:v>77.734260000000006</c:v>
                </c:pt>
                <c:pt idx="693">
                  <c:v>77.734260000000006</c:v>
                </c:pt>
                <c:pt idx="694">
                  <c:v>77.734260000000006</c:v>
                </c:pt>
                <c:pt idx="695">
                  <c:v>77.734260000000006</c:v>
                </c:pt>
                <c:pt idx="696">
                  <c:v>77.594849999999994</c:v>
                </c:pt>
                <c:pt idx="697">
                  <c:v>77.594849999999994</c:v>
                </c:pt>
                <c:pt idx="698">
                  <c:v>77.594849999999994</c:v>
                </c:pt>
                <c:pt idx="699">
                  <c:v>77.594849999999994</c:v>
                </c:pt>
                <c:pt idx="700">
                  <c:v>77.594849999999994</c:v>
                </c:pt>
                <c:pt idx="701">
                  <c:v>77.594849999999994</c:v>
                </c:pt>
                <c:pt idx="702">
                  <c:v>77.594849999999994</c:v>
                </c:pt>
                <c:pt idx="703">
                  <c:v>77.455699999999993</c:v>
                </c:pt>
                <c:pt idx="704">
                  <c:v>77.455699999999993</c:v>
                </c:pt>
                <c:pt idx="705">
                  <c:v>77.455699999999993</c:v>
                </c:pt>
                <c:pt idx="706">
                  <c:v>77.455699999999993</c:v>
                </c:pt>
                <c:pt idx="707">
                  <c:v>77.455699999999993</c:v>
                </c:pt>
                <c:pt idx="708">
                  <c:v>77.455699999999993</c:v>
                </c:pt>
                <c:pt idx="709">
                  <c:v>77.455699999999993</c:v>
                </c:pt>
                <c:pt idx="710">
                  <c:v>77.455699999999993</c:v>
                </c:pt>
                <c:pt idx="711">
                  <c:v>77.455439999999996</c:v>
                </c:pt>
                <c:pt idx="712">
                  <c:v>77.455439999999996</c:v>
                </c:pt>
                <c:pt idx="713">
                  <c:v>77.317276000000007</c:v>
                </c:pt>
                <c:pt idx="714">
                  <c:v>77.317276000000007</c:v>
                </c:pt>
                <c:pt idx="715">
                  <c:v>77.317276000000007</c:v>
                </c:pt>
                <c:pt idx="716">
                  <c:v>77.317276000000007</c:v>
                </c:pt>
                <c:pt idx="717">
                  <c:v>77.317276000000007</c:v>
                </c:pt>
                <c:pt idx="718">
                  <c:v>77.317276000000007</c:v>
                </c:pt>
                <c:pt idx="719">
                  <c:v>77.317276000000007</c:v>
                </c:pt>
                <c:pt idx="720">
                  <c:v>77.317276000000007</c:v>
                </c:pt>
                <c:pt idx="721">
                  <c:v>77.317276000000007</c:v>
                </c:pt>
                <c:pt idx="722">
                  <c:v>77.317276000000007</c:v>
                </c:pt>
                <c:pt idx="723">
                  <c:v>77.317276000000007</c:v>
                </c:pt>
                <c:pt idx="724">
                  <c:v>77.317276000000007</c:v>
                </c:pt>
                <c:pt idx="725">
                  <c:v>77.317276000000007</c:v>
                </c:pt>
                <c:pt idx="726">
                  <c:v>77.317276000000007</c:v>
                </c:pt>
                <c:pt idx="727">
                  <c:v>77.317276000000007</c:v>
                </c:pt>
                <c:pt idx="728">
                  <c:v>77.317276000000007</c:v>
                </c:pt>
                <c:pt idx="729">
                  <c:v>77.317276000000007</c:v>
                </c:pt>
                <c:pt idx="730">
                  <c:v>77.317276000000007</c:v>
                </c:pt>
                <c:pt idx="731">
                  <c:v>77.317276000000007</c:v>
                </c:pt>
                <c:pt idx="732">
                  <c:v>77.317276000000007</c:v>
                </c:pt>
                <c:pt idx="733">
                  <c:v>77.17886</c:v>
                </c:pt>
                <c:pt idx="734">
                  <c:v>77.17886</c:v>
                </c:pt>
                <c:pt idx="735">
                  <c:v>77.17886</c:v>
                </c:pt>
                <c:pt idx="736">
                  <c:v>77.17886</c:v>
                </c:pt>
                <c:pt idx="737">
                  <c:v>77.17886</c:v>
                </c:pt>
                <c:pt idx="738">
                  <c:v>77.17886</c:v>
                </c:pt>
                <c:pt idx="739">
                  <c:v>77.17886</c:v>
                </c:pt>
                <c:pt idx="740">
                  <c:v>77.17886</c:v>
                </c:pt>
                <c:pt idx="741">
                  <c:v>77.17886</c:v>
                </c:pt>
                <c:pt idx="742">
                  <c:v>77.17886</c:v>
                </c:pt>
                <c:pt idx="743">
                  <c:v>77.17886</c:v>
                </c:pt>
                <c:pt idx="744">
                  <c:v>77.17886</c:v>
                </c:pt>
                <c:pt idx="745">
                  <c:v>77.17886</c:v>
                </c:pt>
                <c:pt idx="746">
                  <c:v>77.17886</c:v>
                </c:pt>
                <c:pt idx="747">
                  <c:v>77.17886</c:v>
                </c:pt>
                <c:pt idx="748">
                  <c:v>77.17886</c:v>
                </c:pt>
                <c:pt idx="749">
                  <c:v>77.17886</c:v>
                </c:pt>
                <c:pt idx="750">
                  <c:v>77.17886</c:v>
                </c:pt>
                <c:pt idx="751">
                  <c:v>77.17886</c:v>
                </c:pt>
                <c:pt idx="752">
                  <c:v>77.17886</c:v>
                </c:pt>
                <c:pt idx="753">
                  <c:v>77.040436</c:v>
                </c:pt>
                <c:pt idx="754">
                  <c:v>77.040436</c:v>
                </c:pt>
                <c:pt idx="755">
                  <c:v>77.040436</c:v>
                </c:pt>
                <c:pt idx="756">
                  <c:v>77.040436</c:v>
                </c:pt>
                <c:pt idx="757">
                  <c:v>77.040436</c:v>
                </c:pt>
                <c:pt idx="758">
                  <c:v>77.040436</c:v>
                </c:pt>
                <c:pt idx="759">
                  <c:v>77.040436</c:v>
                </c:pt>
                <c:pt idx="760">
                  <c:v>77.040436</c:v>
                </c:pt>
                <c:pt idx="761">
                  <c:v>77.040436</c:v>
                </c:pt>
                <c:pt idx="762">
                  <c:v>77.040436</c:v>
                </c:pt>
                <c:pt idx="763">
                  <c:v>77.040436</c:v>
                </c:pt>
                <c:pt idx="764">
                  <c:v>77.040436</c:v>
                </c:pt>
                <c:pt idx="765">
                  <c:v>77.040436</c:v>
                </c:pt>
                <c:pt idx="766">
                  <c:v>77.17662</c:v>
                </c:pt>
                <c:pt idx="767">
                  <c:v>77.17662</c:v>
                </c:pt>
                <c:pt idx="768">
                  <c:v>77.040436</c:v>
                </c:pt>
                <c:pt idx="769">
                  <c:v>77.040436</c:v>
                </c:pt>
                <c:pt idx="770">
                  <c:v>77.040436</c:v>
                </c:pt>
                <c:pt idx="771">
                  <c:v>77.040436</c:v>
                </c:pt>
                <c:pt idx="772">
                  <c:v>77.040436</c:v>
                </c:pt>
                <c:pt idx="773">
                  <c:v>77.040436</c:v>
                </c:pt>
                <c:pt idx="774">
                  <c:v>77.040436</c:v>
                </c:pt>
                <c:pt idx="775">
                  <c:v>77.040436</c:v>
                </c:pt>
                <c:pt idx="776">
                  <c:v>77.17662</c:v>
                </c:pt>
                <c:pt idx="777">
                  <c:v>77.17662</c:v>
                </c:pt>
                <c:pt idx="778">
                  <c:v>77.040436</c:v>
                </c:pt>
                <c:pt idx="779">
                  <c:v>77.040436</c:v>
                </c:pt>
                <c:pt idx="780">
                  <c:v>77.040436</c:v>
                </c:pt>
                <c:pt idx="781">
                  <c:v>77.17662</c:v>
                </c:pt>
                <c:pt idx="782">
                  <c:v>77.17662</c:v>
                </c:pt>
                <c:pt idx="783">
                  <c:v>76.902019999999993</c:v>
                </c:pt>
                <c:pt idx="784">
                  <c:v>76.902019999999993</c:v>
                </c:pt>
                <c:pt idx="785">
                  <c:v>76.902019999999993</c:v>
                </c:pt>
                <c:pt idx="786">
                  <c:v>77.040436</c:v>
                </c:pt>
                <c:pt idx="787">
                  <c:v>77.040436</c:v>
                </c:pt>
                <c:pt idx="788">
                  <c:v>76.902019999999993</c:v>
                </c:pt>
                <c:pt idx="789">
                  <c:v>76.902019999999993</c:v>
                </c:pt>
                <c:pt idx="790">
                  <c:v>76.902019999999993</c:v>
                </c:pt>
                <c:pt idx="791">
                  <c:v>76.902019999999993</c:v>
                </c:pt>
                <c:pt idx="792">
                  <c:v>76.902019999999993</c:v>
                </c:pt>
                <c:pt idx="793">
                  <c:v>76.902019999999993</c:v>
                </c:pt>
                <c:pt idx="794">
                  <c:v>76.902019999999993</c:v>
                </c:pt>
                <c:pt idx="795">
                  <c:v>76.902019999999993</c:v>
                </c:pt>
                <c:pt idx="796">
                  <c:v>77.037210000000002</c:v>
                </c:pt>
                <c:pt idx="797">
                  <c:v>77.037210000000002</c:v>
                </c:pt>
                <c:pt idx="798">
                  <c:v>76.763596000000007</c:v>
                </c:pt>
                <c:pt idx="799">
                  <c:v>76.763596000000007</c:v>
                </c:pt>
                <c:pt idx="800">
                  <c:v>76.763596000000007</c:v>
                </c:pt>
                <c:pt idx="801">
                  <c:v>76.897800000000004</c:v>
                </c:pt>
                <c:pt idx="802">
                  <c:v>76.897800000000004</c:v>
                </c:pt>
                <c:pt idx="803">
                  <c:v>76.763596000000007</c:v>
                </c:pt>
                <c:pt idx="804">
                  <c:v>76.763596000000007</c:v>
                </c:pt>
                <c:pt idx="805">
                  <c:v>76.763596000000007</c:v>
                </c:pt>
                <c:pt idx="806">
                  <c:v>76.897800000000004</c:v>
                </c:pt>
                <c:pt idx="807">
                  <c:v>76.897800000000004</c:v>
                </c:pt>
                <c:pt idx="808">
                  <c:v>76.763596000000007</c:v>
                </c:pt>
                <c:pt idx="809">
                  <c:v>76.763596000000007</c:v>
                </c:pt>
                <c:pt idx="810">
                  <c:v>76.763596000000007</c:v>
                </c:pt>
                <c:pt idx="811">
                  <c:v>76.897800000000004</c:v>
                </c:pt>
                <c:pt idx="812">
                  <c:v>76.897800000000004</c:v>
                </c:pt>
                <c:pt idx="813">
                  <c:v>76.763596000000007</c:v>
                </c:pt>
                <c:pt idx="814">
                  <c:v>76.763596000000007</c:v>
                </c:pt>
                <c:pt idx="815">
                  <c:v>76.763596000000007</c:v>
                </c:pt>
                <c:pt idx="816">
                  <c:v>76.763596000000007</c:v>
                </c:pt>
                <c:pt idx="817">
                  <c:v>76.763596000000007</c:v>
                </c:pt>
                <c:pt idx="818">
                  <c:v>76.763596000000007</c:v>
                </c:pt>
                <c:pt idx="819">
                  <c:v>76.763596000000007</c:v>
                </c:pt>
                <c:pt idx="820">
                  <c:v>76.763596000000007</c:v>
                </c:pt>
                <c:pt idx="821">
                  <c:v>76.763596000000007</c:v>
                </c:pt>
                <c:pt idx="822">
                  <c:v>76.763596000000007</c:v>
                </c:pt>
                <c:pt idx="823">
                  <c:v>76.763596000000007</c:v>
                </c:pt>
                <c:pt idx="824">
                  <c:v>76.763596000000007</c:v>
                </c:pt>
                <c:pt idx="825">
                  <c:v>76.763596000000007</c:v>
                </c:pt>
                <c:pt idx="826">
                  <c:v>76.763596000000007</c:v>
                </c:pt>
                <c:pt idx="827">
                  <c:v>76.763596000000007</c:v>
                </c:pt>
                <c:pt idx="828">
                  <c:v>76.763596000000007</c:v>
                </c:pt>
                <c:pt idx="829">
                  <c:v>76.763596000000007</c:v>
                </c:pt>
                <c:pt idx="830">
                  <c:v>76.763596000000007</c:v>
                </c:pt>
                <c:pt idx="831">
                  <c:v>76.625174999999999</c:v>
                </c:pt>
                <c:pt idx="832">
                  <c:v>76.625174999999999</c:v>
                </c:pt>
                <c:pt idx="833">
                  <c:v>76.763596000000007</c:v>
                </c:pt>
                <c:pt idx="834">
                  <c:v>76.763596000000007</c:v>
                </c:pt>
                <c:pt idx="835">
                  <c:v>76.763596000000007</c:v>
                </c:pt>
                <c:pt idx="836">
                  <c:v>76.625174999999999</c:v>
                </c:pt>
                <c:pt idx="837">
                  <c:v>76.625174999999999</c:v>
                </c:pt>
                <c:pt idx="838">
                  <c:v>76.763596000000007</c:v>
                </c:pt>
                <c:pt idx="839">
                  <c:v>76.763596000000007</c:v>
                </c:pt>
                <c:pt idx="840">
                  <c:v>76.763596000000007</c:v>
                </c:pt>
                <c:pt idx="841">
                  <c:v>76.763596000000007</c:v>
                </c:pt>
                <c:pt idx="842">
                  <c:v>76.763596000000007</c:v>
                </c:pt>
                <c:pt idx="843">
                  <c:v>76.763596000000007</c:v>
                </c:pt>
                <c:pt idx="844">
                  <c:v>76.763596000000007</c:v>
                </c:pt>
                <c:pt idx="845">
                  <c:v>76.763596000000007</c:v>
                </c:pt>
                <c:pt idx="846">
                  <c:v>76.763596000000007</c:v>
                </c:pt>
                <c:pt idx="847">
                  <c:v>76.763596000000007</c:v>
                </c:pt>
                <c:pt idx="848">
                  <c:v>76.629400000000004</c:v>
                </c:pt>
                <c:pt idx="849">
                  <c:v>76.629400000000004</c:v>
                </c:pt>
                <c:pt idx="850">
                  <c:v>76.629400000000004</c:v>
                </c:pt>
                <c:pt idx="851">
                  <c:v>76.491969999999995</c:v>
                </c:pt>
                <c:pt idx="852">
                  <c:v>76.491969999999995</c:v>
                </c:pt>
                <c:pt idx="853">
                  <c:v>76.629400000000004</c:v>
                </c:pt>
                <c:pt idx="854">
                  <c:v>76.629400000000004</c:v>
                </c:pt>
                <c:pt idx="855">
                  <c:v>76.629400000000004</c:v>
                </c:pt>
                <c:pt idx="856">
                  <c:v>76.763596000000007</c:v>
                </c:pt>
                <c:pt idx="857">
                  <c:v>76.763596000000007</c:v>
                </c:pt>
                <c:pt idx="858">
                  <c:v>76.629400000000004</c:v>
                </c:pt>
                <c:pt idx="859">
                  <c:v>76.629400000000004</c:v>
                </c:pt>
                <c:pt idx="860">
                  <c:v>76.629400000000004</c:v>
                </c:pt>
                <c:pt idx="861">
                  <c:v>76.629400000000004</c:v>
                </c:pt>
                <c:pt idx="862">
                  <c:v>76.629400000000004</c:v>
                </c:pt>
                <c:pt idx="863">
                  <c:v>76.629400000000004</c:v>
                </c:pt>
                <c:pt idx="864">
                  <c:v>76.629400000000004</c:v>
                </c:pt>
                <c:pt idx="865">
                  <c:v>76.629400000000004</c:v>
                </c:pt>
                <c:pt idx="866">
                  <c:v>76.358760000000004</c:v>
                </c:pt>
                <c:pt idx="867">
                  <c:v>76.358760000000004</c:v>
                </c:pt>
                <c:pt idx="868">
                  <c:v>76.358760000000004</c:v>
                </c:pt>
                <c:pt idx="869">
                  <c:v>76.358760000000004</c:v>
                </c:pt>
                <c:pt idx="870">
                  <c:v>76.358760000000004</c:v>
                </c:pt>
                <c:pt idx="871">
                  <c:v>76.358760000000004</c:v>
                </c:pt>
                <c:pt idx="872">
                  <c:v>76.358760000000004</c:v>
                </c:pt>
                <c:pt idx="873">
                  <c:v>76.358760000000004</c:v>
                </c:pt>
                <c:pt idx="874">
                  <c:v>76.491969999999995</c:v>
                </c:pt>
                <c:pt idx="875">
                  <c:v>76.491969999999995</c:v>
                </c:pt>
                <c:pt idx="876">
                  <c:v>76.222319999999996</c:v>
                </c:pt>
                <c:pt idx="877">
                  <c:v>76.222319999999996</c:v>
                </c:pt>
                <c:pt idx="878">
                  <c:v>76.222319999999996</c:v>
                </c:pt>
                <c:pt idx="879">
                  <c:v>76.35454</c:v>
                </c:pt>
                <c:pt idx="880">
                  <c:v>76.35454</c:v>
                </c:pt>
                <c:pt idx="881">
                  <c:v>76.222319999999996</c:v>
                </c:pt>
                <c:pt idx="882">
                  <c:v>76.35454</c:v>
                </c:pt>
                <c:pt idx="883">
                  <c:v>76.35454</c:v>
                </c:pt>
                <c:pt idx="884">
                  <c:v>76.222319999999996</c:v>
                </c:pt>
                <c:pt idx="885">
                  <c:v>76.222319999999996</c:v>
                </c:pt>
                <c:pt idx="886">
                  <c:v>76.222319999999996</c:v>
                </c:pt>
                <c:pt idx="887">
                  <c:v>76.35454</c:v>
                </c:pt>
                <c:pt idx="888">
                  <c:v>76.35454</c:v>
                </c:pt>
                <c:pt idx="889">
                  <c:v>76.222319999999996</c:v>
                </c:pt>
                <c:pt idx="890">
                  <c:v>76.222319999999996</c:v>
                </c:pt>
                <c:pt idx="891">
                  <c:v>76.222319999999996</c:v>
                </c:pt>
                <c:pt idx="892">
                  <c:v>76.222319999999996</c:v>
                </c:pt>
                <c:pt idx="893">
                  <c:v>76.222319999999996</c:v>
                </c:pt>
                <c:pt idx="894">
                  <c:v>76.222319999999996</c:v>
                </c:pt>
                <c:pt idx="895">
                  <c:v>76.222319999999996</c:v>
                </c:pt>
                <c:pt idx="896">
                  <c:v>76.222319999999996</c:v>
                </c:pt>
                <c:pt idx="897">
                  <c:v>76.222319999999996</c:v>
                </c:pt>
                <c:pt idx="898">
                  <c:v>76.222319999999996</c:v>
                </c:pt>
                <c:pt idx="899">
                  <c:v>76.222319999999996</c:v>
                </c:pt>
                <c:pt idx="900">
                  <c:v>76.222319999999996</c:v>
                </c:pt>
                <c:pt idx="901">
                  <c:v>76.222319999999996</c:v>
                </c:pt>
                <c:pt idx="902">
                  <c:v>76.222319999999996</c:v>
                </c:pt>
                <c:pt idx="903">
                  <c:v>76.222319999999996</c:v>
                </c:pt>
                <c:pt idx="904">
                  <c:v>76.222319999999996</c:v>
                </c:pt>
                <c:pt idx="905">
                  <c:v>76.222319999999996</c:v>
                </c:pt>
                <c:pt idx="906">
                  <c:v>76.222319999999996</c:v>
                </c:pt>
                <c:pt idx="907">
                  <c:v>76.222319999999996</c:v>
                </c:pt>
                <c:pt idx="908">
                  <c:v>76.222319999999996</c:v>
                </c:pt>
                <c:pt idx="909">
                  <c:v>76.222319999999996</c:v>
                </c:pt>
                <c:pt idx="910">
                  <c:v>76.222319999999996</c:v>
                </c:pt>
                <c:pt idx="911">
                  <c:v>76.222319999999996</c:v>
                </c:pt>
                <c:pt idx="912">
                  <c:v>76.222319999999996</c:v>
                </c:pt>
                <c:pt idx="913">
                  <c:v>76.222319999999996</c:v>
                </c:pt>
                <c:pt idx="914">
                  <c:v>76.222319999999996</c:v>
                </c:pt>
                <c:pt idx="915">
                  <c:v>76.222319999999996</c:v>
                </c:pt>
                <c:pt idx="916">
                  <c:v>76.222319999999996</c:v>
                </c:pt>
                <c:pt idx="917">
                  <c:v>76.222319999999996</c:v>
                </c:pt>
                <c:pt idx="918">
                  <c:v>76.222319999999996</c:v>
                </c:pt>
                <c:pt idx="919">
                  <c:v>76.222319999999996</c:v>
                </c:pt>
                <c:pt idx="920">
                  <c:v>76.222319999999996</c:v>
                </c:pt>
                <c:pt idx="921">
                  <c:v>76.222319999999996</c:v>
                </c:pt>
                <c:pt idx="922">
                  <c:v>76.090100000000007</c:v>
                </c:pt>
                <c:pt idx="923">
                  <c:v>76.222319999999996</c:v>
                </c:pt>
                <c:pt idx="924">
                  <c:v>76.222319999999996</c:v>
                </c:pt>
                <c:pt idx="925">
                  <c:v>76.090100000000007</c:v>
                </c:pt>
                <c:pt idx="926">
                  <c:v>76.090100000000007</c:v>
                </c:pt>
                <c:pt idx="927">
                  <c:v>76.090100000000007</c:v>
                </c:pt>
                <c:pt idx="928">
                  <c:v>76.222319999999996</c:v>
                </c:pt>
                <c:pt idx="929">
                  <c:v>76.222319999999996</c:v>
                </c:pt>
                <c:pt idx="930">
                  <c:v>76.090100000000007</c:v>
                </c:pt>
                <c:pt idx="931">
                  <c:v>76.090100000000007</c:v>
                </c:pt>
                <c:pt idx="932">
                  <c:v>76.090100000000007</c:v>
                </c:pt>
                <c:pt idx="933">
                  <c:v>76.222319999999996</c:v>
                </c:pt>
                <c:pt idx="934">
                  <c:v>76.222319999999996</c:v>
                </c:pt>
                <c:pt idx="935">
                  <c:v>75.954650000000001</c:v>
                </c:pt>
                <c:pt idx="936">
                  <c:v>75.954650000000001</c:v>
                </c:pt>
                <c:pt idx="937">
                  <c:v>75.954650000000001</c:v>
                </c:pt>
                <c:pt idx="938">
                  <c:v>76.085880000000003</c:v>
                </c:pt>
                <c:pt idx="939">
                  <c:v>76.085880000000003</c:v>
                </c:pt>
                <c:pt idx="940">
                  <c:v>76.085880000000003</c:v>
                </c:pt>
                <c:pt idx="941">
                  <c:v>76.085880000000003</c:v>
                </c:pt>
                <c:pt idx="942">
                  <c:v>76.085880000000003</c:v>
                </c:pt>
                <c:pt idx="943">
                  <c:v>76.085880000000003</c:v>
                </c:pt>
                <c:pt idx="944">
                  <c:v>76.085880000000003</c:v>
                </c:pt>
                <c:pt idx="945">
                  <c:v>76.085880000000003</c:v>
                </c:pt>
                <c:pt idx="946">
                  <c:v>76.217110000000005</c:v>
                </c:pt>
                <c:pt idx="947">
                  <c:v>76.217110000000005</c:v>
                </c:pt>
                <c:pt idx="948">
                  <c:v>76.085880000000003</c:v>
                </c:pt>
                <c:pt idx="949">
                  <c:v>76.085880000000003</c:v>
                </c:pt>
                <c:pt idx="950">
                  <c:v>76.217110000000005</c:v>
                </c:pt>
                <c:pt idx="951">
                  <c:v>76.217110000000005</c:v>
                </c:pt>
                <c:pt idx="952">
                  <c:v>76.085880000000003</c:v>
                </c:pt>
                <c:pt idx="953">
                  <c:v>76.085880000000003</c:v>
                </c:pt>
                <c:pt idx="954">
                  <c:v>76.085880000000003</c:v>
                </c:pt>
                <c:pt idx="955">
                  <c:v>76.217110000000005</c:v>
                </c:pt>
                <c:pt idx="956">
                  <c:v>76.217110000000005</c:v>
                </c:pt>
                <c:pt idx="957">
                  <c:v>76.085880000000003</c:v>
                </c:pt>
                <c:pt idx="958">
                  <c:v>76.085880000000003</c:v>
                </c:pt>
                <c:pt idx="959">
                  <c:v>76.085880000000003</c:v>
                </c:pt>
                <c:pt idx="960">
                  <c:v>76.085880000000003</c:v>
                </c:pt>
                <c:pt idx="961">
                  <c:v>76.085880000000003</c:v>
                </c:pt>
                <c:pt idx="962">
                  <c:v>76.085880000000003</c:v>
                </c:pt>
                <c:pt idx="963">
                  <c:v>76.085880000000003</c:v>
                </c:pt>
                <c:pt idx="964">
                  <c:v>76.085880000000003</c:v>
                </c:pt>
                <c:pt idx="965">
                  <c:v>76.085880000000003</c:v>
                </c:pt>
                <c:pt idx="966">
                  <c:v>76.085880000000003</c:v>
                </c:pt>
                <c:pt idx="967">
                  <c:v>75.954650000000001</c:v>
                </c:pt>
                <c:pt idx="968">
                  <c:v>75.954650000000001</c:v>
                </c:pt>
                <c:pt idx="969">
                  <c:v>75.954650000000001</c:v>
                </c:pt>
                <c:pt idx="970">
                  <c:v>75.954650000000001</c:v>
                </c:pt>
                <c:pt idx="971">
                  <c:v>76.085880000000003</c:v>
                </c:pt>
                <c:pt idx="972">
                  <c:v>76.085880000000003</c:v>
                </c:pt>
                <c:pt idx="973">
                  <c:v>75.819199999999995</c:v>
                </c:pt>
                <c:pt idx="974">
                  <c:v>75.819199999999995</c:v>
                </c:pt>
                <c:pt idx="975">
                  <c:v>75.813000000000002</c:v>
                </c:pt>
                <c:pt idx="976">
                  <c:v>75.683750000000003</c:v>
                </c:pt>
                <c:pt idx="977">
                  <c:v>75.683750000000003</c:v>
                </c:pt>
                <c:pt idx="978">
                  <c:v>75.683750000000003</c:v>
                </c:pt>
                <c:pt idx="979">
                  <c:v>75.813000000000002</c:v>
                </c:pt>
                <c:pt idx="980">
                  <c:v>75.813000000000002</c:v>
                </c:pt>
                <c:pt idx="981">
                  <c:v>75.683750000000003</c:v>
                </c:pt>
                <c:pt idx="982">
                  <c:v>75.548299999999998</c:v>
                </c:pt>
                <c:pt idx="983">
                  <c:v>75.548299999999998</c:v>
                </c:pt>
                <c:pt idx="984">
                  <c:v>75.676559999999995</c:v>
                </c:pt>
                <c:pt idx="985">
                  <c:v>75.676559999999995</c:v>
                </c:pt>
                <c:pt idx="986">
                  <c:v>75.548299999999998</c:v>
                </c:pt>
                <c:pt idx="987">
                  <c:v>75.548299999999998</c:v>
                </c:pt>
                <c:pt idx="988">
                  <c:v>75.548299999999998</c:v>
                </c:pt>
                <c:pt idx="989">
                  <c:v>75.676559999999995</c:v>
                </c:pt>
                <c:pt idx="990">
                  <c:v>75.676559999999995</c:v>
                </c:pt>
                <c:pt idx="991">
                  <c:v>75.676559999999995</c:v>
                </c:pt>
                <c:pt idx="992">
                  <c:v>75.540115</c:v>
                </c:pt>
                <c:pt idx="993">
                  <c:v>75.540115</c:v>
                </c:pt>
                <c:pt idx="994">
                  <c:v>75.540115</c:v>
                </c:pt>
                <c:pt idx="995">
                  <c:v>75.540115</c:v>
                </c:pt>
                <c:pt idx="996">
                  <c:v>75.667389999999997</c:v>
                </c:pt>
                <c:pt idx="997">
                  <c:v>75.667389999999997</c:v>
                </c:pt>
                <c:pt idx="998">
                  <c:v>75.540115</c:v>
                </c:pt>
                <c:pt idx="999">
                  <c:v>75.540115</c:v>
                </c:pt>
                <c:pt idx="1000">
                  <c:v>75.540115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8C-4145-B131-92380F3611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3242399"/>
        <c:axId val="1593244895"/>
      </c:lineChart>
      <c:catAx>
        <c:axId val="1593242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3244895"/>
        <c:crosses val="autoZero"/>
        <c:auto val="1"/>
        <c:lblAlgn val="ctr"/>
        <c:lblOffset val="100"/>
        <c:noMultiLvlLbl val="0"/>
      </c:catAx>
      <c:valAx>
        <c:axId val="1593244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3242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Sheet1!$A$2:$A$1002</c:f>
              <c:numCache>
                <c:formatCode>General</c:formatCode>
                <c:ptCount val="1001"/>
              </c:numCache>
            </c:numRef>
          </c:cat>
          <c:val>
            <c:numRef>
              <c:f>Sheet1!$B$2:$B$1002</c:f>
              <c:numCache>
                <c:formatCode>General</c:formatCode>
                <c:ptCount val="1001"/>
                <c:pt idx="0">
                  <c:v>0</c:v>
                </c:pt>
                <c:pt idx="1">
                  <c:v>13.333333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13.333333</c:v>
                </c:pt>
                <c:pt idx="6">
                  <c:v>13.333333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6.6666670000000003</c:v>
                </c:pt>
                <c:pt idx="12">
                  <c:v>10</c:v>
                </c:pt>
                <c:pt idx="13">
                  <c:v>13.333333</c:v>
                </c:pt>
                <c:pt idx="14">
                  <c:v>13.333333</c:v>
                </c:pt>
                <c:pt idx="15">
                  <c:v>13.333333</c:v>
                </c:pt>
                <c:pt idx="16">
                  <c:v>16.666667</c:v>
                </c:pt>
                <c:pt idx="17">
                  <c:v>20</c:v>
                </c:pt>
                <c:pt idx="18">
                  <c:v>20</c:v>
                </c:pt>
                <c:pt idx="19">
                  <c:v>20</c:v>
                </c:pt>
                <c:pt idx="20">
                  <c:v>23.333333</c:v>
                </c:pt>
                <c:pt idx="21">
                  <c:v>26.666667</c:v>
                </c:pt>
                <c:pt idx="22">
                  <c:v>26.666667</c:v>
                </c:pt>
                <c:pt idx="23">
                  <c:v>26.666667</c:v>
                </c:pt>
                <c:pt idx="24">
                  <c:v>26.666667</c:v>
                </c:pt>
                <c:pt idx="25">
                  <c:v>26.666667</c:v>
                </c:pt>
                <c:pt idx="26">
                  <c:v>30</c:v>
                </c:pt>
                <c:pt idx="27">
                  <c:v>30</c:v>
                </c:pt>
                <c:pt idx="28">
                  <c:v>30</c:v>
                </c:pt>
                <c:pt idx="29">
                  <c:v>30</c:v>
                </c:pt>
                <c:pt idx="30">
                  <c:v>30</c:v>
                </c:pt>
                <c:pt idx="31">
                  <c:v>0</c:v>
                </c:pt>
                <c:pt idx="32">
                  <c:v>33.333333000000003</c:v>
                </c:pt>
                <c:pt idx="33">
                  <c:v>36.666666999999997</c:v>
                </c:pt>
                <c:pt idx="34">
                  <c:v>40</c:v>
                </c:pt>
                <c:pt idx="35">
                  <c:v>43.333333000000003</c:v>
                </c:pt>
                <c:pt idx="36">
                  <c:v>40</c:v>
                </c:pt>
                <c:pt idx="37">
                  <c:v>0</c:v>
                </c:pt>
                <c:pt idx="38">
                  <c:v>40</c:v>
                </c:pt>
                <c:pt idx="39">
                  <c:v>40</c:v>
                </c:pt>
                <c:pt idx="40">
                  <c:v>40</c:v>
                </c:pt>
                <c:pt idx="41">
                  <c:v>40</c:v>
                </c:pt>
                <c:pt idx="42">
                  <c:v>40</c:v>
                </c:pt>
                <c:pt idx="43">
                  <c:v>40</c:v>
                </c:pt>
                <c:pt idx="44">
                  <c:v>40</c:v>
                </c:pt>
                <c:pt idx="45">
                  <c:v>36.666666999999997</c:v>
                </c:pt>
                <c:pt idx="46">
                  <c:v>36.666666999999997</c:v>
                </c:pt>
                <c:pt idx="47">
                  <c:v>36.666666999999997</c:v>
                </c:pt>
                <c:pt idx="48">
                  <c:v>36.666666999999997</c:v>
                </c:pt>
                <c:pt idx="49">
                  <c:v>0</c:v>
                </c:pt>
                <c:pt idx="50">
                  <c:v>36.666666999999997</c:v>
                </c:pt>
                <c:pt idx="51">
                  <c:v>36.666666999999997</c:v>
                </c:pt>
                <c:pt idx="52">
                  <c:v>36.666666999999997</c:v>
                </c:pt>
                <c:pt idx="53">
                  <c:v>33.333333000000003</c:v>
                </c:pt>
                <c:pt idx="54">
                  <c:v>30</c:v>
                </c:pt>
                <c:pt idx="55">
                  <c:v>30</c:v>
                </c:pt>
                <c:pt idx="56">
                  <c:v>33.333333000000003</c:v>
                </c:pt>
                <c:pt idx="57">
                  <c:v>33.333333000000003</c:v>
                </c:pt>
                <c:pt idx="58">
                  <c:v>33.333333000000003</c:v>
                </c:pt>
                <c:pt idx="59">
                  <c:v>30</c:v>
                </c:pt>
                <c:pt idx="60">
                  <c:v>30</c:v>
                </c:pt>
                <c:pt idx="61">
                  <c:v>30</c:v>
                </c:pt>
                <c:pt idx="62">
                  <c:v>30</c:v>
                </c:pt>
                <c:pt idx="63">
                  <c:v>26.666667</c:v>
                </c:pt>
                <c:pt idx="64">
                  <c:v>23.333333</c:v>
                </c:pt>
                <c:pt idx="65">
                  <c:v>20</c:v>
                </c:pt>
                <c:pt idx="66">
                  <c:v>16.666667</c:v>
                </c:pt>
                <c:pt idx="67">
                  <c:v>13.333333</c:v>
                </c:pt>
                <c:pt idx="68">
                  <c:v>16.666667</c:v>
                </c:pt>
                <c:pt idx="69">
                  <c:v>16.666667</c:v>
                </c:pt>
                <c:pt idx="70">
                  <c:v>20</c:v>
                </c:pt>
                <c:pt idx="71">
                  <c:v>23.333333</c:v>
                </c:pt>
                <c:pt idx="72">
                  <c:v>23.333333</c:v>
                </c:pt>
                <c:pt idx="73">
                  <c:v>23.333333</c:v>
                </c:pt>
                <c:pt idx="74">
                  <c:v>23.333333</c:v>
                </c:pt>
                <c:pt idx="75">
                  <c:v>20</c:v>
                </c:pt>
                <c:pt idx="76">
                  <c:v>20</c:v>
                </c:pt>
                <c:pt idx="77">
                  <c:v>20</c:v>
                </c:pt>
                <c:pt idx="78">
                  <c:v>20</c:v>
                </c:pt>
                <c:pt idx="79">
                  <c:v>20</c:v>
                </c:pt>
                <c:pt idx="80">
                  <c:v>20</c:v>
                </c:pt>
                <c:pt idx="81">
                  <c:v>20</c:v>
                </c:pt>
                <c:pt idx="82">
                  <c:v>20</c:v>
                </c:pt>
                <c:pt idx="83">
                  <c:v>23.333333</c:v>
                </c:pt>
                <c:pt idx="84">
                  <c:v>23.333333</c:v>
                </c:pt>
                <c:pt idx="85">
                  <c:v>26.666667</c:v>
                </c:pt>
                <c:pt idx="86">
                  <c:v>26.666667</c:v>
                </c:pt>
                <c:pt idx="87">
                  <c:v>26.666667</c:v>
                </c:pt>
                <c:pt idx="88">
                  <c:v>26.666667</c:v>
                </c:pt>
                <c:pt idx="89">
                  <c:v>26.666667</c:v>
                </c:pt>
                <c:pt idx="90">
                  <c:v>26.666667</c:v>
                </c:pt>
                <c:pt idx="91">
                  <c:v>26.666667</c:v>
                </c:pt>
                <c:pt idx="92">
                  <c:v>0</c:v>
                </c:pt>
                <c:pt idx="93">
                  <c:v>26.666667</c:v>
                </c:pt>
                <c:pt idx="94">
                  <c:v>26.666667</c:v>
                </c:pt>
                <c:pt idx="95">
                  <c:v>30</c:v>
                </c:pt>
                <c:pt idx="96">
                  <c:v>30</c:v>
                </c:pt>
                <c:pt idx="97">
                  <c:v>33.333333000000003</c:v>
                </c:pt>
                <c:pt idx="98">
                  <c:v>33.333333000000003</c:v>
                </c:pt>
                <c:pt idx="99">
                  <c:v>33.333333000000003</c:v>
                </c:pt>
                <c:pt idx="100">
                  <c:v>33.333333000000003</c:v>
                </c:pt>
                <c:pt idx="101">
                  <c:v>30</c:v>
                </c:pt>
                <c:pt idx="102">
                  <c:v>26.666667</c:v>
                </c:pt>
                <c:pt idx="103">
                  <c:v>26.666667</c:v>
                </c:pt>
                <c:pt idx="104">
                  <c:v>26.666667</c:v>
                </c:pt>
                <c:pt idx="105">
                  <c:v>26.666667</c:v>
                </c:pt>
                <c:pt idx="106">
                  <c:v>26.666667</c:v>
                </c:pt>
                <c:pt idx="107">
                  <c:v>26.666667</c:v>
                </c:pt>
                <c:pt idx="108">
                  <c:v>26.666667</c:v>
                </c:pt>
                <c:pt idx="109">
                  <c:v>26.666667</c:v>
                </c:pt>
                <c:pt idx="110">
                  <c:v>23.333333</c:v>
                </c:pt>
                <c:pt idx="111">
                  <c:v>23.333333</c:v>
                </c:pt>
                <c:pt idx="112">
                  <c:v>26.666667</c:v>
                </c:pt>
                <c:pt idx="113">
                  <c:v>26.666667</c:v>
                </c:pt>
                <c:pt idx="114">
                  <c:v>23.333333</c:v>
                </c:pt>
                <c:pt idx="115">
                  <c:v>23.333333</c:v>
                </c:pt>
                <c:pt idx="116">
                  <c:v>23.333333</c:v>
                </c:pt>
                <c:pt idx="117">
                  <c:v>23.333333</c:v>
                </c:pt>
                <c:pt idx="118">
                  <c:v>26.666667</c:v>
                </c:pt>
                <c:pt idx="119">
                  <c:v>26.666667</c:v>
                </c:pt>
                <c:pt idx="120">
                  <c:v>30</c:v>
                </c:pt>
                <c:pt idx="121">
                  <c:v>33.333333000000003</c:v>
                </c:pt>
                <c:pt idx="122">
                  <c:v>36.666666999999997</c:v>
                </c:pt>
                <c:pt idx="123">
                  <c:v>36.666666999999997</c:v>
                </c:pt>
                <c:pt idx="124">
                  <c:v>36.666666999999997</c:v>
                </c:pt>
                <c:pt idx="125">
                  <c:v>36.666666999999997</c:v>
                </c:pt>
                <c:pt idx="126">
                  <c:v>40</c:v>
                </c:pt>
                <c:pt idx="127">
                  <c:v>40</c:v>
                </c:pt>
                <c:pt idx="128">
                  <c:v>43.333333000000003</c:v>
                </c:pt>
                <c:pt idx="129">
                  <c:v>43.333333000000003</c:v>
                </c:pt>
                <c:pt idx="130">
                  <c:v>43.333333000000003</c:v>
                </c:pt>
                <c:pt idx="131">
                  <c:v>46.666666999999997</c:v>
                </c:pt>
                <c:pt idx="132">
                  <c:v>50</c:v>
                </c:pt>
                <c:pt idx="133">
                  <c:v>53.333333000000003</c:v>
                </c:pt>
                <c:pt idx="134">
                  <c:v>56.666666999999997</c:v>
                </c:pt>
                <c:pt idx="135">
                  <c:v>60</c:v>
                </c:pt>
                <c:pt idx="136">
                  <c:v>63.333333000000003</c:v>
                </c:pt>
                <c:pt idx="137">
                  <c:v>66.666667000000004</c:v>
                </c:pt>
                <c:pt idx="138">
                  <c:v>70</c:v>
                </c:pt>
                <c:pt idx="139">
                  <c:v>73.333332999999996</c:v>
                </c:pt>
                <c:pt idx="140">
                  <c:v>73.333332999999996</c:v>
                </c:pt>
                <c:pt idx="141">
                  <c:v>70</c:v>
                </c:pt>
                <c:pt idx="142">
                  <c:v>66.666667000000004</c:v>
                </c:pt>
                <c:pt idx="143">
                  <c:v>66.666667000000004</c:v>
                </c:pt>
                <c:pt idx="144">
                  <c:v>66.666667000000004</c:v>
                </c:pt>
                <c:pt idx="145">
                  <c:v>70</c:v>
                </c:pt>
                <c:pt idx="146">
                  <c:v>66.666667000000004</c:v>
                </c:pt>
                <c:pt idx="147">
                  <c:v>63.333333000000003</c:v>
                </c:pt>
                <c:pt idx="148">
                  <c:v>60</c:v>
                </c:pt>
                <c:pt idx="149">
                  <c:v>60</c:v>
                </c:pt>
                <c:pt idx="150">
                  <c:v>56.666666999999997</c:v>
                </c:pt>
                <c:pt idx="151">
                  <c:v>53.333333000000003</c:v>
                </c:pt>
                <c:pt idx="152">
                  <c:v>50</c:v>
                </c:pt>
                <c:pt idx="153">
                  <c:v>50</c:v>
                </c:pt>
                <c:pt idx="154">
                  <c:v>50</c:v>
                </c:pt>
                <c:pt idx="155">
                  <c:v>46.666666999999997</c:v>
                </c:pt>
                <c:pt idx="156">
                  <c:v>43.333333000000003</c:v>
                </c:pt>
                <c:pt idx="157">
                  <c:v>40</c:v>
                </c:pt>
                <c:pt idx="158">
                  <c:v>36.666666999999997</c:v>
                </c:pt>
                <c:pt idx="159">
                  <c:v>33.333333000000003</c:v>
                </c:pt>
                <c:pt idx="160">
                  <c:v>33.333333000000003</c:v>
                </c:pt>
                <c:pt idx="161">
                  <c:v>33.333333000000003</c:v>
                </c:pt>
                <c:pt idx="162">
                  <c:v>33.333333000000003</c:v>
                </c:pt>
                <c:pt idx="163">
                  <c:v>33.333333000000003</c:v>
                </c:pt>
                <c:pt idx="164">
                  <c:v>30</c:v>
                </c:pt>
                <c:pt idx="165">
                  <c:v>26.666667</c:v>
                </c:pt>
                <c:pt idx="166">
                  <c:v>26.666667</c:v>
                </c:pt>
                <c:pt idx="167">
                  <c:v>26.666667</c:v>
                </c:pt>
                <c:pt idx="168">
                  <c:v>26.666667</c:v>
                </c:pt>
                <c:pt idx="169">
                  <c:v>26.666667</c:v>
                </c:pt>
                <c:pt idx="170">
                  <c:v>26.666667</c:v>
                </c:pt>
                <c:pt idx="171">
                  <c:v>30</c:v>
                </c:pt>
                <c:pt idx="172">
                  <c:v>33.333333000000003</c:v>
                </c:pt>
                <c:pt idx="173">
                  <c:v>36.666666999999997</c:v>
                </c:pt>
                <c:pt idx="174">
                  <c:v>40</c:v>
                </c:pt>
                <c:pt idx="175">
                  <c:v>40</c:v>
                </c:pt>
                <c:pt idx="176">
                  <c:v>43.333333000000003</c:v>
                </c:pt>
                <c:pt idx="177">
                  <c:v>43.333333000000003</c:v>
                </c:pt>
                <c:pt idx="178">
                  <c:v>43.333333000000003</c:v>
                </c:pt>
                <c:pt idx="179">
                  <c:v>46.666666999999997</c:v>
                </c:pt>
                <c:pt idx="180">
                  <c:v>46.666666999999997</c:v>
                </c:pt>
                <c:pt idx="181">
                  <c:v>46.666666999999997</c:v>
                </c:pt>
                <c:pt idx="182">
                  <c:v>50</c:v>
                </c:pt>
                <c:pt idx="183">
                  <c:v>50</c:v>
                </c:pt>
                <c:pt idx="184">
                  <c:v>50</c:v>
                </c:pt>
                <c:pt idx="185">
                  <c:v>50</c:v>
                </c:pt>
                <c:pt idx="186">
                  <c:v>50</c:v>
                </c:pt>
                <c:pt idx="187">
                  <c:v>50</c:v>
                </c:pt>
                <c:pt idx="188">
                  <c:v>50</c:v>
                </c:pt>
                <c:pt idx="189">
                  <c:v>50</c:v>
                </c:pt>
                <c:pt idx="190">
                  <c:v>50</c:v>
                </c:pt>
                <c:pt idx="191">
                  <c:v>46.666666999999997</c:v>
                </c:pt>
                <c:pt idx="192">
                  <c:v>43.333333000000003</c:v>
                </c:pt>
                <c:pt idx="193">
                  <c:v>40</c:v>
                </c:pt>
                <c:pt idx="194">
                  <c:v>40</c:v>
                </c:pt>
                <c:pt idx="195">
                  <c:v>40</c:v>
                </c:pt>
                <c:pt idx="196">
                  <c:v>36.666666999999997</c:v>
                </c:pt>
                <c:pt idx="197">
                  <c:v>33.333333000000003</c:v>
                </c:pt>
                <c:pt idx="198">
                  <c:v>33.333333000000003</c:v>
                </c:pt>
                <c:pt idx="199">
                  <c:v>33.333333000000003</c:v>
                </c:pt>
                <c:pt idx="200">
                  <c:v>33.333333000000003</c:v>
                </c:pt>
                <c:pt idx="201">
                  <c:v>30</c:v>
                </c:pt>
                <c:pt idx="202">
                  <c:v>30</c:v>
                </c:pt>
                <c:pt idx="203">
                  <c:v>30</c:v>
                </c:pt>
                <c:pt idx="204">
                  <c:v>26.666667</c:v>
                </c:pt>
                <c:pt idx="205">
                  <c:v>23.333333</c:v>
                </c:pt>
                <c:pt idx="206">
                  <c:v>20</c:v>
                </c:pt>
                <c:pt idx="207">
                  <c:v>20</c:v>
                </c:pt>
                <c:pt idx="208">
                  <c:v>20</c:v>
                </c:pt>
                <c:pt idx="209">
                  <c:v>16.666667</c:v>
                </c:pt>
                <c:pt idx="210">
                  <c:v>16.666667</c:v>
                </c:pt>
                <c:pt idx="211">
                  <c:v>16.666667</c:v>
                </c:pt>
                <c:pt idx="212">
                  <c:v>13.333333</c:v>
                </c:pt>
                <c:pt idx="213">
                  <c:v>13.333333</c:v>
                </c:pt>
                <c:pt idx="214">
                  <c:v>13.333333</c:v>
                </c:pt>
                <c:pt idx="215">
                  <c:v>0</c:v>
                </c:pt>
                <c:pt idx="216">
                  <c:v>16.666667</c:v>
                </c:pt>
                <c:pt idx="217">
                  <c:v>16.666667</c:v>
                </c:pt>
                <c:pt idx="218">
                  <c:v>16.666667</c:v>
                </c:pt>
                <c:pt idx="219">
                  <c:v>16.666667</c:v>
                </c:pt>
                <c:pt idx="220">
                  <c:v>16.666667</c:v>
                </c:pt>
                <c:pt idx="221">
                  <c:v>16.666667</c:v>
                </c:pt>
                <c:pt idx="222">
                  <c:v>16.666667</c:v>
                </c:pt>
                <c:pt idx="223">
                  <c:v>16.666667</c:v>
                </c:pt>
                <c:pt idx="224">
                  <c:v>16.666667</c:v>
                </c:pt>
                <c:pt idx="225">
                  <c:v>16.666667</c:v>
                </c:pt>
                <c:pt idx="226">
                  <c:v>16.666667</c:v>
                </c:pt>
                <c:pt idx="227">
                  <c:v>20</c:v>
                </c:pt>
                <c:pt idx="228">
                  <c:v>20</c:v>
                </c:pt>
                <c:pt idx="229">
                  <c:v>20</c:v>
                </c:pt>
                <c:pt idx="230">
                  <c:v>20</c:v>
                </c:pt>
                <c:pt idx="231">
                  <c:v>20</c:v>
                </c:pt>
                <c:pt idx="232">
                  <c:v>23.333333</c:v>
                </c:pt>
                <c:pt idx="233">
                  <c:v>20</c:v>
                </c:pt>
                <c:pt idx="234">
                  <c:v>20</c:v>
                </c:pt>
                <c:pt idx="235">
                  <c:v>23.333333</c:v>
                </c:pt>
                <c:pt idx="236">
                  <c:v>26.666667</c:v>
                </c:pt>
                <c:pt idx="237">
                  <c:v>30</c:v>
                </c:pt>
                <c:pt idx="238">
                  <c:v>33.333333000000003</c:v>
                </c:pt>
                <c:pt idx="239">
                  <c:v>33.333333000000003</c:v>
                </c:pt>
                <c:pt idx="240">
                  <c:v>33.333333000000003</c:v>
                </c:pt>
                <c:pt idx="241">
                  <c:v>33.333333000000003</c:v>
                </c:pt>
                <c:pt idx="242">
                  <c:v>33.333333000000003</c:v>
                </c:pt>
                <c:pt idx="243">
                  <c:v>33.333333000000003</c:v>
                </c:pt>
                <c:pt idx="244">
                  <c:v>33.333333000000003</c:v>
                </c:pt>
                <c:pt idx="245">
                  <c:v>36.666666999999997</c:v>
                </c:pt>
                <c:pt idx="246">
                  <c:v>33.333333000000003</c:v>
                </c:pt>
                <c:pt idx="247">
                  <c:v>33.333333000000003</c:v>
                </c:pt>
                <c:pt idx="248">
                  <c:v>33.333333000000003</c:v>
                </c:pt>
                <c:pt idx="249">
                  <c:v>33.333333000000003</c:v>
                </c:pt>
                <c:pt idx="250">
                  <c:v>36.666666999999997</c:v>
                </c:pt>
                <c:pt idx="251">
                  <c:v>36.666666999999997</c:v>
                </c:pt>
                <c:pt idx="252">
                  <c:v>36.666666999999997</c:v>
                </c:pt>
                <c:pt idx="253">
                  <c:v>36.666666999999997</c:v>
                </c:pt>
                <c:pt idx="254">
                  <c:v>36.666666999999997</c:v>
                </c:pt>
                <c:pt idx="255">
                  <c:v>36.666666999999997</c:v>
                </c:pt>
                <c:pt idx="256">
                  <c:v>36.666666999999997</c:v>
                </c:pt>
                <c:pt idx="257">
                  <c:v>33.333333000000003</c:v>
                </c:pt>
                <c:pt idx="258">
                  <c:v>33.333333000000003</c:v>
                </c:pt>
                <c:pt idx="259">
                  <c:v>30</c:v>
                </c:pt>
                <c:pt idx="260">
                  <c:v>26.666667</c:v>
                </c:pt>
                <c:pt idx="261">
                  <c:v>26.666667</c:v>
                </c:pt>
                <c:pt idx="262">
                  <c:v>23.333333</c:v>
                </c:pt>
                <c:pt idx="263">
                  <c:v>23.333333</c:v>
                </c:pt>
                <c:pt idx="264">
                  <c:v>20</c:v>
                </c:pt>
                <c:pt idx="265">
                  <c:v>16.666667</c:v>
                </c:pt>
                <c:pt idx="266">
                  <c:v>16.666667</c:v>
                </c:pt>
                <c:pt idx="267">
                  <c:v>16.666667</c:v>
                </c:pt>
                <c:pt idx="268">
                  <c:v>13.333333</c:v>
                </c:pt>
                <c:pt idx="269">
                  <c:v>13.333333</c:v>
                </c:pt>
                <c:pt idx="270">
                  <c:v>13.333333</c:v>
                </c:pt>
                <c:pt idx="271">
                  <c:v>13.333333</c:v>
                </c:pt>
                <c:pt idx="272">
                  <c:v>13.333333</c:v>
                </c:pt>
                <c:pt idx="273">
                  <c:v>16.666667</c:v>
                </c:pt>
                <c:pt idx="274">
                  <c:v>16.666667</c:v>
                </c:pt>
                <c:pt idx="275">
                  <c:v>16.666667</c:v>
                </c:pt>
                <c:pt idx="276">
                  <c:v>20</c:v>
                </c:pt>
                <c:pt idx="277">
                  <c:v>20</c:v>
                </c:pt>
                <c:pt idx="278">
                  <c:v>20</c:v>
                </c:pt>
                <c:pt idx="279">
                  <c:v>20</c:v>
                </c:pt>
                <c:pt idx="280">
                  <c:v>16.666667</c:v>
                </c:pt>
                <c:pt idx="281">
                  <c:v>16.666667</c:v>
                </c:pt>
                <c:pt idx="282">
                  <c:v>16.666667</c:v>
                </c:pt>
                <c:pt idx="283">
                  <c:v>16.666667</c:v>
                </c:pt>
                <c:pt idx="284">
                  <c:v>16.666667</c:v>
                </c:pt>
                <c:pt idx="285">
                  <c:v>16.666667</c:v>
                </c:pt>
                <c:pt idx="286">
                  <c:v>16.666667</c:v>
                </c:pt>
                <c:pt idx="287">
                  <c:v>20</c:v>
                </c:pt>
                <c:pt idx="288">
                  <c:v>23.333333</c:v>
                </c:pt>
                <c:pt idx="289">
                  <c:v>23.333333</c:v>
                </c:pt>
                <c:pt idx="290">
                  <c:v>23.333333</c:v>
                </c:pt>
                <c:pt idx="291">
                  <c:v>26.666667</c:v>
                </c:pt>
                <c:pt idx="292">
                  <c:v>30</c:v>
                </c:pt>
                <c:pt idx="293">
                  <c:v>30</c:v>
                </c:pt>
                <c:pt idx="294">
                  <c:v>30</c:v>
                </c:pt>
                <c:pt idx="295">
                  <c:v>33.333333000000003</c:v>
                </c:pt>
                <c:pt idx="296">
                  <c:v>30</c:v>
                </c:pt>
                <c:pt idx="297">
                  <c:v>26.666667</c:v>
                </c:pt>
                <c:pt idx="298">
                  <c:v>26.666667</c:v>
                </c:pt>
                <c:pt idx="299">
                  <c:v>26.666667</c:v>
                </c:pt>
                <c:pt idx="300">
                  <c:v>26.666667</c:v>
                </c:pt>
                <c:pt idx="301">
                  <c:v>30</c:v>
                </c:pt>
                <c:pt idx="302">
                  <c:v>30</c:v>
                </c:pt>
                <c:pt idx="303">
                  <c:v>26.666667</c:v>
                </c:pt>
                <c:pt idx="304">
                  <c:v>26.666667</c:v>
                </c:pt>
                <c:pt idx="305">
                  <c:v>23.333333</c:v>
                </c:pt>
                <c:pt idx="306">
                  <c:v>20</c:v>
                </c:pt>
                <c:pt idx="307">
                  <c:v>20</c:v>
                </c:pt>
                <c:pt idx="308">
                  <c:v>20</c:v>
                </c:pt>
                <c:pt idx="309">
                  <c:v>20</c:v>
                </c:pt>
                <c:pt idx="310">
                  <c:v>20</c:v>
                </c:pt>
                <c:pt idx="311">
                  <c:v>20</c:v>
                </c:pt>
                <c:pt idx="312">
                  <c:v>20</c:v>
                </c:pt>
                <c:pt idx="313">
                  <c:v>20</c:v>
                </c:pt>
                <c:pt idx="314">
                  <c:v>20</c:v>
                </c:pt>
                <c:pt idx="315">
                  <c:v>20</c:v>
                </c:pt>
                <c:pt idx="316">
                  <c:v>23.333333</c:v>
                </c:pt>
                <c:pt idx="317">
                  <c:v>20</c:v>
                </c:pt>
                <c:pt idx="318">
                  <c:v>16.666667</c:v>
                </c:pt>
                <c:pt idx="319">
                  <c:v>16.666667</c:v>
                </c:pt>
                <c:pt idx="320">
                  <c:v>16.666667</c:v>
                </c:pt>
                <c:pt idx="321">
                  <c:v>13.333333</c:v>
                </c:pt>
                <c:pt idx="322">
                  <c:v>10</c:v>
                </c:pt>
                <c:pt idx="323">
                  <c:v>13.333333</c:v>
                </c:pt>
                <c:pt idx="324">
                  <c:v>13.333333</c:v>
                </c:pt>
                <c:pt idx="325">
                  <c:v>10</c:v>
                </c:pt>
                <c:pt idx="326">
                  <c:v>0</c:v>
                </c:pt>
                <c:pt idx="327">
                  <c:v>13.333333</c:v>
                </c:pt>
                <c:pt idx="328">
                  <c:v>13.333333</c:v>
                </c:pt>
                <c:pt idx="329">
                  <c:v>13.333333</c:v>
                </c:pt>
                <c:pt idx="330">
                  <c:v>13.333333</c:v>
                </c:pt>
                <c:pt idx="331">
                  <c:v>16.666667</c:v>
                </c:pt>
                <c:pt idx="332">
                  <c:v>13.333333</c:v>
                </c:pt>
                <c:pt idx="333">
                  <c:v>16.666667</c:v>
                </c:pt>
                <c:pt idx="334">
                  <c:v>20</c:v>
                </c:pt>
                <c:pt idx="335">
                  <c:v>20</c:v>
                </c:pt>
                <c:pt idx="336">
                  <c:v>20</c:v>
                </c:pt>
                <c:pt idx="337">
                  <c:v>20</c:v>
                </c:pt>
                <c:pt idx="338">
                  <c:v>23.333333</c:v>
                </c:pt>
                <c:pt idx="339">
                  <c:v>23.333333</c:v>
                </c:pt>
                <c:pt idx="340">
                  <c:v>23.333333</c:v>
                </c:pt>
                <c:pt idx="341">
                  <c:v>23.333333</c:v>
                </c:pt>
                <c:pt idx="342">
                  <c:v>23.333333</c:v>
                </c:pt>
                <c:pt idx="343">
                  <c:v>23.333333</c:v>
                </c:pt>
                <c:pt idx="344">
                  <c:v>23.333333</c:v>
                </c:pt>
                <c:pt idx="345">
                  <c:v>23.333333</c:v>
                </c:pt>
                <c:pt idx="346">
                  <c:v>23.333333</c:v>
                </c:pt>
                <c:pt idx="347">
                  <c:v>20</c:v>
                </c:pt>
                <c:pt idx="348">
                  <c:v>20</c:v>
                </c:pt>
                <c:pt idx="349">
                  <c:v>20</c:v>
                </c:pt>
                <c:pt idx="350">
                  <c:v>20</c:v>
                </c:pt>
                <c:pt idx="351">
                  <c:v>20</c:v>
                </c:pt>
                <c:pt idx="352">
                  <c:v>20</c:v>
                </c:pt>
                <c:pt idx="353">
                  <c:v>20</c:v>
                </c:pt>
                <c:pt idx="354">
                  <c:v>16.666667</c:v>
                </c:pt>
                <c:pt idx="355">
                  <c:v>16.666667</c:v>
                </c:pt>
                <c:pt idx="356">
                  <c:v>16.666667</c:v>
                </c:pt>
                <c:pt idx="357">
                  <c:v>13.333333</c:v>
                </c:pt>
                <c:pt idx="358">
                  <c:v>16.666667</c:v>
                </c:pt>
                <c:pt idx="359">
                  <c:v>0</c:v>
                </c:pt>
                <c:pt idx="360">
                  <c:v>20</c:v>
                </c:pt>
                <c:pt idx="361">
                  <c:v>20</c:v>
                </c:pt>
                <c:pt idx="362">
                  <c:v>16.666667</c:v>
                </c:pt>
                <c:pt idx="363">
                  <c:v>16.666667</c:v>
                </c:pt>
                <c:pt idx="364">
                  <c:v>13.333333</c:v>
                </c:pt>
                <c:pt idx="365">
                  <c:v>13.333333</c:v>
                </c:pt>
                <c:pt idx="366">
                  <c:v>16.666667</c:v>
                </c:pt>
                <c:pt idx="367">
                  <c:v>20</c:v>
                </c:pt>
                <c:pt idx="368">
                  <c:v>23.333333</c:v>
                </c:pt>
                <c:pt idx="369">
                  <c:v>20</c:v>
                </c:pt>
                <c:pt idx="370">
                  <c:v>23.333333</c:v>
                </c:pt>
                <c:pt idx="371">
                  <c:v>26.666667</c:v>
                </c:pt>
                <c:pt idx="372">
                  <c:v>30</c:v>
                </c:pt>
                <c:pt idx="373">
                  <c:v>30</c:v>
                </c:pt>
                <c:pt idx="374">
                  <c:v>30</c:v>
                </c:pt>
                <c:pt idx="375">
                  <c:v>33.333333000000003</c:v>
                </c:pt>
                <c:pt idx="376">
                  <c:v>36.666666999999997</c:v>
                </c:pt>
                <c:pt idx="377">
                  <c:v>40</c:v>
                </c:pt>
                <c:pt idx="378">
                  <c:v>40</c:v>
                </c:pt>
                <c:pt idx="379">
                  <c:v>43.333333000000003</c:v>
                </c:pt>
                <c:pt idx="380">
                  <c:v>46.666666999999997</c:v>
                </c:pt>
                <c:pt idx="381">
                  <c:v>50</c:v>
                </c:pt>
                <c:pt idx="382">
                  <c:v>50</c:v>
                </c:pt>
                <c:pt idx="383">
                  <c:v>50</c:v>
                </c:pt>
                <c:pt idx="384">
                  <c:v>50</c:v>
                </c:pt>
                <c:pt idx="385">
                  <c:v>0</c:v>
                </c:pt>
                <c:pt idx="386">
                  <c:v>50</c:v>
                </c:pt>
                <c:pt idx="387">
                  <c:v>53.333333000000003</c:v>
                </c:pt>
                <c:pt idx="388">
                  <c:v>56.666666999999997</c:v>
                </c:pt>
                <c:pt idx="389">
                  <c:v>60</c:v>
                </c:pt>
                <c:pt idx="390">
                  <c:v>60</c:v>
                </c:pt>
                <c:pt idx="391">
                  <c:v>60</c:v>
                </c:pt>
                <c:pt idx="392">
                  <c:v>63.333333000000003</c:v>
                </c:pt>
                <c:pt idx="393">
                  <c:v>66.666667000000004</c:v>
                </c:pt>
                <c:pt idx="394">
                  <c:v>66.666667000000004</c:v>
                </c:pt>
                <c:pt idx="395">
                  <c:v>66.666667000000004</c:v>
                </c:pt>
                <c:pt idx="396">
                  <c:v>63.333333000000003</c:v>
                </c:pt>
                <c:pt idx="397">
                  <c:v>63.333333000000003</c:v>
                </c:pt>
                <c:pt idx="398">
                  <c:v>63.333333000000003</c:v>
                </c:pt>
                <c:pt idx="399">
                  <c:v>60</c:v>
                </c:pt>
                <c:pt idx="400">
                  <c:v>63.333333000000003</c:v>
                </c:pt>
                <c:pt idx="401">
                  <c:v>60</c:v>
                </c:pt>
                <c:pt idx="402">
                  <c:v>56.666666999999997</c:v>
                </c:pt>
                <c:pt idx="403">
                  <c:v>53.333333000000003</c:v>
                </c:pt>
                <c:pt idx="404">
                  <c:v>53.333333000000003</c:v>
                </c:pt>
                <c:pt idx="405">
                  <c:v>53.333333000000003</c:v>
                </c:pt>
                <c:pt idx="406">
                  <c:v>50</c:v>
                </c:pt>
                <c:pt idx="407">
                  <c:v>46.666666999999997</c:v>
                </c:pt>
                <c:pt idx="408">
                  <c:v>43.333333000000003</c:v>
                </c:pt>
                <c:pt idx="409">
                  <c:v>43.333333000000003</c:v>
                </c:pt>
                <c:pt idx="410">
                  <c:v>40</c:v>
                </c:pt>
                <c:pt idx="411">
                  <c:v>36.666666999999997</c:v>
                </c:pt>
                <c:pt idx="412">
                  <c:v>36.666666999999997</c:v>
                </c:pt>
                <c:pt idx="413">
                  <c:v>40</c:v>
                </c:pt>
                <c:pt idx="414">
                  <c:v>43.333333000000003</c:v>
                </c:pt>
                <c:pt idx="415">
                  <c:v>43.333333000000003</c:v>
                </c:pt>
                <c:pt idx="416">
                  <c:v>46.666666999999997</c:v>
                </c:pt>
                <c:pt idx="417">
                  <c:v>43.333333000000003</c:v>
                </c:pt>
                <c:pt idx="418">
                  <c:v>40</c:v>
                </c:pt>
                <c:pt idx="419">
                  <c:v>36.666666999999997</c:v>
                </c:pt>
                <c:pt idx="420">
                  <c:v>33.333333000000003</c:v>
                </c:pt>
                <c:pt idx="421">
                  <c:v>30</c:v>
                </c:pt>
                <c:pt idx="422">
                  <c:v>30</c:v>
                </c:pt>
                <c:pt idx="423">
                  <c:v>30</c:v>
                </c:pt>
                <c:pt idx="424">
                  <c:v>33.333333000000003</c:v>
                </c:pt>
                <c:pt idx="425">
                  <c:v>36.666666999999997</c:v>
                </c:pt>
                <c:pt idx="426">
                  <c:v>36.666666999999997</c:v>
                </c:pt>
                <c:pt idx="427">
                  <c:v>33.333333000000003</c:v>
                </c:pt>
                <c:pt idx="428">
                  <c:v>30</c:v>
                </c:pt>
                <c:pt idx="429">
                  <c:v>30</c:v>
                </c:pt>
                <c:pt idx="430">
                  <c:v>26.666667</c:v>
                </c:pt>
                <c:pt idx="431">
                  <c:v>26.666667</c:v>
                </c:pt>
                <c:pt idx="432">
                  <c:v>26.666667</c:v>
                </c:pt>
                <c:pt idx="433">
                  <c:v>26.666667</c:v>
                </c:pt>
                <c:pt idx="434">
                  <c:v>26.666667</c:v>
                </c:pt>
                <c:pt idx="435">
                  <c:v>30</c:v>
                </c:pt>
                <c:pt idx="436">
                  <c:v>33.333333000000003</c:v>
                </c:pt>
                <c:pt idx="437">
                  <c:v>33.333333000000003</c:v>
                </c:pt>
                <c:pt idx="438">
                  <c:v>33.333333000000003</c:v>
                </c:pt>
                <c:pt idx="439">
                  <c:v>33.333333000000003</c:v>
                </c:pt>
                <c:pt idx="440">
                  <c:v>33.333333000000003</c:v>
                </c:pt>
                <c:pt idx="441">
                  <c:v>0</c:v>
                </c:pt>
                <c:pt idx="442">
                  <c:v>33.333333000000003</c:v>
                </c:pt>
                <c:pt idx="443">
                  <c:v>30</c:v>
                </c:pt>
                <c:pt idx="444">
                  <c:v>26.666667</c:v>
                </c:pt>
                <c:pt idx="445">
                  <c:v>26.666667</c:v>
                </c:pt>
                <c:pt idx="446">
                  <c:v>30</c:v>
                </c:pt>
                <c:pt idx="447">
                  <c:v>30</c:v>
                </c:pt>
                <c:pt idx="448">
                  <c:v>33.333333000000003</c:v>
                </c:pt>
                <c:pt idx="449">
                  <c:v>33.333333000000003</c:v>
                </c:pt>
                <c:pt idx="450">
                  <c:v>33.333333000000003</c:v>
                </c:pt>
                <c:pt idx="451">
                  <c:v>36.666666999999997</c:v>
                </c:pt>
                <c:pt idx="452">
                  <c:v>40</c:v>
                </c:pt>
                <c:pt idx="453">
                  <c:v>36.666666999999997</c:v>
                </c:pt>
                <c:pt idx="454">
                  <c:v>33.333333000000003</c:v>
                </c:pt>
                <c:pt idx="455">
                  <c:v>30</c:v>
                </c:pt>
                <c:pt idx="456">
                  <c:v>26.666667</c:v>
                </c:pt>
                <c:pt idx="457">
                  <c:v>26.666667</c:v>
                </c:pt>
                <c:pt idx="458">
                  <c:v>26.666667</c:v>
                </c:pt>
                <c:pt idx="459">
                  <c:v>26.666667</c:v>
                </c:pt>
                <c:pt idx="460">
                  <c:v>26.666667</c:v>
                </c:pt>
                <c:pt idx="461">
                  <c:v>26.666667</c:v>
                </c:pt>
                <c:pt idx="462">
                  <c:v>26.666667</c:v>
                </c:pt>
                <c:pt idx="463">
                  <c:v>26.666667</c:v>
                </c:pt>
                <c:pt idx="464">
                  <c:v>26.666667</c:v>
                </c:pt>
                <c:pt idx="465">
                  <c:v>26.666667</c:v>
                </c:pt>
                <c:pt idx="466">
                  <c:v>23.333333</c:v>
                </c:pt>
                <c:pt idx="467">
                  <c:v>20</c:v>
                </c:pt>
                <c:pt idx="468">
                  <c:v>23.333333</c:v>
                </c:pt>
                <c:pt idx="469">
                  <c:v>23.333333</c:v>
                </c:pt>
                <c:pt idx="470">
                  <c:v>26.666667</c:v>
                </c:pt>
                <c:pt idx="471">
                  <c:v>26.666667</c:v>
                </c:pt>
                <c:pt idx="472">
                  <c:v>30</c:v>
                </c:pt>
                <c:pt idx="473">
                  <c:v>30</c:v>
                </c:pt>
                <c:pt idx="474">
                  <c:v>30</c:v>
                </c:pt>
                <c:pt idx="475">
                  <c:v>26.666667</c:v>
                </c:pt>
                <c:pt idx="476">
                  <c:v>23.333333</c:v>
                </c:pt>
                <c:pt idx="477">
                  <c:v>20</c:v>
                </c:pt>
                <c:pt idx="478">
                  <c:v>16.666667</c:v>
                </c:pt>
                <c:pt idx="479">
                  <c:v>16.666667</c:v>
                </c:pt>
                <c:pt idx="480">
                  <c:v>16.666667</c:v>
                </c:pt>
                <c:pt idx="481">
                  <c:v>13.333333</c:v>
                </c:pt>
                <c:pt idx="482">
                  <c:v>10</c:v>
                </c:pt>
                <c:pt idx="483">
                  <c:v>10</c:v>
                </c:pt>
                <c:pt idx="484">
                  <c:v>10</c:v>
                </c:pt>
                <c:pt idx="485">
                  <c:v>13.333333</c:v>
                </c:pt>
                <c:pt idx="486">
                  <c:v>13.333333</c:v>
                </c:pt>
                <c:pt idx="487">
                  <c:v>16.666667</c:v>
                </c:pt>
                <c:pt idx="488">
                  <c:v>16.666667</c:v>
                </c:pt>
                <c:pt idx="489">
                  <c:v>16.666667</c:v>
                </c:pt>
                <c:pt idx="490">
                  <c:v>16.666667</c:v>
                </c:pt>
                <c:pt idx="491">
                  <c:v>20</c:v>
                </c:pt>
                <c:pt idx="492">
                  <c:v>20</c:v>
                </c:pt>
                <c:pt idx="493">
                  <c:v>20</c:v>
                </c:pt>
                <c:pt idx="494">
                  <c:v>20</c:v>
                </c:pt>
                <c:pt idx="495">
                  <c:v>20</c:v>
                </c:pt>
                <c:pt idx="496">
                  <c:v>20</c:v>
                </c:pt>
                <c:pt idx="497">
                  <c:v>20</c:v>
                </c:pt>
                <c:pt idx="498">
                  <c:v>16.666667</c:v>
                </c:pt>
                <c:pt idx="499">
                  <c:v>16.666667</c:v>
                </c:pt>
                <c:pt idx="500">
                  <c:v>13.333333</c:v>
                </c:pt>
                <c:pt idx="501">
                  <c:v>13.333333</c:v>
                </c:pt>
                <c:pt idx="502">
                  <c:v>10</c:v>
                </c:pt>
                <c:pt idx="503">
                  <c:v>10</c:v>
                </c:pt>
                <c:pt idx="504">
                  <c:v>10</c:v>
                </c:pt>
                <c:pt idx="505">
                  <c:v>10</c:v>
                </c:pt>
                <c:pt idx="506">
                  <c:v>10</c:v>
                </c:pt>
                <c:pt idx="507">
                  <c:v>10</c:v>
                </c:pt>
                <c:pt idx="508">
                  <c:v>13.333333</c:v>
                </c:pt>
                <c:pt idx="509">
                  <c:v>13.333333</c:v>
                </c:pt>
                <c:pt idx="510">
                  <c:v>16.666667</c:v>
                </c:pt>
                <c:pt idx="511">
                  <c:v>20</c:v>
                </c:pt>
                <c:pt idx="512">
                  <c:v>23.333333</c:v>
                </c:pt>
                <c:pt idx="513">
                  <c:v>23.333333</c:v>
                </c:pt>
                <c:pt idx="514">
                  <c:v>23.333333</c:v>
                </c:pt>
                <c:pt idx="515">
                  <c:v>23.333333</c:v>
                </c:pt>
                <c:pt idx="516">
                  <c:v>26.666667</c:v>
                </c:pt>
                <c:pt idx="517">
                  <c:v>26.666667</c:v>
                </c:pt>
                <c:pt idx="518">
                  <c:v>30</c:v>
                </c:pt>
                <c:pt idx="519">
                  <c:v>33.333333000000003</c:v>
                </c:pt>
                <c:pt idx="520">
                  <c:v>33.333333000000003</c:v>
                </c:pt>
                <c:pt idx="521">
                  <c:v>33.333333000000003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36.666666999999997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40</c:v>
                </c:pt>
                <c:pt idx="530">
                  <c:v>43.333333000000003</c:v>
                </c:pt>
                <c:pt idx="531">
                  <c:v>46.666666999999997</c:v>
                </c:pt>
                <c:pt idx="532">
                  <c:v>50</c:v>
                </c:pt>
                <c:pt idx="533">
                  <c:v>53.333333000000003</c:v>
                </c:pt>
                <c:pt idx="534">
                  <c:v>53.333333000000003</c:v>
                </c:pt>
                <c:pt idx="535">
                  <c:v>56.666666999999997</c:v>
                </c:pt>
                <c:pt idx="536">
                  <c:v>60</c:v>
                </c:pt>
                <c:pt idx="537">
                  <c:v>60</c:v>
                </c:pt>
                <c:pt idx="538">
                  <c:v>60</c:v>
                </c:pt>
                <c:pt idx="539">
                  <c:v>60</c:v>
                </c:pt>
                <c:pt idx="540">
                  <c:v>60</c:v>
                </c:pt>
                <c:pt idx="541">
                  <c:v>60</c:v>
                </c:pt>
                <c:pt idx="542">
                  <c:v>63.333333000000003</c:v>
                </c:pt>
                <c:pt idx="543">
                  <c:v>63.333333000000003</c:v>
                </c:pt>
                <c:pt idx="544">
                  <c:v>60</c:v>
                </c:pt>
                <c:pt idx="545">
                  <c:v>60</c:v>
                </c:pt>
                <c:pt idx="546">
                  <c:v>56.666666999999997</c:v>
                </c:pt>
                <c:pt idx="547">
                  <c:v>56.666666999999997</c:v>
                </c:pt>
                <c:pt idx="548">
                  <c:v>0</c:v>
                </c:pt>
                <c:pt idx="549">
                  <c:v>53.333333000000003</c:v>
                </c:pt>
                <c:pt idx="550">
                  <c:v>53.333333000000003</c:v>
                </c:pt>
                <c:pt idx="551">
                  <c:v>53.333333000000003</c:v>
                </c:pt>
                <c:pt idx="552">
                  <c:v>50</c:v>
                </c:pt>
                <c:pt idx="553">
                  <c:v>50</c:v>
                </c:pt>
                <c:pt idx="554">
                  <c:v>46.666666999999997</c:v>
                </c:pt>
                <c:pt idx="555">
                  <c:v>0</c:v>
                </c:pt>
                <c:pt idx="556">
                  <c:v>43.333333000000003</c:v>
                </c:pt>
                <c:pt idx="557">
                  <c:v>0</c:v>
                </c:pt>
                <c:pt idx="558">
                  <c:v>43.333333000000003</c:v>
                </c:pt>
                <c:pt idx="559">
                  <c:v>43.333333000000003</c:v>
                </c:pt>
                <c:pt idx="560">
                  <c:v>40</c:v>
                </c:pt>
                <c:pt idx="561">
                  <c:v>40</c:v>
                </c:pt>
                <c:pt idx="562">
                  <c:v>40</c:v>
                </c:pt>
                <c:pt idx="563">
                  <c:v>40</c:v>
                </c:pt>
                <c:pt idx="564">
                  <c:v>36.666666999999997</c:v>
                </c:pt>
                <c:pt idx="565">
                  <c:v>33.333333000000003</c:v>
                </c:pt>
                <c:pt idx="566">
                  <c:v>33.333333000000003</c:v>
                </c:pt>
                <c:pt idx="567">
                  <c:v>0</c:v>
                </c:pt>
                <c:pt idx="568">
                  <c:v>36.666666999999997</c:v>
                </c:pt>
                <c:pt idx="569">
                  <c:v>36.666666999999997</c:v>
                </c:pt>
                <c:pt idx="570">
                  <c:v>0</c:v>
                </c:pt>
                <c:pt idx="571">
                  <c:v>0</c:v>
                </c:pt>
                <c:pt idx="572">
                  <c:v>36.666666999999997</c:v>
                </c:pt>
                <c:pt idx="573">
                  <c:v>0</c:v>
                </c:pt>
                <c:pt idx="574">
                  <c:v>0</c:v>
                </c:pt>
                <c:pt idx="575">
                  <c:v>36.666666999999997</c:v>
                </c:pt>
                <c:pt idx="576">
                  <c:v>40</c:v>
                </c:pt>
                <c:pt idx="577">
                  <c:v>43.333333000000003</c:v>
                </c:pt>
                <c:pt idx="578">
                  <c:v>46.666666999999997</c:v>
                </c:pt>
                <c:pt idx="579">
                  <c:v>0</c:v>
                </c:pt>
                <c:pt idx="580">
                  <c:v>0</c:v>
                </c:pt>
                <c:pt idx="581">
                  <c:v>50</c:v>
                </c:pt>
                <c:pt idx="582">
                  <c:v>0</c:v>
                </c:pt>
                <c:pt idx="583">
                  <c:v>50</c:v>
                </c:pt>
                <c:pt idx="584">
                  <c:v>53.333333000000003</c:v>
                </c:pt>
                <c:pt idx="585">
                  <c:v>0</c:v>
                </c:pt>
                <c:pt idx="586">
                  <c:v>56.666666999999997</c:v>
                </c:pt>
                <c:pt idx="587">
                  <c:v>60</c:v>
                </c:pt>
                <c:pt idx="588">
                  <c:v>63.333333000000003</c:v>
                </c:pt>
                <c:pt idx="589">
                  <c:v>60</c:v>
                </c:pt>
                <c:pt idx="590">
                  <c:v>63.333333000000003</c:v>
                </c:pt>
                <c:pt idx="591">
                  <c:v>63.333333000000003</c:v>
                </c:pt>
                <c:pt idx="592">
                  <c:v>66.666667000000004</c:v>
                </c:pt>
                <c:pt idx="593">
                  <c:v>66.666667000000004</c:v>
                </c:pt>
                <c:pt idx="594">
                  <c:v>63.333333000000003</c:v>
                </c:pt>
                <c:pt idx="595">
                  <c:v>66.666667000000004</c:v>
                </c:pt>
                <c:pt idx="596">
                  <c:v>70</c:v>
                </c:pt>
                <c:pt idx="597">
                  <c:v>66.666667000000004</c:v>
                </c:pt>
                <c:pt idx="598">
                  <c:v>66.666667000000004</c:v>
                </c:pt>
                <c:pt idx="599">
                  <c:v>70</c:v>
                </c:pt>
                <c:pt idx="600">
                  <c:v>70</c:v>
                </c:pt>
                <c:pt idx="601">
                  <c:v>70</c:v>
                </c:pt>
                <c:pt idx="602">
                  <c:v>66.666667000000004</c:v>
                </c:pt>
                <c:pt idx="603">
                  <c:v>66.666667000000004</c:v>
                </c:pt>
                <c:pt idx="604">
                  <c:v>70</c:v>
                </c:pt>
                <c:pt idx="605">
                  <c:v>70</c:v>
                </c:pt>
                <c:pt idx="606">
                  <c:v>66.666667000000004</c:v>
                </c:pt>
                <c:pt idx="607">
                  <c:v>63.333333000000003</c:v>
                </c:pt>
                <c:pt idx="608">
                  <c:v>0</c:v>
                </c:pt>
                <c:pt idx="609">
                  <c:v>60</c:v>
                </c:pt>
                <c:pt idx="610">
                  <c:v>60</c:v>
                </c:pt>
                <c:pt idx="611">
                  <c:v>56.666666999999997</c:v>
                </c:pt>
                <c:pt idx="612">
                  <c:v>53.333333000000003</c:v>
                </c:pt>
                <c:pt idx="613">
                  <c:v>53.333333000000003</c:v>
                </c:pt>
                <c:pt idx="614">
                  <c:v>53.333333000000003</c:v>
                </c:pt>
                <c:pt idx="615">
                  <c:v>50</c:v>
                </c:pt>
                <c:pt idx="616">
                  <c:v>50</c:v>
                </c:pt>
                <c:pt idx="617">
                  <c:v>50</c:v>
                </c:pt>
                <c:pt idx="618">
                  <c:v>50</c:v>
                </c:pt>
                <c:pt idx="619">
                  <c:v>50</c:v>
                </c:pt>
                <c:pt idx="620">
                  <c:v>53.333333000000003</c:v>
                </c:pt>
                <c:pt idx="621">
                  <c:v>53.333333000000003</c:v>
                </c:pt>
                <c:pt idx="622">
                  <c:v>56.666666999999997</c:v>
                </c:pt>
                <c:pt idx="623">
                  <c:v>56.666666999999997</c:v>
                </c:pt>
                <c:pt idx="624">
                  <c:v>60</c:v>
                </c:pt>
                <c:pt idx="625">
                  <c:v>63.333333000000003</c:v>
                </c:pt>
                <c:pt idx="626">
                  <c:v>63.333333000000003</c:v>
                </c:pt>
                <c:pt idx="627">
                  <c:v>63.333333000000003</c:v>
                </c:pt>
                <c:pt idx="628">
                  <c:v>66.666667000000004</c:v>
                </c:pt>
                <c:pt idx="629">
                  <c:v>70</c:v>
                </c:pt>
                <c:pt idx="630">
                  <c:v>66.666667000000004</c:v>
                </c:pt>
                <c:pt idx="631">
                  <c:v>0</c:v>
                </c:pt>
                <c:pt idx="632">
                  <c:v>63.333333000000003</c:v>
                </c:pt>
                <c:pt idx="633">
                  <c:v>63.333333000000003</c:v>
                </c:pt>
                <c:pt idx="634">
                  <c:v>66.666667000000004</c:v>
                </c:pt>
                <c:pt idx="635">
                  <c:v>70</c:v>
                </c:pt>
                <c:pt idx="636">
                  <c:v>70</c:v>
                </c:pt>
                <c:pt idx="637">
                  <c:v>70</c:v>
                </c:pt>
                <c:pt idx="638">
                  <c:v>73.333332999999996</c:v>
                </c:pt>
                <c:pt idx="639">
                  <c:v>76.666667000000004</c:v>
                </c:pt>
                <c:pt idx="640">
                  <c:v>80</c:v>
                </c:pt>
                <c:pt idx="641">
                  <c:v>83.333332999999996</c:v>
                </c:pt>
                <c:pt idx="642">
                  <c:v>0</c:v>
                </c:pt>
                <c:pt idx="643">
                  <c:v>86.666667000000004</c:v>
                </c:pt>
                <c:pt idx="644">
                  <c:v>86.666667000000004</c:v>
                </c:pt>
                <c:pt idx="645">
                  <c:v>86.666667000000004</c:v>
                </c:pt>
                <c:pt idx="646">
                  <c:v>86.666667000000004</c:v>
                </c:pt>
                <c:pt idx="647">
                  <c:v>86.666667000000004</c:v>
                </c:pt>
                <c:pt idx="648">
                  <c:v>86.666667000000004</c:v>
                </c:pt>
                <c:pt idx="649">
                  <c:v>0</c:v>
                </c:pt>
                <c:pt idx="650">
                  <c:v>86.666667000000004</c:v>
                </c:pt>
                <c:pt idx="651">
                  <c:v>86.666667000000004</c:v>
                </c:pt>
                <c:pt idx="652">
                  <c:v>86.666667000000004</c:v>
                </c:pt>
                <c:pt idx="653">
                  <c:v>86.666667000000004</c:v>
                </c:pt>
                <c:pt idx="654">
                  <c:v>83.333332999999996</c:v>
                </c:pt>
                <c:pt idx="655">
                  <c:v>83.333332999999996</c:v>
                </c:pt>
                <c:pt idx="656">
                  <c:v>83.333332999999996</c:v>
                </c:pt>
                <c:pt idx="657">
                  <c:v>83.333332999999996</c:v>
                </c:pt>
                <c:pt idx="658">
                  <c:v>80</c:v>
                </c:pt>
                <c:pt idx="659">
                  <c:v>80</c:v>
                </c:pt>
                <c:pt idx="660">
                  <c:v>80</c:v>
                </c:pt>
                <c:pt idx="661">
                  <c:v>80</c:v>
                </c:pt>
                <c:pt idx="662">
                  <c:v>80</c:v>
                </c:pt>
                <c:pt idx="663">
                  <c:v>83.333332999999996</c:v>
                </c:pt>
                <c:pt idx="664">
                  <c:v>86.666667000000004</c:v>
                </c:pt>
                <c:pt idx="665">
                  <c:v>86.666667000000004</c:v>
                </c:pt>
                <c:pt idx="666">
                  <c:v>0</c:v>
                </c:pt>
                <c:pt idx="667">
                  <c:v>86.666667000000004</c:v>
                </c:pt>
                <c:pt idx="668">
                  <c:v>83.333332999999996</c:v>
                </c:pt>
                <c:pt idx="669">
                  <c:v>83.333332999999996</c:v>
                </c:pt>
                <c:pt idx="670">
                  <c:v>83.333332999999996</c:v>
                </c:pt>
                <c:pt idx="671">
                  <c:v>83.333332999999996</c:v>
                </c:pt>
                <c:pt idx="672">
                  <c:v>83.333332999999996</c:v>
                </c:pt>
                <c:pt idx="673">
                  <c:v>83.333332999999996</c:v>
                </c:pt>
                <c:pt idx="674">
                  <c:v>80</c:v>
                </c:pt>
                <c:pt idx="675">
                  <c:v>76.666667000000004</c:v>
                </c:pt>
                <c:pt idx="676">
                  <c:v>76.666667000000004</c:v>
                </c:pt>
                <c:pt idx="677">
                  <c:v>76.666667000000004</c:v>
                </c:pt>
                <c:pt idx="678">
                  <c:v>73.333332999999996</c:v>
                </c:pt>
                <c:pt idx="679">
                  <c:v>76.666667000000004</c:v>
                </c:pt>
                <c:pt idx="680">
                  <c:v>73.333332999999996</c:v>
                </c:pt>
                <c:pt idx="681">
                  <c:v>70</c:v>
                </c:pt>
                <c:pt idx="682">
                  <c:v>70</c:v>
                </c:pt>
                <c:pt idx="683">
                  <c:v>70</c:v>
                </c:pt>
                <c:pt idx="684">
                  <c:v>66.666667000000004</c:v>
                </c:pt>
                <c:pt idx="685">
                  <c:v>70</c:v>
                </c:pt>
                <c:pt idx="686">
                  <c:v>70</c:v>
                </c:pt>
                <c:pt idx="687">
                  <c:v>70</c:v>
                </c:pt>
                <c:pt idx="688">
                  <c:v>66.666667000000004</c:v>
                </c:pt>
                <c:pt idx="689">
                  <c:v>70</c:v>
                </c:pt>
                <c:pt idx="690">
                  <c:v>70</c:v>
                </c:pt>
                <c:pt idx="691">
                  <c:v>70</c:v>
                </c:pt>
                <c:pt idx="692">
                  <c:v>70</c:v>
                </c:pt>
                <c:pt idx="693">
                  <c:v>66.666667000000004</c:v>
                </c:pt>
                <c:pt idx="694">
                  <c:v>0</c:v>
                </c:pt>
                <c:pt idx="695">
                  <c:v>66.666667000000004</c:v>
                </c:pt>
                <c:pt idx="696">
                  <c:v>66.666667000000004</c:v>
                </c:pt>
                <c:pt idx="697">
                  <c:v>66.666667000000004</c:v>
                </c:pt>
                <c:pt idx="698">
                  <c:v>63.333333000000003</c:v>
                </c:pt>
                <c:pt idx="699">
                  <c:v>63.333333000000003</c:v>
                </c:pt>
                <c:pt idx="700">
                  <c:v>60</c:v>
                </c:pt>
                <c:pt idx="701">
                  <c:v>56.666666999999997</c:v>
                </c:pt>
                <c:pt idx="702">
                  <c:v>0</c:v>
                </c:pt>
                <c:pt idx="703">
                  <c:v>53.333333000000003</c:v>
                </c:pt>
                <c:pt idx="704">
                  <c:v>50</c:v>
                </c:pt>
                <c:pt idx="705">
                  <c:v>46.666666999999997</c:v>
                </c:pt>
                <c:pt idx="706">
                  <c:v>46.666666999999997</c:v>
                </c:pt>
                <c:pt idx="707">
                  <c:v>50</c:v>
                </c:pt>
                <c:pt idx="708">
                  <c:v>53.333333000000003</c:v>
                </c:pt>
                <c:pt idx="709">
                  <c:v>50</c:v>
                </c:pt>
                <c:pt idx="710">
                  <c:v>50</c:v>
                </c:pt>
                <c:pt idx="711">
                  <c:v>50</c:v>
                </c:pt>
                <c:pt idx="712">
                  <c:v>53.333333000000003</c:v>
                </c:pt>
                <c:pt idx="713">
                  <c:v>53.333333000000003</c:v>
                </c:pt>
                <c:pt idx="714">
                  <c:v>50</c:v>
                </c:pt>
                <c:pt idx="715">
                  <c:v>46.666666999999997</c:v>
                </c:pt>
                <c:pt idx="716">
                  <c:v>46.666666999999997</c:v>
                </c:pt>
                <c:pt idx="717">
                  <c:v>0</c:v>
                </c:pt>
                <c:pt idx="718">
                  <c:v>46.666666999999997</c:v>
                </c:pt>
                <c:pt idx="719">
                  <c:v>43.333333000000003</c:v>
                </c:pt>
                <c:pt idx="720">
                  <c:v>43.333333000000003</c:v>
                </c:pt>
                <c:pt idx="721">
                  <c:v>46.666666999999997</c:v>
                </c:pt>
                <c:pt idx="722">
                  <c:v>46.666666999999997</c:v>
                </c:pt>
                <c:pt idx="723">
                  <c:v>46.666666999999997</c:v>
                </c:pt>
                <c:pt idx="724">
                  <c:v>46.666666999999997</c:v>
                </c:pt>
                <c:pt idx="725">
                  <c:v>46.666666999999997</c:v>
                </c:pt>
                <c:pt idx="726">
                  <c:v>50</c:v>
                </c:pt>
                <c:pt idx="727">
                  <c:v>46.666666999999997</c:v>
                </c:pt>
                <c:pt idx="728">
                  <c:v>43.333333000000003</c:v>
                </c:pt>
                <c:pt idx="729">
                  <c:v>43.333333000000003</c:v>
                </c:pt>
                <c:pt idx="730">
                  <c:v>46.666666999999997</c:v>
                </c:pt>
                <c:pt idx="731">
                  <c:v>50</c:v>
                </c:pt>
                <c:pt idx="732">
                  <c:v>53.333333000000003</c:v>
                </c:pt>
                <c:pt idx="733">
                  <c:v>56.666666999999997</c:v>
                </c:pt>
                <c:pt idx="734">
                  <c:v>60</c:v>
                </c:pt>
                <c:pt idx="735">
                  <c:v>60</c:v>
                </c:pt>
                <c:pt idx="736">
                  <c:v>63.333333000000003</c:v>
                </c:pt>
                <c:pt idx="737">
                  <c:v>63.333333000000003</c:v>
                </c:pt>
                <c:pt idx="738">
                  <c:v>0</c:v>
                </c:pt>
                <c:pt idx="739">
                  <c:v>60</c:v>
                </c:pt>
                <c:pt idx="740">
                  <c:v>60</c:v>
                </c:pt>
                <c:pt idx="741">
                  <c:v>63.333333000000003</c:v>
                </c:pt>
                <c:pt idx="742">
                  <c:v>66.666667000000004</c:v>
                </c:pt>
                <c:pt idx="743">
                  <c:v>66.666667000000004</c:v>
                </c:pt>
                <c:pt idx="744">
                  <c:v>63.333333000000003</c:v>
                </c:pt>
                <c:pt idx="745">
                  <c:v>0</c:v>
                </c:pt>
                <c:pt idx="746">
                  <c:v>66.666667000000004</c:v>
                </c:pt>
                <c:pt idx="747">
                  <c:v>70</c:v>
                </c:pt>
                <c:pt idx="748">
                  <c:v>73.333332999999996</c:v>
                </c:pt>
                <c:pt idx="749">
                  <c:v>76.666667000000004</c:v>
                </c:pt>
                <c:pt idx="750">
                  <c:v>76.666667000000004</c:v>
                </c:pt>
                <c:pt idx="751">
                  <c:v>80</c:v>
                </c:pt>
                <c:pt idx="752">
                  <c:v>76.666667000000004</c:v>
                </c:pt>
                <c:pt idx="753">
                  <c:v>73.333332999999996</c:v>
                </c:pt>
                <c:pt idx="754">
                  <c:v>0</c:v>
                </c:pt>
                <c:pt idx="755">
                  <c:v>73.333332999999996</c:v>
                </c:pt>
                <c:pt idx="756">
                  <c:v>73.333332999999996</c:v>
                </c:pt>
                <c:pt idx="757">
                  <c:v>73.333332999999996</c:v>
                </c:pt>
                <c:pt idx="758">
                  <c:v>73.333332999999996</c:v>
                </c:pt>
                <c:pt idx="759">
                  <c:v>73.333332999999996</c:v>
                </c:pt>
                <c:pt idx="760">
                  <c:v>73.333332999999996</c:v>
                </c:pt>
                <c:pt idx="761">
                  <c:v>73.333332999999996</c:v>
                </c:pt>
                <c:pt idx="762">
                  <c:v>70</c:v>
                </c:pt>
                <c:pt idx="763">
                  <c:v>66.666667000000004</c:v>
                </c:pt>
                <c:pt idx="764">
                  <c:v>0</c:v>
                </c:pt>
                <c:pt idx="765">
                  <c:v>66.666667000000004</c:v>
                </c:pt>
                <c:pt idx="766">
                  <c:v>63.333333000000003</c:v>
                </c:pt>
                <c:pt idx="767">
                  <c:v>60</c:v>
                </c:pt>
                <c:pt idx="768">
                  <c:v>60</c:v>
                </c:pt>
                <c:pt idx="769">
                  <c:v>60</c:v>
                </c:pt>
                <c:pt idx="770">
                  <c:v>60</c:v>
                </c:pt>
                <c:pt idx="771">
                  <c:v>60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63.333333000000003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63.333333000000003</c:v>
                </c:pt>
                <c:pt idx="780">
                  <c:v>0</c:v>
                </c:pt>
                <c:pt idx="781">
                  <c:v>63.333333000000003</c:v>
                </c:pt>
                <c:pt idx="782">
                  <c:v>63.333333000000003</c:v>
                </c:pt>
                <c:pt idx="783">
                  <c:v>60</c:v>
                </c:pt>
                <c:pt idx="784">
                  <c:v>60</c:v>
                </c:pt>
                <c:pt idx="785">
                  <c:v>0</c:v>
                </c:pt>
                <c:pt idx="786">
                  <c:v>60</c:v>
                </c:pt>
                <c:pt idx="787">
                  <c:v>56.666666999999997</c:v>
                </c:pt>
                <c:pt idx="788">
                  <c:v>53.333333000000003</c:v>
                </c:pt>
                <c:pt idx="789">
                  <c:v>53.333333000000003</c:v>
                </c:pt>
                <c:pt idx="790">
                  <c:v>53.333333000000003</c:v>
                </c:pt>
                <c:pt idx="791">
                  <c:v>53.333333000000003</c:v>
                </c:pt>
                <c:pt idx="792">
                  <c:v>53.333333000000003</c:v>
                </c:pt>
                <c:pt idx="793">
                  <c:v>56.666666999999997</c:v>
                </c:pt>
                <c:pt idx="794">
                  <c:v>56.666666999999997</c:v>
                </c:pt>
                <c:pt idx="795">
                  <c:v>56.666666999999997</c:v>
                </c:pt>
                <c:pt idx="796">
                  <c:v>56.666666999999997</c:v>
                </c:pt>
                <c:pt idx="797">
                  <c:v>56.666666999999997</c:v>
                </c:pt>
                <c:pt idx="798">
                  <c:v>56.666666999999997</c:v>
                </c:pt>
                <c:pt idx="799">
                  <c:v>60</c:v>
                </c:pt>
                <c:pt idx="800">
                  <c:v>0</c:v>
                </c:pt>
                <c:pt idx="801">
                  <c:v>63.333333000000003</c:v>
                </c:pt>
                <c:pt idx="802">
                  <c:v>66.666667000000004</c:v>
                </c:pt>
                <c:pt idx="803">
                  <c:v>70</c:v>
                </c:pt>
                <c:pt idx="804">
                  <c:v>70</c:v>
                </c:pt>
                <c:pt idx="805">
                  <c:v>70</c:v>
                </c:pt>
                <c:pt idx="806">
                  <c:v>73.333332999999996</c:v>
                </c:pt>
                <c:pt idx="807">
                  <c:v>70</c:v>
                </c:pt>
                <c:pt idx="808">
                  <c:v>70</c:v>
                </c:pt>
                <c:pt idx="809">
                  <c:v>66.666667000000004</c:v>
                </c:pt>
                <c:pt idx="810">
                  <c:v>0</c:v>
                </c:pt>
                <c:pt idx="811">
                  <c:v>66.666667000000004</c:v>
                </c:pt>
                <c:pt idx="812">
                  <c:v>63.333333000000003</c:v>
                </c:pt>
                <c:pt idx="813">
                  <c:v>60</c:v>
                </c:pt>
                <c:pt idx="814">
                  <c:v>56.666666999999997</c:v>
                </c:pt>
                <c:pt idx="815">
                  <c:v>53.333333000000003</c:v>
                </c:pt>
                <c:pt idx="816">
                  <c:v>53.333333000000003</c:v>
                </c:pt>
                <c:pt idx="817">
                  <c:v>53.333333000000003</c:v>
                </c:pt>
                <c:pt idx="818">
                  <c:v>50</c:v>
                </c:pt>
                <c:pt idx="819">
                  <c:v>53.333333000000003</c:v>
                </c:pt>
                <c:pt idx="820">
                  <c:v>53.333333000000003</c:v>
                </c:pt>
                <c:pt idx="821">
                  <c:v>53.333333000000003</c:v>
                </c:pt>
                <c:pt idx="822">
                  <c:v>53.333333000000003</c:v>
                </c:pt>
                <c:pt idx="823">
                  <c:v>50</c:v>
                </c:pt>
                <c:pt idx="824">
                  <c:v>50</c:v>
                </c:pt>
                <c:pt idx="825">
                  <c:v>46.666666999999997</c:v>
                </c:pt>
                <c:pt idx="826">
                  <c:v>43.333333000000003</c:v>
                </c:pt>
                <c:pt idx="827">
                  <c:v>40</c:v>
                </c:pt>
                <c:pt idx="828">
                  <c:v>36.666666999999997</c:v>
                </c:pt>
                <c:pt idx="829">
                  <c:v>36.666666999999997</c:v>
                </c:pt>
                <c:pt idx="830">
                  <c:v>33.333333000000003</c:v>
                </c:pt>
                <c:pt idx="831">
                  <c:v>30</c:v>
                </c:pt>
                <c:pt idx="832">
                  <c:v>30</c:v>
                </c:pt>
                <c:pt idx="833">
                  <c:v>30</c:v>
                </c:pt>
                <c:pt idx="834">
                  <c:v>26.666667</c:v>
                </c:pt>
                <c:pt idx="835">
                  <c:v>26.666667</c:v>
                </c:pt>
                <c:pt idx="836">
                  <c:v>26.666667</c:v>
                </c:pt>
                <c:pt idx="837">
                  <c:v>23.333333</c:v>
                </c:pt>
                <c:pt idx="838">
                  <c:v>23.333333</c:v>
                </c:pt>
                <c:pt idx="839">
                  <c:v>23.333333</c:v>
                </c:pt>
                <c:pt idx="840">
                  <c:v>23.333333</c:v>
                </c:pt>
                <c:pt idx="841">
                  <c:v>23.333333</c:v>
                </c:pt>
                <c:pt idx="842">
                  <c:v>0</c:v>
                </c:pt>
                <c:pt idx="843">
                  <c:v>23.333333</c:v>
                </c:pt>
                <c:pt idx="844">
                  <c:v>23.333333</c:v>
                </c:pt>
                <c:pt idx="845">
                  <c:v>23.333333</c:v>
                </c:pt>
                <c:pt idx="846">
                  <c:v>23.333333</c:v>
                </c:pt>
                <c:pt idx="847">
                  <c:v>23.333333</c:v>
                </c:pt>
                <c:pt idx="848">
                  <c:v>23.333333</c:v>
                </c:pt>
                <c:pt idx="849">
                  <c:v>23.333333</c:v>
                </c:pt>
                <c:pt idx="850">
                  <c:v>23.333333</c:v>
                </c:pt>
                <c:pt idx="851">
                  <c:v>23.333333</c:v>
                </c:pt>
                <c:pt idx="852">
                  <c:v>20</c:v>
                </c:pt>
                <c:pt idx="853">
                  <c:v>0</c:v>
                </c:pt>
                <c:pt idx="854">
                  <c:v>0</c:v>
                </c:pt>
                <c:pt idx="855">
                  <c:v>20</c:v>
                </c:pt>
                <c:pt idx="856">
                  <c:v>0</c:v>
                </c:pt>
                <c:pt idx="857">
                  <c:v>0</c:v>
                </c:pt>
                <c:pt idx="858">
                  <c:v>20</c:v>
                </c:pt>
                <c:pt idx="859">
                  <c:v>0</c:v>
                </c:pt>
                <c:pt idx="860">
                  <c:v>0</c:v>
                </c:pt>
                <c:pt idx="861">
                  <c:v>23.333333</c:v>
                </c:pt>
                <c:pt idx="862">
                  <c:v>26.666667</c:v>
                </c:pt>
                <c:pt idx="863">
                  <c:v>0</c:v>
                </c:pt>
                <c:pt idx="864">
                  <c:v>30</c:v>
                </c:pt>
                <c:pt idx="865">
                  <c:v>30</c:v>
                </c:pt>
                <c:pt idx="866">
                  <c:v>30</c:v>
                </c:pt>
                <c:pt idx="867">
                  <c:v>30</c:v>
                </c:pt>
                <c:pt idx="868">
                  <c:v>30</c:v>
                </c:pt>
                <c:pt idx="869">
                  <c:v>30</c:v>
                </c:pt>
                <c:pt idx="870">
                  <c:v>30</c:v>
                </c:pt>
                <c:pt idx="871">
                  <c:v>0</c:v>
                </c:pt>
                <c:pt idx="872">
                  <c:v>26.666667</c:v>
                </c:pt>
                <c:pt idx="873">
                  <c:v>26.666667</c:v>
                </c:pt>
                <c:pt idx="874">
                  <c:v>26.666667</c:v>
                </c:pt>
                <c:pt idx="875">
                  <c:v>30</c:v>
                </c:pt>
                <c:pt idx="876">
                  <c:v>33.333333000000003</c:v>
                </c:pt>
                <c:pt idx="877">
                  <c:v>33.333333000000003</c:v>
                </c:pt>
                <c:pt idx="878">
                  <c:v>33.333333000000003</c:v>
                </c:pt>
                <c:pt idx="879">
                  <c:v>33.333333000000003</c:v>
                </c:pt>
                <c:pt idx="880">
                  <c:v>33.333333000000003</c:v>
                </c:pt>
                <c:pt idx="881">
                  <c:v>33.333333000000003</c:v>
                </c:pt>
                <c:pt idx="882">
                  <c:v>33.333333000000003</c:v>
                </c:pt>
                <c:pt idx="883">
                  <c:v>36.666666999999997</c:v>
                </c:pt>
                <c:pt idx="884">
                  <c:v>40</c:v>
                </c:pt>
                <c:pt idx="885">
                  <c:v>40</c:v>
                </c:pt>
                <c:pt idx="886">
                  <c:v>43.333333000000003</c:v>
                </c:pt>
                <c:pt idx="887">
                  <c:v>43.333333000000003</c:v>
                </c:pt>
                <c:pt idx="888">
                  <c:v>40</c:v>
                </c:pt>
                <c:pt idx="889">
                  <c:v>40</c:v>
                </c:pt>
                <c:pt idx="890">
                  <c:v>0</c:v>
                </c:pt>
                <c:pt idx="891">
                  <c:v>40</c:v>
                </c:pt>
                <c:pt idx="892">
                  <c:v>40</c:v>
                </c:pt>
                <c:pt idx="893">
                  <c:v>43.333333000000003</c:v>
                </c:pt>
                <c:pt idx="894">
                  <c:v>43.333333000000003</c:v>
                </c:pt>
                <c:pt idx="895">
                  <c:v>43.333333000000003</c:v>
                </c:pt>
                <c:pt idx="896">
                  <c:v>40</c:v>
                </c:pt>
                <c:pt idx="897">
                  <c:v>43.333333000000003</c:v>
                </c:pt>
                <c:pt idx="898">
                  <c:v>0</c:v>
                </c:pt>
                <c:pt idx="899">
                  <c:v>0</c:v>
                </c:pt>
                <c:pt idx="900">
                  <c:v>43.333333000000003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40</c:v>
                </c:pt>
                <c:pt idx="905">
                  <c:v>40</c:v>
                </c:pt>
                <c:pt idx="906">
                  <c:v>43.333333000000003</c:v>
                </c:pt>
                <c:pt idx="907">
                  <c:v>40</c:v>
                </c:pt>
                <c:pt idx="908">
                  <c:v>40</c:v>
                </c:pt>
                <c:pt idx="909">
                  <c:v>40</c:v>
                </c:pt>
                <c:pt idx="910">
                  <c:v>0</c:v>
                </c:pt>
                <c:pt idx="911">
                  <c:v>36.666666999999997</c:v>
                </c:pt>
                <c:pt idx="912">
                  <c:v>33.333333000000003</c:v>
                </c:pt>
                <c:pt idx="913">
                  <c:v>30</c:v>
                </c:pt>
                <c:pt idx="914">
                  <c:v>30</c:v>
                </c:pt>
                <c:pt idx="915">
                  <c:v>30</c:v>
                </c:pt>
                <c:pt idx="916">
                  <c:v>33.333333000000003</c:v>
                </c:pt>
                <c:pt idx="917">
                  <c:v>36.666666999999997</c:v>
                </c:pt>
                <c:pt idx="918">
                  <c:v>36.666666999999997</c:v>
                </c:pt>
                <c:pt idx="919">
                  <c:v>36.666666999999997</c:v>
                </c:pt>
                <c:pt idx="920">
                  <c:v>0</c:v>
                </c:pt>
                <c:pt idx="921">
                  <c:v>33.333333000000003</c:v>
                </c:pt>
                <c:pt idx="922">
                  <c:v>30</c:v>
                </c:pt>
                <c:pt idx="923">
                  <c:v>30</c:v>
                </c:pt>
                <c:pt idx="924">
                  <c:v>30</c:v>
                </c:pt>
                <c:pt idx="925">
                  <c:v>30</c:v>
                </c:pt>
                <c:pt idx="926">
                  <c:v>30</c:v>
                </c:pt>
                <c:pt idx="927">
                  <c:v>33.333333000000003</c:v>
                </c:pt>
                <c:pt idx="928">
                  <c:v>36.666666999999997</c:v>
                </c:pt>
                <c:pt idx="929">
                  <c:v>33.333333000000003</c:v>
                </c:pt>
                <c:pt idx="930">
                  <c:v>33.333333000000003</c:v>
                </c:pt>
                <c:pt idx="931">
                  <c:v>33.333333000000003</c:v>
                </c:pt>
                <c:pt idx="932">
                  <c:v>30</c:v>
                </c:pt>
                <c:pt idx="933">
                  <c:v>30</c:v>
                </c:pt>
                <c:pt idx="934">
                  <c:v>26.666667</c:v>
                </c:pt>
                <c:pt idx="935">
                  <c:v>26.666667</c:v>
                </c:pt>
                <c:pt idx="936">
                  <c:v>26.666667</c:v>
                </c:pt>
                <c:pt idx="937">
                  <c:v>30</c:v>
                </c:pt>
                <c:pt idx="938">
                  <c:v>30</c:v>
                </c:pt>
                <c:pt idx="939">
                  <c:v>30</c:v>
                </c:pt>
                <c:pt idx="940">
                  <c:v>33.333333000000003</c:v>
                </c:pt>
                <c:pt idx="941">
                  <c:v>36.666666999999997</c:v>
                </c:pt>
                <c:pt idx="942">
                  <c:v>0</c:v>
                </c:pt>
                <c:pt idx="943">
                  <c:v>36.666666999999997</c:v>
                </c:pt>
                <c:pt idx="944">
                  <c:v>36.666666999999997</c:v>
                </c:pt>
                <c:pt idx="945">
                  <c:v>36.666666999999997</c:v>
                </c:pt>
                <c:pt idx="946">
                  <c:v>36.666666999999997</c:v>
                </c:pt>
                <c:pt idx="947">
                  <c:v>36.666666999999997</c:v>
                </c:pt>
                <c:pt idx="948">
                  <c:v>33.333333000000003</c:v>
                </c:pt>
                <c:pt idx="949">
                  <c:v>33.333333000000003</c:v>
                </c:pt>
                <c:pt idx="950">
                  <c:v>33.333333000000003</c:v>
                </c:pt>
                <c:pt idx="951">
                  <c:v>33.333333000000003</c:v>
                </c:pt>
                <c:pt idx="952">
                  <c:v>36.666666999999997</c:v>
                </c:pt>
                <c:pt idx="953">
                  <c:v>40</c:v>
                </c:pt>
                <c:pt idx="954">
                  <c:v>40</c:v>
                </c:pt>
                <c:pt idx="955">
                  <c:v>36.666666999999997</c:v>
                </c:pt>
                <c:pt idx="956">
                  <c:v>36.666666999999997</c:v>
                </c:pt>
                <c:pt idx="957">
                  <c:v>36.666666999999997</c:v>
                </c:pt>
                <c:pt idx="958">
                  <c:v>33.333333000000003</c:v>
                </c:pt>
                <c:pt idx="959">
                  <c:v>33.333333000000003</c:v>
                </c:pt>
                <c:pt idx="960">
                  <c:v>33.333333000000003</c:v>
                </c:pt>
                <c:pt idx="961">
                  <c:v>30</c:v>
                </c:pt>
                <c:pt idx="962">
                  <c:v>0</c:v>
                </c:pt>
                <c:pt idx="963">
                  <c:v>26.666667</c:v>
                </c:pt>
                <c:pt idx="964">
                  <c:v>26.666667</c:v>
                </c:pt>
                <c:pt idx="965">
                  <c:v>30</c:v>
                </c:pt>
                <c:pt idx="966">
                  <c:v>30</c:v>
                </c:pt>
                <c:pt idx="967">
                  <c:v>30</c:v>
                </c:pt>
                <c:pt idx="968">
                  <c:v>30</c:v>
                </c:pt>
                <c:pt idx="969">
                  <c:v>26.666667</c:v>
                </c:pt>
                <c:pt idx="970">
                  <c:v>23.333333</c:v>
                </c:pt>
                <c:pt idx="971">
                  <c:v>23.333333</c:v>
                </c:pt>
                <c:pt idx="972">
                  <c:v>20</c:v>
                </c:pt>
                <c:pt idx="973">
                  <c:v>20</c:v>
                </c:pt>
                <c:pt idx="974">
                  <c:v>23.333333</c:v>
                </c:pt>
                <c:pt idx="975">
                  <c:v>23.333333</c:v>
                </c:pt>
                <c:pt idx="976">
                  <c:v>23.333333</c:v>
                </c:pt>
                <c:pt idx="977">
                  <c:v>26.666667</c:v>
                </c:pt>
                <c:pt idx="978">
                  <c:v>30</c:v>
                </c:pt>
                <c:pt idx="979">
                  <c:v>30</c:v>
                </c:pt>
                <c:pt idx="980">
                  <c:v>30</c:v>
                </c:pt>
                <c:pt idx="981">
                  <c:v>33.333333000000003</c:v>
                </c:pt>
                <c:pt idx="982">
                  <c:v>33.333333000000003</c:v>
                </c:pt>
                <c:pt idx="983">
                  <c:v>33.333333000000003</c:v>
                </c:pt>
                <c:pt idx="984">
                  <c:v>33.333333000000003</c:v>
                </c:pt>
                <c:pt idx="985">
                  <c:v>36.666666999999997</c:v>
                </c:pt>
                <c:pt idx="986">
                  <c:v>36.666666999999997</c:v>
                </c:pt>
                <c:pt idx="987">
                  <c:v>36.666666999999997</c:v>
                </c:pt>
                <c:pt idx="988">
                  <c:v>36.666666999999997</c:v>
                </c:pt>
                <c:pt idx="989">
                  <c:v>0</c:v>
                </c:pt>
                <c:pt idx="990">
                  <c:v>36.666666999999997</c:v>
                </c:pt>
                <c:pt idx="991">
                  <c:v>33.333333000000003</c:v>
                </c:pt>
                <c:pt idx="992">
                  <c:v>36.666666999999997</c:v>
                </c:pt>
                <c:pt idx="993">
                  <c:v>40</c:v>
                </c:pt>
                <c:pt idx="994">
                  <c:v>40</c:v>
                </c:pt>
                <c:pt idx="995">
                  <c:v>43.333333000000003</c:v>
                </c:pt>
                <c:pt idx="996">
                  <c:v>40</c:v>
                </c:pt>
                <c:pt idx="997">
                  <c:v>0</c:v>
                </c:pt>
                <c:pt idx="998">
                  <c:v>40</c:v>
                </c:pt>
                <c:pt idx="999">
                  <c:v>43.333333000000003</c:v>
                </c:pt>
                <c:pt idx="1000">
                  <c:v>46.666666999999997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8C-4145-B131-92380F3611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Sheet1!$A$2:$A$1002</c:f>
              <c:numCache>
                <c:formatCode>General</c:formatCode>
                <c:ptCount val="1001"/>
              </c:numCache>
            </c:numRef>
          </c:cat>
          <c:val>
            <c:numRef>
              <c:f>Sheet1!$C$2:$C$1002</c:f>
              <c:numCache>
                <c:formatCode>General</c:formatCode>
                <c:ptCount val="1001"/>
                <c:pt idx="0">
                  <c:v>81.482100000000003</c:v>
                </c:pt>
                <c:pt idx="1">
                  <c:v>81.482100000000003</c:v>
                </c:pt>
                <c:pt idx="2">
                  <c:v>81.482100000000003</c:v>
                </c:pt>
                <c:pt idx="3">
                  <c:v>81.482100000000003</c:v>
                </c:pt>
                <c:pt idx="4">
                  <c:v>81.482100000000003</c:v>
                </c:pt>
                <c:pt idx="5">
                  <c:v>81.482100000000003</c:v>
                </c:pt>
                <c:pt idx="6">
                  <c:v>81.482100000000003</c:v>
                </c:pt>
                <c:pt idx="7">
                  <c:v>81.482100000000003</c:v>
                </c:pt>
                <c:pt idx="8">
                  <c:v>81.482100000000003</c:v>
                </c:pt>
                <c:pt idx="9">
                  <c:v>81.482100000000003</c:v>
                </c:pt>
                <c:pt idx="10">
                  <c:v>81.482100000000003</c:v>
                </c:pt>
                <c:pt idx="11">
                  <c:v>81.482100000000003</c:v>
                </c:pt>
                <c:pt idx="12">
                  <c:v>81.482100000000003</c:v>
                </c:pt>
                <c:pt idx="13">
                  <c:v>81.482100000000003</c:v>
                </c:pt>
                <c:pt idx="14">
                  <c:v>81.482100000000003</c:v>
                </c:pt>
                <c:pt idx="15">
                  <c:v>81.482100000000003</c:v>
                </c:pt>
                <c:pt idx="16">
                  <c:v>81.482100000000003</c:v>
                </c:pt>
                <c:pt idx="17">
                  <c:v>81.482100000000003</c:v>
                </c:pt>
                <c:pt idx="18">
                  <c:v>81.482100000000003</c:v>
                </c:pt>
                <c:pt idx="19">
                  <c:v>81.482100000000003</c:v>
                </c:pt>
                <c:pt idx="20">
                  <c:v>81.482100000000003</c:v>
                </c:pt>
                <c:pt idx="21">
                  <c:v>81.482100000000003</c:v>
                </c:pt>
                <c:pt idx="22">
                  <c:v>81.482100000000003</c:v>
                </c:pt>
                <c:pt idx="23">
                  <c:v>81.482100000000003</c:v>
                </c:pt>
                <c:pt idx="24">
                  <c:v>81.627459999999999</c:v>
                </c:pt>
                <c:pt idx="25">
                  <c:v>81.627459999999999</c:v>
                </c:pt>
                <c:pt idx="26">
                  <c:v>81.482100000000003</c:v>
                </c:pt>
                <c:pt idx="27">
                  <c:v>81.482100000000003</c:v>
                </c:pt>
                <c:pt idx="28">
                  <c:v>81.482100000000003</c:v>
                </c:pt>
                <c:pt idx="29">
                  <c:v>81.627459999999999</c:v>
                </c:pt>
                <c:pt idx="30">
                  <c:v>81.627459999999999</c:v>
                </c:pt>
                <c:pt idx="31">
                  <c:v>81.482100000000003</c:v>
                </c:pt>
                <c:pt idx="32">
                  <c:v>81.482100000000003</c:v>
                </c:pt>
                <c:pt idx="33">
                  <c:v>81.482100000000003</c:v>
                </c:pt>
                <c:pt idx="34">
                  <c:v>81.627459999999999</c:v>
                </c:pt>
                <c:pt idx="35">
                  <c:v>81.627459999999999</c:v>
                </c:pt>
                <c:pt idx="36">
                  <c:v>81.627459999999999</c:v>
                </c:pt>
                <c:pt idx="37">
                  <c:v>81.627459999999999</c:v>
                </c:pt>
                <c:pt idx="38">
                  <c:v>81.627459999999999</c:v>
                </c:pt>
                <c:pt idx="39">
                  <c:v>81.627459999999999</c:v>
                </c:pt>
                <c:pt idx="40">
                  <c:v>81.627459999999999</c:v>
                </c:pt>
                <c:pt idx="41">
                  <c:v>81.627459999999999</c:v>
                </c:pt>
                <c:pt idx="42">
                  <c:v>81.627459999999999</c:v>
                </c:pt>
                <c:pt idx="43">
                  <c:v>81.627459999999999</c:v>
                </c:pt>
                <c:pt idx="44">
                  <c:v>81.627459999999999</c:v>
                </c:pt>
                <c:pt idx="45">
                  <c:v>81.627459999999999</c:v>
                </c:pt>
                <c:pt idx="46">
                  <c:v>81.627459999999999</c:v>
                </c:pt>
                <c:pt idx="47">
                  <c:v>81.627459999999999</c:v>
                </c:pt>
                <c:pt idx="48">
                  <c:v>81.627459999999999</c:v>
                </c:pt>
                <c:pt idx="49">
                  <c:v>81.627459999999999</c:v>
                </c:pt>
                <c:pt idx="50">
                  <c:v>81.627459999999999</c:v>
                </c:pt>
                <c:pt idx="51">
                  <c:v>81.627459999999999</c:v>
                </c:pt>
                <c:pt idx="52">
                  <c:v>81.627459999999999</c:v>
                </c:pt>
                <c:pt idx="53">
                  <c:v>81.627459999999999</c:v>
                </c:pt>
                <c:pt idx="54">
                  <c:v>81.627459999999999</c:v>
                </c:pt>
                <c:pt idx="55">
                  <c:v>81.627459999999999</c:v>
                </c:pt>
                <c:pt idx="56">
                  <c:v>81.482100000000003</c:v>
                </c:pt>
                <c:pt idx="57">
                  <c:v>81.482100000000003</c:v>
                </c:pt>
                <c:pt idx="58">
                  <c:v>81.482100000000003</c:v>
                </c:pt>
                <c:pt idx="59">
                  <c:v>81.482100000000003</c:v>
                </c:pt>
                <c:pt idx="60">
                  <c:v>81.482100000000003</c:v>
                </c:pt>
                <c:pt idx="61">
                  <c:v>81.627459999999999</c:v>
                </c:pt>
                <c:pt idx="62">
                  <c:v>81.627459999999999</c:v>
                </c:pt>
                <c:pt idx="63">
                  <c:v>81.627459999999999</c:v>
                </c:pt>
                <c:pt idx="64">
                  <c:v>81.482100000000003</c:v>
                </c:pt>
                <c:pt idx="65">
                  <c:v>81.482100000000003</c:v>
                </c:pt>
                <c:pt idx="66">
                  <c:v>81.482100000000003</c:v>
                </c:pt>
                <c:pt idx="67">
                  <c:v>81.482100000000003</c:v>
                </c:pt>
                <c:pt idx="68">
                  <c:v>81.482100000000003</c:v>
                </c:pt>
                <c:pt idx="69">
                  <c:v>81.482100000000003</c:v>
                </c:pt>
                <c:pt idx="70">
                  <c:v>81.482100000000003</c:v>
                </c:pt>
                <c:pt idx="71">
                  <c:v>81.482100000000003</c:v>
                </c:pt>
                <c:pt idx="72">
                  <c:v>81.482100000000003</c:v>
                </c:pt>
                <c:pt idx="73">
                  <c:v>81.482100000000003</c:v>
                </c:pt>
                <c:pt idx="74">
                  <c:v>81.482100000000003</c:v>
                </c:pt>
                <c:pt idx="75">
                  <c:v>81.482100000000003</c:v>
                </c:pt>
                <c:pt idx="76">
                  <c:v>81.482100000000003</c:v>
                </c:pt>
                <c:pt idx="77">
                  <c:v>81.482100000000003</c:v>
                </c:pt>
                <c:pt idx="78">
                  <c:v>81.482100000000003</c:v>
                </c:pt>
                <c:pt idx="79">
                  <c:v>81.482100000000003</c:v>
                </c:pt>
                <c:pt idx="80">
                  <c:v>81.482100000000003</c:v>
                </c:pt>
                <c:pt idx="81">
                  <c:v>81.482100000000003</c:v>
                </c:pt>
                <c:pt idx="82">
                  <c:v>81.482100000000003</c:v>
                </c:pt>
                <c:pt idx="83">
                  <c:v>81.482100000000003</c:v>
                </c:pt>
                <c:pt idx="84">
                  <c:v>81.482100000000003</c:v>
                </c:pt>
                <c:pt idx="85">
                  <c:v>81.482100000000003</c:v>
                </c:pt>
                <c:pt idx="86">
                  <c:v>81.482100000000003</c:v>
                </c:pt>
                <c:pt idx="87">
                  <c:v>81.482100000000003</c:v>
                </c:pt>
                <c:pt idx="88">
                  <c:v>81.482100000000003</c:v>
                </c:pt>
                <c:pt idx="89">
                  <c:v>81.482100000000003</c:v>
                </c:pt>
                <c:pt idx="90">
                  <c:v>81.482100000000003</c:v>
                </c:pt>
                <c:pt idx="91">
                  <c:v>81.482100000000003</c:v>
                </c:pt>
                <c:pt idx="92">
                  <c:v>81.482100000000003</c:v>
                </c:pt>
                <c:pt idx="93">
                  <c:v>81.482100000000003</c:v>
                </c:pt>
                <c:pt idx="94">
                  <c:v>81.482100000000003</c:v>
                </c:pt>
                <c:pt idx="95">
                  <c:v>81.482100000000003</c:v>
                </c:pt>
                <c:pt idx="96">
                  <c:v>81.482100000000003</c:v>
                </c:pt>
                <c:pt idx="97">
                  <c:v>81.482100000000003</c:v>
                </c:pt>
                <c:pt idx="98">
                  <c:v>81.482100000000003</c:v>
                </c:pt>
                <c:pt idx="99">
                  <c:v>81.482100000000003</c:v>
                </c:pt>
                <c:pt idx="100">
                  <c:v>81.482100000000003</c:v>
                </c:pt>
                <c:pt idx="101">
                  <c:v>81.482100000000003</c:v>
                </c:pt>
                <c:pt idx="102">
                  <c:v>81.482100000000003</c:v>
                </c:pt>
                <c:pt idx="103">
                  <c:v>81.482100000000003</c:v>
                </c:pt>
                <c:pt idx="104">
                  <c:v>81.627459999999999</c:v>
                </c:pt>
                <c:pt idx="105">
                  <c:v>81.627459999999999</c:v>
                </c:pt>
                <c:pt idx="106">
                  <c:v>81.627459999999999</c:v>
                </c:pt>
                <c:pt idx="107">
                  <c:v>81.627459999999999</c:v>
                </c:pt>
                <c:pt idx="108">
                  <c:v>81.627459999999999</c:v>
                </c:pt>
                <c:pt idx="109">
                  <c:v>81.627459999999999</c:v>
                </c:pt>
                <c:pt idx="110">
                  <c:v>81.627459999999999</c:v>
                </c:pt>
                <c:pt idx="111">
                  <c:v>81.627459999999999</c:v>
                </c:pt>
                <c:pt idx="112">
                  <c:v>81.627459999999999</c:v>
                </c:pt>
                <c:pt idx="113">
                  <c:v>81.627459999999999</c:v>
                </c:pt>
                <c:pt idx="114">
                  <c:v>81.627459999999999</c:v>
                </c:pt>
                <c:pt idx="115">
                  <c:v>81.627459999999999</c:v>
                </c:pt>
                <c:pt idx="116">
                  <c:v>81.627459999999999</c:v>
                </c:pt>
                <c:pt idx="117">
                  <c:v>81.627459999999999</c:v>
                </c:pt>
                <c:pt idx="118">
                  <c:v>81.627459999999999</c:v>
                </c:pt>
                <c:pt idx="119">
                  <c:v>81.627459999999999</c:v>
                </c:pt>
                <c:pt idx="120">
                  <c:v>81.627459999999999</c:v>
                </c:pt>
                <c:pt idx="121">
                  <c:v>81.627459999999999</c:v>
                </c:pt>
                <c:pt idx="122">
                  <c:v>81.627459999999999</c:v>
                </c:pt>
                <c:pt idx="123">
                  <c:v>81.627459999999999</c:v>
                </c:pt>
                <c:pt idx="124">
                  <c:v>81.627459999999999</c:v>
                </c:pt>
                <c:pt idx="125">
                  <c:v>81.627459999999999</c:v>
                </c:pt>
                <c:pt idx="126">
                  <c:v>81.627459999999999</c:v>
                </c:pt>
                <c:pt idx="127">
                  <c:v>81.627459999999999</c:v>
                </c:pt>
                <c:pt idx="128">
                  <c:v>81.627459999999999</c:v>
                </c:pt>
                <c:pt idx="129">
                  <c:v>81.627459999999999</c:v>
                </c:pt>
                <c:pt idx="130">
                  <c:v>81.627459999999999</c:v>
                </c:pt>
                <c:pt idx="131">
                  <c:v>81.627459999999999</c:v>
                </c:pt>
                <c:pt idx="132">
                  <c:v>81.627459999999999</c:v>
                </c:pt>
                <c:pt idx="133">
                  <c:v>81.627459999999999</c:v>
                </c:pt>
                <c:pt idx="134">
                  <c:v>81.627459999999999</c:v>
                </c:pt>
                <c:pt idx="135">
                  <c:v>81.627459999999999</c:v>
                </c:pt>
                <c:pt idx="136">
                  <c:v>81.627459999999999</c:v>
                </c:pt>
                <c:pt idx="137">
                  <c:v>81.627459999999999</c:v>
                </c:pt>
                <c:pt idx="138">
                  <c:v>81.627459999999999</c:v>
                </c:pt>
                <c:pt idx="139">
                  <c:v>81.627459999999999</c:v>
                </c:pt>
                <c:pt idx="140">
                  <c:v>81.627459999999999</c:v>
                </c:pt>
                <c:pt idx="141">
                  <c:v>81.627459999999999</c:v>
                </c:pt>
                <c:pt idx="142">
                  <c:v>81.627459999999999</c:v>
                </c:pt>
                <c:pt idx="143">
                  <c:v>81.627459999999999</c:v>
                </c:pt>
                <c:pt idx="144">
                  <c:v>81.627459999999999</c:v>
                </c:pt>
                <c:pt idx="145">
                  <c:v>81.627459999999999</c:v>
                </c:pt>
                <c:pt idx="146">
                  <c:v>81.627459999999999</c:v>
                </c:pt>
                <c:pt idx="147">
                  <c:v>81.627459999999999</c:v>
                </c:pt>
                <c:pt idx="148">
                  <c:v>81.627459999999999</c:v>
                </c:pt>
                <c:pt idx="149">
                  <c:v>81.627459999999999</c:v>
                </c:pt>
                <c:pt idx="150">
                  <c:v>81.627459999999999</c:v>
                </c:pt>
                <c:pt idx="151">
                  <c:v>81.627459999999999</c:v>
                </c:pt>
                <c:pt idx="152">
                  <c:v>81.627459999999999</c:v>
                </c:pt>
                <c:pt idx="153">
                  <c:v>81.627459999999999</c:v>
                </c:pt>
                <c:pt idx="154">
                  <c:v>81.627459999999999</c:v>
                </c:pt>
                <c:pt idx="155">
                  <c:v>81.627459999999999</c:v>
                </c:pt>
                <c:pt idx="156">
                  <c:v>81.627459999999999</c:v>
                </c:pt>
                <c:pt idx="157">
                  <c:v>81.627459999999999</c:v>
                </c:pt>
                <c:pt idx="158">
                  <c:v>81.627459999999999</c:v>
                </c:pt>
                <c:pt idx="159">
                  <c:v>81.627459999999999</c:v>
                </c:pt>
                <c:pt idx="160">
                  <c:v>81.627459999999999</c:v>
                </c:pt>
                <c:pt idx="161">
                  <c:v>81.627459999999999</c:v>
                </c:pt>
                <c:pt idx="162">
                  <c:v>81.627459999999999</c:v>
                </c:pt>
                <c:pt idx="163">
                  <c:v>81.627459999999999</c:v>
                </c:pt>
                <c:pt idx="164">
                  <c:v>81.627459999999999</c:v>
                </c:pt>
                <c:pt idx="165">
                  <c:v>81.627459999999999</c:v>
                </c:pt>
                <c:pt idx="166">
                  <c:v>81.627459999999999</c:v>
                </c:pt>
                <c:pt idx="167">
                  <c:v>81.627459999999999</c:v>
                </c:pt>
                <c:pt idx="168">
                  <c:v>81.627459999999999</c:v>
                </c:pt>
                <c:pt idx="169">
                  <c:v>81.627459999999999</c:v>
                </c:pt>
                <c:pt idx="170">
                  <c:v>81.627459999999999</c:v>
                </c:pt>
                <c:pt idx="171">
                  <c:v>81.627459999999999</c:v>
                </c:pt>
                <c:pt idx="172">
                  <c:v>81.627459999999999</c:v>
                </c:pt>
                <c:pt idx="173">
                  <c:v>81.627459999999999</c:v>
                </c:pt>
                <c:pt idx="174">
                  <c:v>81.627459999999999</c:v>
                </c:pt>
                <c:pt idx="175">
                  <c:v>81.627459999999999</c:v>
                </c:pt>
                <c:pt idx="176">
                  <c:v>81.627459999999999</c:v>
                </c:pt>
                <c:pt idx="177">
                  <c:v>81.627459999999999</c:v>
                </c:pt>
                <c:pt idx="178">
                  <c:v>81.627459999999999</c:v>
                </c:pt>
                <c:pt idx="179">
                  <c:v>81.627459999999999</c:v>
                </c:pt>
                <c:pt idx="180">
                  <c:v>81.627459999999999</c:v>
                </c:pt>
                <c:pt idx="181">
                  <c:v>81.627459999999999</c:v>
                </c:pt>
                <c:pt idx="182">
                  <c:v>81.627459999999999</c:v>
                </c:pt>
                <c:pt idx="183">
                  <c:v>81.627459999999999</c:v>
                </c:pt>
                <c:pt idx="184">
                  <c:v>81.627459999999999</c:v>
                </c:pt>
                <c:pt idx="185">
                  <c:v>81.627459999999999</c:v>
                </c:pt>
                <c:pt idx="186">
                  <c:v>81.627459999999999</c:v>
                </c:pt>
                <c:pt idx="187">
                  <c:v>81.627459999999999</c:v>
                </c:pt>
                <c:pt idx="188">
                  <c:v>81.627459999999999</c:v>
                </c:pt>
                <c:pt idx="189">
                  <c:v>81.627459999999999</c:v>
                </c:pt>
                <c:pt idx="190">
                  <c:v>81.627459999999999</c:v>
                </c:pt>
                <c:pt idx="191">
                  <c:v>81.627459999999999</c:v>
                </c:pt>
                <c:pt idx="192">
                  <c:v>81.627459999999999</c:v>
                </c:pt>
                <c:pt idx="193">
                  <c:v>81.627459999999999</c:v>
                </c:pt>
                <c:pt idx="194">
                  <c:v>81.627459999999999</c:v>
                </c:pt>
                <c:pt idx="195">
                  <c:v>81.627459999999999</c:v>
                </c:pt>
                <c:pt idx="196">
                  <c:v>81.627459999999999</c:v>
                </c:pt>
                <c:pt idx="197">
                  <c:v>81.627459999999999</c:v>
                </c:pt>
                <c:pt idx="198">
                  <c:v>81.627459999999999</c:v>
                </c:pt>
                <c:pt idx="199">
                  <c:v>81.627459999999999</c:v>
                </c:pt>
                <c:pt idx="200">
                  <c:v>81.627459999999999</c:v>
                </c:pt>
                <c:pt idx="201">
                  <c:v>81.627459999999999</c:v>
                </c:pt>
                <c:pt idx="202">
                  <c:v>81.627459999999999</c:v>
                </c:pt>
                <c:pt idx="203">
                  <c:v>81.627459999999999</c:v>
                </c:pt>
                <c:pt idx="204">
                  <c:v>81.627459999999999</c:v>
                </c:pt>
                <c:pt idx="205">
                  <c:v>81.627459999999999</c:v>
                </c:pt>
                <c:pt idx="206">
                  <c:v>81.627459999999999</c:v>
                </c:pt>
                <c:pt idx="207">
                  <c:v>81.627459999999999</c:v>
                </c:pt>
                <c:pt idx="208">
                  <c:v>81.627459999999999</c:v>
                </c:pt>
                <c:pt idx="209">
                  <c:v>81.627459999999999</c:v>
                </c:pt>
                <c:pt idx="210">
                  <c:v>81.627459999999999</c:v>
                </c:pt>
                <c:pt idx="211">
                  <c:v>81.627459999999999</c:v>
                </c:pt>
                <c:pt idx="212">
                  <c:v>81.627459999999999</c:v>
                </c:pt>
                <c:pt idx="213">
                  <c:v>81.627459999999999</c:v>
                </c:pt>
                <c:pt idx="214">
                  <c:v>81.627459999999999</c:v>
                </c:pt>
                <c:pt idx="215">
                  <c:v>81.627459999999999</c:v>
                </c:pt>
                <c:pt idx="216">
                  <c:v>81.627459999999999</c:v>
                </c:pt>
                <c:pt idx="217">
                  <c:v>81.627459999999999</c:v>
                </c:pt>
                <c:pt idx="218">
                  <c:v>81.627459999999999</c:v>
                </c:pt>
                <c:pt idx="219">
                  <c:v>81.627459999999999</c:v>
                </c:pt>
                <c:pt idx="220">
                  <c:v>81.627459999999999</c:v>
                </c:pt>
                <c:pt idx="221">
                  <c:v>81.627459999999999</c:v>
                </c:pt>
                <c:pt idx="222">
                  <c:v>81.627459999999999</c:v>
                </c:pt>
                <c:pt idx="223">
                  <c:v>81.627459999999999</c:v>
                </c:pt>
                <c:pt idx="224">
                  <c:v>81.627459999999999</c:v>
                </c:pt>
                <c:pt idx="225">
                  <c:v>81.627459999999999</c:v>
                </c:pt>
                <c:pt idx="226">
                  <c:v>81.627459999999999</c:v>
                </c:pt>
                <c:pt idx="227">
                  <c:v>81.627459999999999</c:v>
                </c:pt>
                <c:pt idx="228">
                  <c:v>81.627459999999999</c:v>
                </c:pt>
                <c:pt idx="229">
                  <c:v>81.627459999999999</c:v>
                </c:pt>
                <c:pt idx="230">
                  <c:v>81.627459999999999</c:v>
                </c:pt>
                <c:pt idx="231">
                  <c:v>81.627459999999999</c:v>
                </c:pt>
                <c:pt idx="232">
                  <c:v>81.627459999999999</c:v>
                </c:pt>
                <c:pt idx="233">
                  <c:v>81.627459999999999</c:v>
                </c:pt>
                <c:pt idx="234">
                  <c:v>81.627459999999999</c:v>
                </c:pt>
                <c:pt idx="235">
                  <c:v>81.627459999999999</c:v>
                </c:pt>
                <c:pt idx="236">
                  <c:v>81.627459999999999</c:v>
                </c:pt>
                <c:pt idx="237">
                  <c:v>81.627459999999999</c:v>
                </c:pt>
                <c:pt idx="238">
                  <c:v>81.627459999999999</c:v>
                </c:pt>
                <c:pt idx="239">
                  <c:v>81.627459999999999</c:v>
                </c:pt>
                <c:pt idx="240">
                  <c:v>81.627459999999999</c:v>
                </c:pt>
                <c:pt idx="241">
                  <c:v>81.627459999999999</c:v>
                </c:pt>
                <c:pt idx="242">
                  <c:v>81.627459999999999</c:v>
                </c:pt>
                <c:pt idx="243">
                  <c:v>81.627459999999999</c:v>
                </c:pt>
                <c:pt idx="244">
                  <c:v>81.627459999999999</c:v>
                </c:pt>
                <c:pt idx="245">
                  <c:v>81.627459999999999</c:v>
                </c:pt>
                <c:pt idx="246">
                  <c:v>81.627459999999999</c:v>
                </c:pt>
                <c:pt idx="247">
                  <c:v>81.627459999999999</c:v>
                </c:pt>
                <c:pt idx="248">
                  <c:v>81.627459999999999</c:v>
                </c:pt>
                <c:pt idx="249">
                  <c:v>81.627459999999999</c:v>
                </c:pt>
                <c:pt idx="250">
                  <c:v>81.627459999999999</c:v>
                </c:pt>
                <c:pt idx="251">
                  <c:v>81.627459999999999</c:v>
                </c:pt>
                <c:pt idx="252">
                  <c:v>81.627459999999999</c:v>
                </c:pt>
                <c:pt idx="253">
                  <c:v>81.627459999999999</c:v>
                </c:pt>
                <c:pt idx="254">
                  <c:v>81.627459999999999</c:v>
                </c:pt>
                <c:pt idx="255">
                  <c:v>81.627459999999999</c:v>
                </c:pt>
                <c:pt idx="256">
                  <c:v>81.627459999999999</c:v>
                </c:pt>
                <c:pt idx="257">
                  <c:v>81.627459999999999</c:v>
                </c:pt>
                <c:pt idx="258">
                  <c:v>81.627459999999999</c:v>
                </c:pt>
                <c:pt idx="259">
                  <c:v>81.627459999999999</c:v>
                </c:pt>
                <c:pt idx="260">
                  <c:v>81.627459999999999</c:v>
                </c:pt>
                <c:pt idx="261">
                  <c:v>81.627459999999999</c:v>
                </c:pt>
                <c:pt idx="262">
                  <c:v>81.627459999999999</c:v>
                </c:pt>
                <c:pt idx="263">
                  <c:v>81.627459999999999</c:v>
                </c:pt>
                <c:pt idx="264">
                  <c:v>81.627459999999999</c:v>
                </c:pt>
                <c:pt idx="265">
                  <c:v>81.627459999999999</c:v>
                </c:pt>
                <c:pt idx="266">
                  <c:v>81.627459999999999</c:v>
                </c:pt>
                <c:pt idx="267">
                  <c:v>81.627459999999999</c:v>
                </c:pt>
                <c:pt idx="268">
                  <c:v>81.627459999999999</c:v>
                </c:pt>
                <c:pt idx="269">
                  <c:v>81.627459999999999</c:v>
                </c:pt>
                <c:pt idx="270">
                  <c:v>81.627459999999999</c:v>
                </c:pt>
                <c:pt idx="271">
                  <c:v>81.627459999999999</c:v>
                </c:pt>
                <c:pt idx="272">
                  <c:v>81.627459999999999</c:v>
                </c:pt>
                <c:pt idx="273">
                  <c:v>81.627459999999999</c:v>
                </c:pt>
                <c:pt idx="274">
                  <c:v>81.627459999999999</c:v>
                </c:pt>
                <c:pt idx="275">
                  <c:v>81.627459999999999</c:v>
                </c:pt>
                <c:pt idx="276">
                  <c:v>81.627459999999999</c:v>
                </c:pt>
                <c:pt idx="277">
                  <c:v>81.627459999999999</c:v>
                </c:pt>
                <c:pt idx="278">
                  <c:v>81.627459999999999</c:v>
                </c:pt>
                <c:pt idx="279">
                  <c:v>81.627459999999999</c:v>
                </c:pt>
                <c:pt idx="280">
                  <c:v>81.627459999999999</c:v>
                </c:pt>
                <c:pt idx="281">
                  <c:v>81.627459999999999</c:v>
                </c:pt>
                <c:pt idx="282">
                  <c:v>81.627459999999999</c:v>
                </c:pt>
                <c:pt idx="283">
                  <c:v>81.627459999999999</c:v>
                </c:pt>
                <c:pt idx="284">
                  <c:v>81.627459999999999</c:v>
                </c:pt>
                <c:pt idx="285">
                  <c:v>81.627459999999999</c:v>
                </c:pt>
                <c:pt idx="286">
                  <c:v>81.627459999999999</c:v>
                </c:pt>
                <c:pt idx="287">
                  <c:v>81.627459999999999</c:v>
                </c:pt>
                <c:pt idx="288">
                  <c:v>81.627459999999999</c:v>
                </c:pt>
                <c:pt idx="289">
                  <c:v>81.627459999999999</c:v>
                </c:pt>
                <c:pt idx="290">
                  <c:v>81.627459999999999</c:v>
                </c:pt>
                <c:pt idx="291">
                  <c:v>81.627459999999999</c:v>
                </c:pt>
                <c:pt idx="292">
                  <c:v>81.627459999999999</c:v>
                </c:pt>
                <c:pt idx="293">
                  <c:v>81.627459999999999</c:v>
                </c:pt>
                <c:pt idx="294">
                  <c:v>81.627459999999999</c:v>
                </c:pt>
                <c:pt idx="295">
                  <c:v>81.627459999999999</c:v>
                </c:pt>
                <c:pt idx="296">
                  <c:v>81.627459999999999</c:v>
                </c:pt>
                <c:pt idx="297">
                  <c:v>81.627459999999999</c:v>
                </c:pt>
                <c:pt idx="298">
                  <c:v>81.627459999999999</c:v>
                </c:pt>
                <c:pt idx="299">
                  <c:v>81.627459999999999</c:v>
                </c:pt>
                <c:pt idx="300">
                  <c:v>81.627459999999999</c:v>
                </c:pt>
                <c:pt idx="301">
                  <c:v>81.627459999999999</c:v>
                </c:pt>
                <c:pt idx="302">
                  <c:v>81.627459999999999</c:v>
                </c:pt>
                <c:pt idx="303">
                  <c:v>81.627459999999999</c:v>
                </c:pt>
                <c:pt idx="304">
                  <c:v>81.627459999999999</c:v>
                </c:pt>
                <c:pt idx="305">
                  <c:v>81.627459999999999</c:v>
                </c:pt>
                <c:pt idx="306">
                  <c:v>81.627459999999999</c:v>
                </c:pt>
                <c:pt idx="307">
                  <c:v>81.627459999999999</c:v>
                </c:pt>
                <c:pt idx="308">
                  <c:v>81.627459999999999</c:v>
                </c:pt>
                <c:pt idx="309">
                  <c:v>81.627459999999999</c:v>
                </c:pt>
                <c:pt idx="310">
                  <c:v>81.627459999999999</c:v>
                </c:pt>
                <c:pt idx="311">
                  <c:v>81.627459999999999</c:v>
                </c:pt>
                <c:pt idx="312">
                  <c:v>81.627459999999999</c:v>
                </c:pt>
                <c:pt idx="313">
                  <c:v>81.627459999999999</c:v>
                </c:pt>
                <c:pt idx="314">
                  <c:v>81.627459999999999</c:v>
                </c:pt>
                <c:pt idx="315">
                  <c:v>81.627459999999999</c:v>
                </c:pt>
                <c:pt idx="316">
                  <c:v>81.627459999999999</c:v>
                </c:pt>
                <c:pt idx="317">
                  <c:v>81.627459999999999</c:v>
                </c:pt>
                <c:pt idx="318">
                  <c:v>81.627459999999999</c:v>
                </c:pt>
                <c:pt idx="319">
                  <c:v>81.627459999999999</c:v>
                </c:pt>
                <c:pt idx="320">
                  <c:v>81.627459999999999</c:v>
                </c:pt>
                <c:pt idx="321">
                  <c:v>81.627459999999999</c:v>
                </c:pt>
                <c:pt idx="322">
                  <c:v>81.627459999999999</c:v>
                </c:pt>
                <c:pt idx="323">
                  <c:v>81.627459999999999</c:v>
                </c:pt>
                <c:pt idx="324">
                  <c:v>81.627459999999999</c:v>
                </c:pt>
                <c:pt idx="325">
                  <c:v>81.627459999999999</c:v>
                </c:pt>
                <c:pt idx="326">
                  <c:v>81.627459999999999</c:v>
                </c:pt>
                <c:pt idx="327">
                  <c:v>81.627459999999999</c:v>
                </c:pt>
                <c:pt idx="328">
                  <c:v>81.627459999999999</c:v>
                </c:pt>
                <c:pt idx="329">
                  <c:v>81.627459999999999</c:v>
                </c:pt>
                <c:pt idx="330">
                  <c:v>81.627459999999999</c:v>
                </c:pt>
                <c:pt idx="331">
                  <c:v>81.627459999999999</c:v>
                </c:pt>
                <c:pt idx="332">
                  <c:v>81.627459999999999</c:v>
                </c:pt>
                <c:pt idx="333">
                  <c:v>81.627459999999999</c:v>
                </c:pt>
                <c:pt idx="334">
                  <c:v>81.627459999999999</c:v>
                </c:pt>
                <c:pt idx="335">
                  <c:v>81.627459999999999</c:v>
                </c:pt>
                <c:pt idx="336">
                  <c:v>81.627459999999999</c:v>
                </c:pt>
                <c:pt idx="337">
                  <c:v>81.627459999999999</c:v>
                </c:pt>
                <c:pt idx="338">
                  <c:v>81.627459999999999</c:v>
                </c:pt>
                <c:pt idx="339">
                  <c:v>81.627459999999999</c:v>
                </c:pt>
                <c:pt idx="340">
                  <c:v>81.627459999999999</c:v>
                </c:pt>
                <c:pt idx="341">
                  <c:v>81.627459999999999</c:v>
                </c:pt>
                <c:pt idx="342">
                  <c:v>81.627459999999999</c:v>
                </c:pt>
                <c:pt idx="343">
                  <c:v>81.627459999999999</c:v>
                </c:pt>
                <c:pt idx="344">
                  <c:v>81.627459999999999</c:v>
                </c:pt>
                <c:pt idx="345">
                  <c:v>81.627459999999999</c:v>
                </c:pt>
                <c:pt idx="346">
                  <c:v>81.627459999999999</c:v>
                </c:pt>
                <c:pt idx="347">
                  <c:v>81.627459999999999</c:v>
                </c:pt>
                <c:pt idx="348">
                  <c:v>81.627459999999999</c:v>
                </c:pt>
                <c:pt idx="349">
                  <c:v>81.627459999999999</c:v>
                </c:pt>
                <c:pt idx="350">
                  <c:v>81.627459999999999</c:v>
                </c:pt>
                <c:pt idx="351">
                  <c:v>81.627459999999999</c:v>
                </c:pt>
                <c:pt idx="352">
                  <c:v>81.627459999999999</c:v>
                </c:pt>
                <c:pt idx="353">
                  <c:v>81.627459999999999</c:v>
                </c:pt>
                <c:pt idx="354">
                  <c:v>81.627459999999999</c:v>
                </c:pt>
                <c:pt idx="355">
                  <c:v>81.627459999999999</c:v>
                </c:pt>
                <c:pt idx="356">
                  <c:v>81.627459999999999</c:v>
                </c:pt>
                <c:pt idx="357">
                  <c:v>81.627459999999999</c:v>
                </c:pt>
                <c:pt idx="358">
                  <c:v>81.627459999999999</c:v>
                </c:pt>
                <c:pt idx="359">
                  <c:v>81.627459999999999</c:v>
                </c:pt>
                <c:pt idx="360">
                  <c:v>81.627459999999999</c:v>
                </c:pt>
                <c:pt idx="361">
                  <c:v>81.627459999999999</c:v>
                </c:pt>
                <c:pt idx="362">
                  <c:v>81.627459999999999</c:v>
                </c:pt>
                <c:pt idx="363">
                  <c:v>81.627459999999999</c:v>
                </c:pt>
                <c:pt idx="364">
                  <c:v>81.627459999999999</c:v>
                </c:pt>
                <c:pt idx="365">
                  <c:v>81.627459999999999</c:v>
                </c:pt>
                <c:pt idx="366">
                  <c:v>81.627459999999999</c:v>
                </c:pt>
                <c:pt idx="367">
                  <c:v>81.627459999999999</c:v>
                </c:pt>
                <c:pt idx="368">
                  <c:v>81.627459999999999</c:v>
                </c:pt>
                <c:pt idx="369">
                  <c:v>81.627459999999999</c:v>
                </c:pt>
                <c:pt idx="370">
                  <c:v>81.627459999999999</c:v>
                </c:pt>
                <c:pt idx="371">
                  <c:v>81.627459999999999</c:v>
                </c:pt>
                <c:pt idx="372">
                  <c:v>81.627459999999999</c:v>
                </c:pt>
                <c:pt idx="373">
                  <c:v>81.627459999999999</c:v>
                </c:pt>
                <c:pt idx="374">
                  <c:v>81.627459999999999</c:v>
                </c:pt>
                <c:pt idx="375">
                  <c:v>81.627459999999999</c:v>
                </c:pt>
                <c:pt idx="376">
                  <c:v>81.627459999999999</c:v>
                </c:pt>
                <c:pt idx="377">
                  <c:v>81.627459999999999</c:v>
                </c:pt>
                <c:pt idx="378">
                  <c:v>81.627459999999999</c:v>
                </c:pt>
                <c:pt idx="379">
                  <c:v>81.627459999999999</c:v>
                </c:pt>
                <c:pt idx="380">
                  <c:v>81.627459999999999</c:v>
                </c:pt>
                <c:pt idx="381">
                  <c:v>81.627459999999999</c:v>
                </c:pt>
                <c:pt idx="382">
                  <c:v>81.627459999999999</c:v>
                </c:pt>
                <c:pt idx="383">
                  <c:v>81.627459999999999</c:v>
                </c:pt>
                <c:pt idx="384">
                  <c:v>81.627459999999999</c:v>
                </c:pt>
                <c:pt idx="385">
                  <c:v>81.627459999999999</c:v>
                </c:pt>
                <c:pt idx="386">
                  <c:v>81.627459999999999</c:v>
                </c:pt>
                <c:pt idx="387">
                  <c:v>81.627459999999999</c:v>
                </c:pt>
                <c:pt idx="388">
                  <c:v>81.627459999999999</c:v>
                </c:pt>
                <c:pt idx="389">
                  <c:v>81.627459999999999</c:v>
                </c:pt>
                <c:pt idx="390">
                  <c:v>81.627459999999999</c:v>
                </c:pt>
                <c:pt idx="391">
                  <c:v>81.627459999999999</c:v>
                </c:pt>
                <c:pt idx="392">
                  <c:v>81.627459999999999</c:v>
                </c:pt>
                <c:pt idx="393">
                  <c:v>81.627459999999999</c:v>
                </c:pt>
                <c:pt idx="394">
                  <c:v>81.627459999999999</c:v>
                </c:pt>
                <c:pt idx="395">
                  <c:v>81.627459999999999</c:v>
                </c:pt>
                <c:pt idx="396">
                  <c:v>81.627459999999999</c:v>
                </c:pt>
                <c:pt idx="397">
                  <c:v>81.627459999999999</c:v>
                </c:pt>
                <c:pt idx="398">
                  <c:v>81.627459999999999</c:v>
                </c:pt>
                <c:pt idx="399">
                  <c:v>81.627459999999999</c:v>
                </c:pt>
                <c:pt idx="400">
                  <c:v>81.627459999999999</c:v>
                </c:pt>
                <c:pt idx="401">
                  <c:v>81.627459999999999</c:v>
                </c:pt>
                <c:pt idx="402">
                  <c:v>81.627459999999999</c:v>
                </c:pt>
                <c:pt idx="403">
                  <c:v>81.627459999999999</c:v>
                </c:pt>
                <c:pt idx="404">
                  <c:v>81.627459999999999</c:v>
                </c:pt>
                <c:pt idx="405">
                  <c:v>81.627459999999999</c:v>
                </c:pt>
                <c:pt idx="406">
                  <c:v>81.627459999999999</c:v>
                </c:pt>
                <c:pt idx="407">
                  <c:v>81.627459999999999</c:v>
                </c:pt>
                <c:pt idx="408">
                  <c:v>81.627459999999999</c:v>
                </c:pt>
                <c:pt idx="409">
                  <c:v>81.627459999999999</c:v>
                </c:pt>
                <c:pt idx="410">
                  <c:v>81.627459999999999</c:v>
                </c:pt>
                <c:pt idx="411">
                  <c:v>81.772800000000004</c:v>
                </c:pt>
                <c:pt idx="412">
                  <c:v>81.772800000000004</c:v>
                </c:pt>
                <c:pt idx="413">
                  <c:v>81.772800000000004</c:v>
                </c:pt>
                <c:pt idx="414">
                  <c:v>81.627459999999999</c:v>
                </c:pt>
                <c:pt idx="415">
                  <c:v>81.627459999999999</c:v>
                </c:pt>
                <c:pt idx="416">
                  <c:v>81.627459999999999</c:v>
                </c:pt>
                <c:pt idx="417">
                  <c:v>81.627459999999999</c:v>
                </c:pt>
                <c:pt idx="418">
                  <c:v>81.627459999999999</c:v>
                </c:pt>
                <c:pt idx="419">
                  <c:v>81.627459999999999</c:v>
                </c:pt>
                <c:pt idx="420">
                  <c:v>81.627459999999999</c:v>
                </c:pt>
                <c:pt idx="421">
                  <c:v>81.772800000000004</c:v>
                </c:pt>
                <c:pt idx="422">
                  <c:v>81.772800000000004</c:v>
                </c:pt>
                <c:pt idx="423">
                  <c:v>81.772800000000004</c:v>
                </c:pt>
                <c:pt idx="424">
                  <c:v>81.772800000000004</c:v>
                </c:pt>
                <c:pt idx="425">
                  <c:v>81.772800000000004</c:v>
                </c:pt>
                <c:pt idx="426">
                  <c:v>81.772800000000004</c:v>
                </c:pt>
                <c:pt idx="427">
                  <c:v>81.772800000000004</c:v>
                </c:pt>
                <c:pt idx="428">
                  <c:v>81.772800000000004</c:v>
                </c:pt>
                <c:pt idx="429">
                  <c:v>81.772800000000004</c:v>
                </c:pt>
                <c:pt idx="430">
                  <c:v>81.772800000000004</c:v>
                </c:pt>
                <c:pt idx="431">
                  <c:v>81.772800000000004</c:v>
                </c:pt>
                <c:pt idx="432">
                  <c:v>81.772800000000004</c:v>
                </c:pt>
                <c:pt idx="433">
                  <c:v>81.772800000000004</c:v>
                </c:pt>
                <c:pt idx="434">
                  <c:v>81.772800000000004</c:v>
                </c:pt>
                <c:pt idx="435">
                  <c:v>81.772800000000004</c:v>
                </c:pt>
                <c:pt idx="436">
                  <c:v>81.772800000000004</c:v>
                </c:pt>
                <c:pt idx="437">
                  <c:v>81.772800000000004</c:v>
                </c:pt>
                <c:pt idx="438">
                  <c:v>81.772800000000004</c:v>
                </c:pt>
                <c:pt idx="439">
                  <c:v>81.772800000000004</c:v>
                </c:pt>
                <c:pt idx="440">
                  <c:v>81.772800000000004</c:v>
                </c:pt>
                <c:pt idx="441">
                  <c:v>81.772800000000004</c:v>
                </c:pt>
                <c:pt idx="442">
                  <c:v>81.772800000000004</c:v>
                </c:pt>
                <c:pt idx="443">
                  <c:v>81.772800000000004</c:v>
                </c:pt>
                <c:pt idx="444">
                  <c:v>81.772800000000004</c:v>
                </c:pt>
                <c:pt idx="445">
                  <c:v>81.772800000000004</c:v>
                </c:pt>
                <c:pt idx="446">
                  <c:v>81.772800000000004</c:v>
                </c:pt>
                <c:pt idx="447">
                  <c:v>81.772800000000004</c:v>
                </c:pt>
                <c:pt idx="448">
                  <c:v>81.772800000000004</c:v>
                </c:pt>
                <c:pt idx="449">
                  <c:v>81.772800000000004</c:v>
                </c:pt>
                <c:pt idx="450">
                  <c:v>81.772800000000004</c:v>
                </c:pt>
                <c:pt idx="451">
                  <c:v>81.772800000000004</c:v>
                </c:pt>
                <c:pt idx="452">
                  <c:v>81.772800000000004</c:v>
                </c:pt>
                <c:pt idx="453">
                  <c:v>81.772800000000004</c:v>
                </c:pt>
                <c:pt idx="454">
                  <c:v>81.772800000000004</c:v>
                </c:pt>
                <c:pt idx="455">
                  <c:v>81.772800000000004</c:v>
                </c:pt>
                <c:pt idx="456">
                  <c:v>81.772800000000004</c:v>
                </c:pt>
                <c:pt idx="457">
                  <c:v>81.772800000000004</c:v>
                </c:pt>
                <c:pt idx="458">
                  <c:v>81.772800000000004</c:v>
                </c:pt>
                <c:pt idx="459">
                  <c:v>81.772800000000004</c:v>
                </c:pt>
                <c:pt idx="460">
                  <c:v>81.772800000000004</c:v>
                </c:pt>
                <c:pt idx="461">
                  <c:v>81.772800000000004</c:v>
                </c:pt>
                <c:pt idx="462">
                  <c:v>81.772800000000004</c:v>
                </c:pt>
                <c:pt idx="463">
                  <c:v>81.772800000000004</c:v>
                </c:pt>
                <c:pt idx="464">
                  <c:v>81.772800000000004</c:v>
                </c:pt>
                <c:pt idx="465">
                  <c:v>81.772800000000004</c:v>
                </c:pt>
                <c:pt idx="466">
                  <c:v>81.772800000000004</c:v>
                </c:pt>
                <c:pt idx="467">
                  <c:v>81.772800000000004</c:v>
                </c:pt>
                <c:pt idx="468">
                  <c:v>81.772800000000004</c:v>
                </c:pt>
                <c:pt idx="469">
                  <c:v>81.772800000000004</c:v>
                </c:pt>
                <c:pt idx="470">
                  <c:v>81.772800000000004</c:v>
                </c:pt>
                <c:pt idx="471">
                  <c:v>81.772800000000004</c:v>
                </c:pt>
                <c:pt idx="472">
                  <c:v>81.772800000000004</c:v>
                </c:pt>
                <c:pt idx="473">
                  <c:v>81.772800000000004</c:v>
                </c:pt>
                <c:pt idx="474">
                  <c:v>81.772800000000004</c:v>
                </c:pt>
                <c:pt idx="475">
                  <c:v>81.772800000000004</c:v>
                </c:pt>
                <c:pt idx="476">
                  <c:v>81.772800000000004</c:v>
                </c:pt>
                <c:pt idx="477">
                  <c:v>81.772800000000004</c:v>
                </c:pt>
                <c:pt idx="478">
                  <c:v>81.772800000000004</c:v>
                </c:pt>
                <c:pt idx="479">
                  <c:v>81.772800000000004</c:v>
                </c:pt>
                <c:pt idx="480">
                  <c:v>81.772800000000004</c:v>
                </c:pt>
                <c:pt idx="481">
                  <c:v>81.772800000000004</c:v>
                </c:pt>
                <c:pt idx="482">
                  <c:v>81.772800000000004</c:v>
                </c:pt>
                <c:pt idx="483">
                  <c:v>81.772800000000004</c:v>
                </c:pt>
                <c:pt idx="484">
                  <c:v>81.772800000000004</c:v>
                </c:pt>
                <c:pt idx="485">
                  <c:v>81.772800000000004</c:v>
                </c:pt>
                <c:pt idx="486">
                  <c:v>81.772800000000004</c:v>
                </c:pt>
                <c:pt idx="487">
                  <c:v>81.772800000000004</c:v>
                </c:pt>
                <c:pt idx="488">
                  <c:v>81.772800000000004</c:v>
                </c:pt>
                <c:pt idx="489">
                  <c:v>81.772800000000004</c:v>
                </c:pt>
                <c:pt idx="490">
                  <c:v>81.772800000000004</c:v>
                </c:pt>
                <c:pt idx="491">
                  <c:v>81.772800000000004</c:v>
                </c:pt>
                <c:pt idx="492">
                  <c:v>81.772800000000004</c:v>
                </c:pt>
                <c:pt idx="493">
                  <c:v>81.772800000000004</c:v>
                </c:pt>
                <c:pt idx="494">
                  <c:v>81.772800000000004</c:v>
                </c:pt>
                <c:pt idx="495">
                  <c:v>81.772800000000004</c:v>
                </c:pt>
                <c:pt idx="496">
                  <c:v>81.772800000000004</c:v>
                </c:pt>
                <c:pt idx="497">
                  <c:v>81.772800000000004</c:v>
                </c:pt>
                <c:pt idx="498">
                  <c:v>81.772800000000004</c:v>
                </c:pt>
                <c:pt idx="499">
                  <c:v>81.772800000000004</c:v>
                </c:pt>
                <c:pt idx="500">
                  <c:v>81.772800000000004</c:v>
                </c:pt>
                <c:pt idx="501">
                  <c:v>81.772800000000004</c:v>
                </c:pt>
                <c:pt idx="502">
                  <c:v>81.772800000000004</c:v>
                </c:pt>
                <c:pt idx="503">
                  <c:v>81.772800000000004</c:v>
                </c:pt>
                <c:pt idx="504">
                  <c:v>81.772800000000004</c:v>
                </c:pt>
                <c:pt idx="505">
                  <c:v>81.772800000000004</c:v>
                </c:pt>
                <c:pt idx="506">
                  <c:v>81.772800000000004</c:v>
                </c:pt>
                <c:pt idx="507">
                  <c:v>81.772800000000004</c:v>
                </c:pt>
                <c:pt idx="508">
                  <c:v>81.772800000000004</c:v>
                </c:pt>
                <c:pt idx="509">
                  <c:v>81.918149999999997</c:v>
                </c:pt>
                <c:pt idx="510">
                  <c:v>81.918149999999997</c:v>
                </c:pt>
                <c:pt idx="511">
                  <c:v>81.918149999999997</c:v>
                </c:pt>
                <c:pt idx="512">
                  <c:v>81.918149999999997</c:v>
                </c:pt>
                <c:pt idx="513">
                  <c:v>81.918149999999997</c:v>
                </c:pt>
                <c:pt idx="514">
                  <c:v>81.918149999999997</c:v>
                </c:pt>
                <c:pt idx="515">
                  <c:v>81.918149999999997</c:v>
                </c:pt>
                <c:pt idx="516">
                  <c:v>81.918149999999997</c:v>
                </c:pt>
                <c:pt idx="517">
                  <c:v>81.918149999999997</c:v>
                </c:pt>
                <c:pt idx="518">
                  <c:v>81.918149999999997</c:v>
                </c:pt>
                <c:pt idx="519">
                  <c:v>81.772800000000004</c:v>
                </c:pt>
                <c:pt idx="520">
                  <c:v>81.772800000000004</c:v>
                </c:pt>
                <c:pt idx="521">
                  <c:v>81.918149999999997</c:v>
                </c:pt>
                <c:pt idx="522">
                  <c:v>81.918149999999997</c:v>
                </c:pt>
                <c:pt idx="523">
                  <c:v>81.918149999999997</c:v>
                </c:pt>
                <c:pt idx="524">
                  <c:v>81.918149999999997</c:v>
                </c:pt>
                <c:pt idx="525">
                  <c:v>81.918149999999997</c:v>
                </c:pt>
                <c:pt idx="526">
                  <c:v>81.918149999999997</c:v>
                </c:pt>
                <c:pt idx="527">
                  <c:v>81.918149999999997</c:v>
                </c:pt>
                <c:pt idx="528">
                  <c:v>81.918149999999997</c:v>
                </c:pt>
                <c:pt idx="529">
                  <c:v>81.918149999999997</c:v>
                </c:pt>
                <c:pt idx="530">
                  <c:v>81.918149999999997</c:v>
                </c:pt>
                <c:pt idx="531">
                  <c:v>81.918149999999997</c:v>
                </c:pt>
                <c:pt idx="532">
                  <c:v>81.918149999999997</c:v>
                </c:pt>
                <c:pt idx="533">
                  <c:v>81.918149999999997</c:v>
                </c:pt>
                <c:pt idx="534">
                  <c:v>81.918149999999997</c:v>
                </c:pt>
                <c:pt idx="535">
                  <c:v>81.918149999999997</c:v>
                </c:pt>
                <c:pt idx="536">
                  <c:v>81.918149999999997</c:v>
                </c:pt>
                <c:pt idx="537">
                  <c:v>81.918149999999997</c:v>
                </c:pt>
                <c:pt idx="538">
                  <c:v>81.918149999999997</c:v>
                </c:pt>
                <c:pt idx="539">
                  <c:v>81.918149999999997</c:v>
                </c:pt>
                <c:pt idx="540">
                  <c:v>81.918149999999997</c:v>
                </c:pt>
                <c:pt idx="541">
                  <c:v>81.918149999999997</c:v>
                </c:pt>
                <c:pt idx="542">
                  <c:v>81.918149999999997</c:v>
                </c:pt>
                <c:pt idx="543">
                  <c:v>81.918149999999997</c:v>
                </c:pt>
                <c:pt idx="544">
                  <c:v>81.918149999999997</c:v>
                </c:pt>
                <c:pt idx="545">
                  <c:v>81.918149999999997</c:v>
                </c:pt>
                <c:pt idx="546">
                  <c:v>81.918149999999997</c:v>
                </c:pt>
                <c:pt idx="547">
                  <c:v>81.918149999999997</c:v>
                </c:pt>
                <c:pt idx="548">
                  <c:v>81.918149999999997</c:v>
                </c:pt>
                <c:pt idx="549">
                  <c:v>81.918149999999997</c:v>
                </c:pt>
                <c:pt idx="550">
                  <c:v>81.918149999999997</c:v>
                </c:pt>
                <c:pt idx="551">
                  <c:v>81.918149999999997</c:v>
                </c:pt>
                <c:pt idx="552">
                  <c:v>81.918149999999997</c:v>
                </c:pt>
                <c:pt idx="553">
                  <c:v>81.918149999999997</c:v>
                </c:pt>
                <c:pt idx="554">
                  <c:v>81.918149999999997</c:v>
                </c:pt>
                <c:pt idx="555">
                  <c:v>81.918149999999997</c:v>
                </c:pt>
                <c:pt idx="556">
                  <c:v>81.918149999999997</c:v>
                </c:pt>
                <c:pt idx="557">
                  <c:v>81.918149999999997</c:v>
                </c:pt>
                <c:pt idx="558">
                  <c:v>81.918149999999997</c:v>
                </c:pt>
                <c:pt idx="559">
                  <c:v>81.918149999999997</c:v>
                </c:pt>
                <c:pt idx="560">
                  <c:v>81.918149999999997</c:v>
                </c:pt>
                <c:pt idx="561">
                  <c:v>81.918149999999997</c:v>
                </c:pt>
                <c:pt idx="562">
                  <c:v>81.918149999999997</c:v>
                </c:pt>
                <c:pt idx="563">
                  <c:v>81.918149999999997</c:v>
                </c:pt>
                <c:pt idx="564">
                  <c:v>81.918149999999997</c:v>
                </c:pt>
                <c:pt idx="565">
                  <c:v>81.918149999999997</c:v>
                </c:pt>
                <c:pt idx="566">
                  <c:v>81.918149999999997</c:v>
                </c:pt>
                <c:pt idx="567">
                  <c:v>81.918149999999997</c:v>
                </c:pt>
                <c:pt idx="568">
                  <c:v>81.918149999999997</c:v>
                </c:pt>
                <c:pt idx="569">
                  <c:v>81.918149999999997</c:v>
                </c:pt>
                <c:pt idx="570">
                  <c:v>81.918149999999997</c:v>
                </c:pt>
                <c:pt idx="571">
                  <c:v>81.918149999999997</c:v>
                </c:pt>
                <c:pt idx="572">
                  <c:v>81.918149999999997</c:v>
                </c:pt>
                <c:pt idx="573">
                  <c:v>81.918149999999997</c:v>
                </c:pt>
                <c:pt idx="574">
                  <c:v>81.918149999999997</c:v>
                </c:pt>
                <c:pt idx="575">
                  <c:v>81.918149999999997</c:v>
                </c:pt>
                <c:pt idx="576">
                  <c:v>81.918149999999997</c:v>
                </c:pt>
                <c:pt idx="577">
                  <c:v>81.918149999999997</c:v>
                </c:pt>
                <c:pt idx="578">
                  <c:v>81.918149999999997</c:v>
                </c:pt>
                <c:pt idx="579">
                  <c:v>81.918149999999997</c:v>
                </c:pt>
                <c:pt idx="580">
                  <c:v>81.918149999999997</c:v>
                </c:pt>
                <c:pt idx="581">
                  <c:v>81.918149999999997</c:v>
                </c:pt>
                <c:pt idx="582">
                  <c:v>81.918149999999997</c:v>
                </c:pt>
                <c:pt idx="583">
                  <c:v>81.918149999999997</c:v>
                </c:pt>
                <c:pt idx="584">
                  <c:v>81.918149999999997</c:v>
                </c:pt>
                <c:pt idx="585">
                  <c:v>81.918149999999997</c:v>
                </c:pt>
                <c:pt idx="586">
                  <c:v>81.918149999999997</c:v>
                </c:pt>
                <c:pt idx="587">
                  <c:v>81.918149999999997</c:v>
                </c:pt>
                <c:pt idx="588">
                  <c:v>81.918149999999997</c:v>
                </c:pt>
                <c:pt idx="589">
                  <c:v>81.918149999999997</c:v>
                </c:pt>
                <c:pt idx="590">
                  <c:v>81.918149999999997</c:v>
                </c:pt>
                <c:pt idx="591">
                  <c:v>81.918149999999997</c:v>
                </c:pt>
                <c:pt idx="592">
                  <c:v>81.918149999999997</c:v>
                </c:pt>
                <c:pt idx="593">
                  <c:v>81.918149999999997</c:v>
                </c:pt>
                <c:pt idx="594">
                  <c:v>81.918149999999997</c:v>
                </c:pt>
                <c:pt idx="595">
                  <c:v>81.918149999999997</c:v>
                </c:pt>
                <c:pt idx="596">
                  <c:v>81.918149999999997</c:v>
                </c:pt>
                <c:pt idx="597">
                  <c:v>81.918149999999997</c:v>
                </c:pt>
                <c:pt idx="598">
                  <c:v>81.918149999999997</c:v>
                </c:pt>
                <c:pt idx="599">
                  <c:v>81.918149999999997</c:v>
                </c:pt>
                <c:pt idx="600">
                  <c:v>81.918149999999997</c:v>
                </c:pt>
                <c:pt idx="601">
                  <c:v>81.918149999999997</c:v>
                </c:pt>
                <c:pt idx="602">
                  <c:v>81.918149999999997</c:v>
                </c:pt>
                <c:pt idx="603">
                  <c:v>81.918149999999997</c:v>
                </c:pt>
                <c:pt idx="604">
                  <c:v>81.918149999999997</c:v>
                </c:pt>
                <c:pt idx="605">
                  <c:v>81.918149999999997</c:v>
                </c:pt>
                <c:pt idx="606">
                  <c:v>81.918149999999997</c:v>
                </c:pt>
                <c:pt idx="607">
                  <c:v>81.918149999999997</c:v>
                </c:pt>
                <c:pt idx="608">
                  <c:v>81.918149999999997</c:v>
                </c:pt>
                <c:pt idx="609">
                  <c:v>81.918149999999997</c:v>
                </c:pt>
                <c:pt idx="610">
                  <c:v>81.918149999999997</c:v>
                </c:pt>
                <c:pt idx="611">
                  <c:v>81.918149999999997</c:v>
                </c:pt>
                <c:pt idx="612">
                  <c:v>81.918149999999997</c:v>
                </c:pt>
                <c:pt idx="613">
                  <c:v>81.918149999999997</c:v>
                </c:pt>
                <c:pt idx="614">
                  <c:v>81.918149999999997</c:v>
                </c:pt>
                <c:pt idx="615">
                  <c:v>81.918149999999997</c:v>
                </c:pt>
                <c:pt idx="616">
                  <c:v>81.918149999999997</c:v>
                </c:pt>
                <c:pt idx="617">
                  <c:v>81.918149999999997</c:v>
                </c:pt>
                <c:pt idx="618">
                  <c:v>81.918149999999997</c:v>
                </c:pt>
                <c:pt idx="619">
                  <c:v>81.918149999999997</c:v>
                </c:pt>
                <c:pt idx="620">
                  <c:v>81.918149999999997</c:v>
                </c:pt>
                <c:pt idx="621">
                  <c:v>81.918149999999997</c:v>
                </c:pt>
                <c:pt idx="622">
                  <c:v>81.918149999999997</c:v>
                </c:pt>
                <c:pt idx="623">
                  <c:v>81.918149999999997</c:v>
                </c:pt>
                <c:pt idx="624">
                  <c:v>81.918149999999997</c:v>
                </c:pt>
                <c:pt idx="625">
                  <c:v>81.918149999999997</c:v>
                </c:pt>
                <c:pt idx="626">
                  <c:v>81.918149999999997</c:v>
                </c:pt>
                <c:pt idx="627">
                  <c:v>81.918149999999997</c:v>
                </c:pt>
                <c:pt idx="628">
                  <c:v>81.918149999999997</c:v>
                </c:pt>
                <c:pt idx="629">
                  <c:v>81.918149999999997</c:v>
                </c:pt>
                <c:pt idx="630">
                  <c:v>81.918149999999997</c:v>
                </c:pt>
                <c:pt idx="631">
                  <c:v>81.918149999999997</c:v>
                </c:pt>
                <c:pt idx="632">
                  <c:v>81.918149999999997</c:v>
                </c:pt>
                <c:pt idx="633">
                  <c:v>81.918149999999997</c:v>
                </c:pt>
                <c:pt idx="634">
                  <c:v>81.918149999999997</c:v>
                </c:pt>
                <c:pt idx="635">
                  <c:v>81.918149999999997</c:v>
                </c:pt>
                <c:pt idx="636">
                  <c:v>81.918149999999997</c:v>
                </c:pt>
                <c:pt idx="637">
                  <c:v>81.918149999999997</c:v>
                </c:pt>
                <c:pt idx="638">
                  <c:v>81.918149999999997</c:v>
                </c:pt>
                <c:pt idx="639">
                  <c:v>81.918149999999997</c:v>
                </c:pt>
                <c:pt idx="640">
                  <c:v>81.918149999999997</c:v>
                </c:pt>
                <c:pt idx="641">
                  <c:v>81.918149999999997</c:v>
                </c:pt>
                <c:pt idx="642">
                  <c:v>81.918149999999997</c:v>
                </c:pt>
                <c:pt idx="643">
                  <c:v>81.918149999999997</c:v>
                </c:pt>
                <c:pt idx="644">
                  <c:v>81.918149999999997</c:v>
                </c:pt>
                <c:pt idx="645">
                  <c:v>81.918149999999997</c:v>
                </c:pt>
                <c:pt idx="646">
                  <c:v>81.918149999999997</c:v>
                </c:pt>
                <c:pt idx="647">
                  <c:v>81.918149999999997</c:v>
                </c:pt>
                <c:pt idx="648">
                  <c:v>81.918149999999997</c:v>
                </c:pt>
                <c:pt idx="649">
                  <c:v>81.918149999999997</c:v>
                </c:pt>
                <c:pt idx="650">
                  <c:v>81.918149999999997</c:v>
                </c:pt>
                <c:pt idx="651">
                  <c:v>81.918149999999997</c:v>
                </c:pt>
                <c:pt idx="652">
                  <c:v>81.918149999999997</c:v>
                </c:pt>
                <c:pt idx="653">
                  <c:v>81.918149999999997</c:v>
                </c:pt>
                <c:pt idx="654">
                  <c:v>81.918149999999997</c:v>
                </c:pt>
                <c:pt idx="655">
                  <c:v>81.918149999999997</c:v>
                </c:pt>
                <c:pt idx="656">
                  <c:v>81.918149999999997</c:v>
                </c:pt>
                <c:pt idx="657">
                  <c:v>81.918149999999997</c:v>
                </c:pt>
                <c:pt idx="658">
                  <c:v>81.918149999999997</c:v>
                </c:pt>
                <c:pt idx="659">
                  <c:v>81.918149999999997</c:v>
                </c:pt>
                <c:pt idx="660">
                  <c:v>81.918149999999997</c:v>
                </c:pt>
                <c:pt idx="661">
                  <c:v>81.918149999999997</c:v>
                </c:pt>
                <c:pt idx="662">
                  <c:v>81.918149999999997</c:v>
                </c:pt>
                <c:pt idx="663">
                  <c:v>81.918149999999997</c:v>
                </c:pt>
                <c:pt idx="664">
                  <c:v>81.918149999999997</c:v>
                </c:pt>
                <c:pt idx="665">
                  <c:v>81.918149999999997</c:v>
                </c:pt>
                <c:pt idx="666">
                  <c:v>81.918149999999997</c:v>
                </c:pt>
                <c:pt idx="667">
                  <c:v>81.918149999999997</c:v>
                </c:pt>
                <c:pt idx="668">
                  <c:v>81.918149999999997</c:v>
                </c:pt>
                <c:pt idx="669">
                  <c:v>81.918149999999997</c:v>
                </c:pt>
                <c:pt idx="670">
                  <c:v>81.918149999999997</c:v>
                </c:pt>
                <c:pt idx="671">
                  <c:v>81.918149999999997</c:v>
                </c:pt>
                <c:pt idx="672">
                  <c:v>81.918149999999997</c:v>
                </c:pt>
                <c:pt idx="673">
                  <c:v>81.918149999999997</c:v>
                </c:pt>
                <c:pt idx="674">
                  <c:v>81.918149999999997</c:v>
                </c:pt>
                <c:pt idx="675">
                  <c:v>81.918149999999997</c:v>
                </c:pt>
                <c:pt idx="676">
                  <c:v>81.918149999999997</c:v>
                </c:pt>
                <c:pt idx="677">
                  <c:v>81.918149999999997</c:v>
                </c:pt>
                <c:pt idx="678">
                  <c:v>81.918149999999997</c:v>
                </c:pt>
                <c:pt idx="679">
                  <c:v>81.918149999999997</c:v>
                </c:pt>
                <c:pt idx="680">
                  <c:v>81.918149999999997</c:v>
                </c:pt>
                <c:pt idx="681">
                  <c:v>81.918149999999997</c:v>
                </c:pt>
                <c:pt idx="682">
                  <c:v>81.918149999999997</c:v>
                </c:pt>
                <c:pt idx="683">
                  <c:v>81.918149999999997</c:v>
                </c:pt>
                <c:pt idx="684">
                  <c:v>81.918149999999997</c:v>
                </c:pt>
                <c:pt idx="685">
                  <c:v>81.918149999999997</c:v>
                </c:pt>
                <c:pt idx="686">
                  <c:v>81.918149999999997</c:v>
                </c:pt>
                <c:pt idx="687">
                  <c:v>81.918149999999997</c:v>
                </c:pt>
                <c:pt idx="688">
                  <c:v>81.918149999999997</c:v>
                </c:pt>
                <c:pt idx="689">
                  <c:v>81.918149999999997</c:v>
                </c:pt>
                <c:pt idx="690">
                  <c:v>81.918149999999997</c:v>
                </c:pt>
                <c:pt idx="691">
                  <c:v>81.918149999999997</c:v>
                </c:pt>
                <c:pt idx="692">
                  <c:v>81.918149999999997</c:v>
                </c:pt>
                <c:pt idx="693">
                  <c:v>81.918149999999997</c:v>
                </c:pt>
                <c:pt idx="694">
                  <c:v>81.918149999999997</c:v>
                </c:pt>
                <c:pt idx="695">
                  <c:v>81.918149999999997</c:v>
                </c:pt>
                <c:pt idx="696">
                  <c:v>81.918149999999997</c:v>
                </c:pt>
                <c:pt idx="697">
                  <c:v>81.918149999999997</c:v>
                </c:pt>
                <c:pt idx="698">
                  <c:v>81.918149999999997</c:v>
                </c:pt>
                <c:pt idx="699">
                  <c:v>81.918149999999997</c:v>
                </c:pt>
                <c:pt idx="700">
                  <c:v>81.918149999999997</c:v>
                </c:pt>
                <c:pt idx="701">
                  <c:v>81.918149999999997</c:v>
                </c:pt>
                <c:pt idx="702">
                  <c:v>81.918149999999997</c:v>
                </c:pt>
                <c:pt idx="703">
                  <c:v>81.918149999999997</c:v>
                </c:pt>
                <c:pt idx="704">
                  <c:v>81.918149999999997</c:v>
                </c:pt>
                <c:pt idx="705">
                  <c:v>81.918149999999997</c:v>
                </c:pt>
                <c:pt idx="706">
                  <c:v>81.918149999999997</c:v>
                </c:pt>
                <c:pt idx="707">
                  <c:v>81.918149999999997</c:v>
                </c:pt>
                <c:pt idx="708">
                  <c:v>81.918149999999997</c:v>
                </c:pt>
                <c:pt idx="709">
                  <c:v>81.918149999999997</c:v>
                </c:pt>
                <c:pt idx="710">
                  <c:v>81.918149999999997</c:v>
                </c:pt>
                <c:pt idx="711">
                  <c:v>81.918149999999997</c:v>
                </c:pt>
                <c:pt idx="712">
                  <c:v>81.918149999999997</c:v>
                </c:pt>
                <c:pt idx="713">
                  <c:v>81.918149999999997</c:v>
                </c:pt>
                <c:pt idx="714">
                  <c:v>81.918149999999997</c:v>
                </c:pt>
                <c:pt idx="715">
                  <c:v>81.918149999999997</c:v>
                </c:pt>
                <c:pt idx="716">
                  <c:v>81.918149999999997</c:v>
                </c:pt>
                <c:pt idx="717">
                  <c:v>81.918149999999997</c:v>
                </c:pt>
                <c:pt idx="718">
                  <c:v>81.918149999999997</c:v>
                </c:pt>
                <c:pt idx="719">
                  <c:v>81.918149999999997</c:v>
                </c:pt>
                <c:pt idx="720">
                  <c:v>81.918149999999997</c:v>
                </c:pt>
                <c:pt idx="721">
                  <c:v>81.918149999999997</c:v>
                </c:pt>
                <c:pt idx="722">
                  <c:v>81.918149999999997</c:v>
                </c:pt>
                <c:pt idx="723">
                  <c:v>81.918149999999997</c:v>
                </c:pt>
                <c:pt idx="724">
                  <c:v>81.918149999999997</c:v>
                </c:pt>
                <c:pt idx="725">
                  <c:v>81.918149999999997</c:v>
                </c:pt>
                <c:pt idx="726">
                  <c:v>81.918149999999997</c:v>
                </c:pt>
                <c:pt idx="727">
                  <c:v>81.918149999999997</c:v>
                </c:pt>
                <c:pt idx="728">
                  <c:v>81.918149999999997</c:v>
                </c:pt>
                <c:pt idx="729">
                  <c:v>81.918149999999997</c:v>
                </c:pt>
                <c:pt idx="730">
                  <c:v>81.918149999999997</c:v>
                </c:pt>
                <c:pt idx="731">
                  <c:v>81.755229999999997</c:v>
                </c:pt>
                <c:pt idx="732">
                  <c:v>81.755229999999997</c:v>
                </c:pt>
                <c:pt idx="733">
                  <c:v>81.755229999999997</c:v>
                </c:pt>
                <c:pt idx="734">
                  <c:v>81.918149999999997</c:v>
                </c:pt>
                <c:pt idx="735">
                  <c:v>81.918149999999997</c:v>
                </c:pt>
                <c:pt idx="736">
                  <c:v>81.918149999999997</c:v>
                </c:pt>
                <c:pt idx="737">
                  <c:v>81.918149999999997</c:v>
                </c:pt>
                <c:pt idx="738">
                  <c:v>81.918149999999997</c:v>
                </c:pt>
                <c:pt idx="739">
                  <c:v>81.918149999999997</c:v>
                </c:pt>
                <c:pt idx="740">
                  <c:v>81.918149999999997</c:v>
                </c:pt>
                <c:pt idx="741">
                  <c:v>81.755229999999997</c:v>
                </c:pt>
                <c:pt idx="742">
                  <c:v>81.755229999999997</c:v>
                </c:pt>
                <c:pt idx="743">
                  <c:v>81.755229999999997</c:v>
                </c:pt>
                <c:pt idx="744">
                  <c:v>81.918149999999997</c:v>
                </c:pt>
                <c:pt idx="745">
                  <c:v>81.918149999999997</c:v>
                </c:pt>
                <c:pt idx="746">
                  <c:v>81.755229999999997</c:v>
                </c:pt>
                <c:pt idx="747">
                  <c:v>81.755229999999997</c:v>
                </c:pt>
                <c:pt idx="748">
                  <c:v>81.755229999999997</c:v>
                </c:pt>
                <c:pt idx="749">
                  <c:v>81.918149999999997</c:v>
                </c:pt>
                <c:pt idx="750">
                  <c:v>81.918149999999997</c:v>
                </c:pt>
                <c:pt idx="751">
                  <c:v>81.918149999999997</c:v>
                </c:pt>
                <c:pt idx="752">
                  <c:v>81.918149999999997</c:v>
                </c:pt>
                <c:pt idx="753">
                  <c:v>81.918149999999997</c:v>
                </c:pt>
                <c:pt idx="754">
                  <c:v>81.918149999999997</c:v>
                </c:pt>
                <c:pt idx="755">
                  <c:v>81.918149999999997</c:v>
                </c:pt>
                <c:pt idx="756">
                  <c:v>81.918149999999997</c:v>
                </c:pt>
                <c:pt idx="757">
                  <c:v>81.918149999999997</c:v>
                </c:pt>
                <c:pt idx="758">
                  <c:v>81.918149999999997</c:v>
                </c:pt>
                <c:pt idx="759">
                  <c:v>81.918149999999997</c:v>
                </c:pt>
                <c:pt idx="760">
                  <c:v>81.918149999999997</c:v>
                </c:pt>
                <c:pt idx="761">
                  <c:v>81.918149999999997</c:v>
                </c:pt>
                <c:pt idx="762">
                  <c:v>81.918149999999997</c:v>
                </c:pt>
                <c:pt idx="763">
                  <c:v>81.918149999999997</c:v>
                </c:pt>
                <c:pt idx="764">
                  <c:v>81.918149999999997</c:v>
                </c:pt>
                <c:pt idx="765">
                  <c:v>81.918149999999997</c:v>
                </c:pt>
                <c:pt idx="766">
                  <c:v>81.918149999999997</c:v>
                </c:pt>
                <c:pt idx="767">
                  <c:v>81.918149999999997</c:v>
                </c:pt>
                <c:pt idx="768">
                  <c:v>81.918149999999997</c:v>
                </c:pt>
                <c:pt idx="769">
                  <c:v>81.918149999999997</c:v>
                </c:pt>
                <c:pt idx="770">
                  <c:v>81.918149999999997</c:v>
                </c:pt>
                <c:pt idx="771">
                  <c:v>81.918149999999997</c:v>
                </c:pt>
                <c:pt idx="772">
                  <c:v>81.918149999999997</c:v>
                </c:pt>
                <c:pt idx="773">
                  <c:v>81.918149999999997</c:v>
                </c:pt>
                <c:pt idx="774">
                  <c:v>81.918149999999997</c:v>
                </c:pt>
                <c:pt idx="775">
                  <c:v>81.918149999999997</c:v>
                </c:pt>
                <c:pt idx="776">
                  <c:v>81.918149999999997</c:v>
                </c:pt>
                <c:pt idx="777">
                  <c:v>81.918149999999997</c:v>
                </c:pt>
                <c:pt idx="778">
                  <c:v>81.918149999999997</c:v>
                </c:pt>
                <c:pt idx="779">
                  <c:v>81.918149999999997</c:v>
                </c:pt>
                <c:pt idx="780">
                  <c:v>81.918149999999997</c:v>
                </c:pt>
                <c:pt idx="781">
                  <c:v>81.918149999999997</c:v>
                </c:pt>
                <c:pt idx="782">
                  <c:v>81.918149999999997</c:v>
                </c:pt>
                <c:pt idx="783">
                  <c:v>81.918149999999997</c:v>
                </c:pt>
                <c:pt idx="784">
                  <c:v>81.918149999999997</c:v>
                </c:pt>
                <c:pt idx="785">
                  <c:v>81.918149999999997</c:v>
                </c:pt>
                <c:pt idx="786">
                  <c:v>81.918149999999997</c:v>
                </c:pt>
                <c:pt idx="787">
                  <c:v>81.918149999999997</c:v>
                </c:pt>
                <c:pt idx="788">
                  <c:v>81.918149999999997</c:v>
                </c:pt>
                <c:pt idx="789">
                  <c:v>81.918149999999997</c:v>
                </c:pt>
                <c:pt idx="790">
                  <c:v>81.918149999999997</c:v>
                </c:pt>
                <c:pt idx="791">
                  <c:v>81.918149999999997</c:v>
                </c:pt>
                <c:pt idx="792">
                  <c:v>81.918149999999997</c:v>
                </c:pt>
                <c:pt idx="793">
                  <c:v>81.918149999999997</c:v>
                </c:pt>
                <c:pt idx="794">
                  <c:v>81.918149999999997</c:v>
                </c:pt>
                <c:pt idx="795">
                  <c:v>81.918149999999997</c:v>
                </c:pt>
                <c:pt idx="796">
                  <c:v>81.918149999999997</c:v>
                </c:pt>
                <c:pt idx="797">
                  <c:v>81.918149999999997</c:v>
                </c:pt>
                <c:pt idx="798">
                  <c:v>81.918149999999997</c:v>
                </c:pt>
                <c:pt idx="799">
                  <c:v>81.918149999999997</c:v>
                </c:pt>
                <c:pt idx="800">
                  <c:v>81.918149999999997</c:v>
                </c:pt>
                <c:pt idx="801">
                  <c:v>81.918149999999997</c:v>
                </c:pt>
                <c:pt idx="802">
                  <c:v>81.918149999999997</c:v>
                </c:pt>
                <c:pt idx="803">
                  <c:v>81.918149999999997</c:v>
                </c:pt>
                <c:pt idx="804">
                  <c:v>81.918149999999997</c:v>
                </c:pt>
                <c:pt idx="805">
                  <c:v>81.918149999999997</c:v>
                </c:pt>
                <c:pt idx="806">
                  <c:v>81.918149999999997</c:v>
                </c:pt>
                <c:pt idx="807">
                  <c:v>81.918149999999997</c:v>
                </c:pt>
                <c:pt idx="808">
                  <c:v>81.918149999999997</c:v>
                </c:pt>
                <c:pt idx="809">
                  <c:v>81.918149999999997</c:v>
                </c:pt>
                <c:pt idx="810">
                  <c:v>81.918149999999997</c:v>
                </c:pt>
                <c:pt idx="811">
                  <c:v>81.918149999999997</c:v>
                </c:pt>
                <c:pt idx="812">
                  <c:v>81.918149999999997</c:v>
                </c:pt>
                <c:pt idx="813">
                  <c:v>81.918149999999997</c:v>
                </c:pt>
                <c:pt idx="814">
                  <c:v>81.918149999999997</c:v>
                </c:pt>
                <c:pt idx="815">
                  <c:v>81.918149999999997</c:v>
                </c:pt>
                <c:pt idx="816">
                  <c:v>81.918149999999997</c:v>
                </c:pt>
                <c:pt idx="817">
                  <c:v>81.918149999999997</c:v>
                </c:pt>
                <c:pt idx="818">
                  <c:v>81.918149999999997</c:v>
                </c:pt>
                <c:pt idx="819">
                  <c:v>81.918149999999997</c:v>
                </c:pt>
                <c:pt idx="820">
                  <c:v>81.918149999999997</c:v>
                </c:pt>
                <c:pt idx="821">
                  <c:v>81.918149999999997</c:v>
                </c:pt>
                <c:pt idx="822">
                  <c:v>81.918149999999997</c:v>
                </c:pt>
                <c:pt idx="823">
                  <c:v>81.918149999999997</c:v>
                </c:pt>
                <c:pt idx="824">
                  <c:v>81.918149999999997</c:v>
                </c:pt>
                <c:pt idx="825">
                  <c:v>81.918149999999997</c:v>
                </c:pt>
                <c:pt idx="826">
                  <c:v>81.918149999999997</c:v>
                </c:pt>
                <c:pt idx="827">
                  <c:v>81.918149999999997</c:v>
                </c:pt>
                <c:pt idx="828">
                  <c:v>81.918149999999997</c:v>
                </c:pt>
                <c:pt idx="829">
                  <c:v>81.918149999999997</c:v>
                </c:pt>
                <c:pt idx="830">
                  <c:v>81.918149999999997</c:v>
                </c:pt>
                <c:pt idx="831">
                  <c:v>81.918149999999997</c:v>
                </c:pt>
                <c:pt idx="832">
                  <c:v>81.918149999999997</c:v>
                </c:pt>
                <c:pt idx="833">
                  <c:v>81.918149999999997</c:v>
                </c:pt>
                <c:pt idx="834">
                  <c:v>81.918149999999997</c:v>
                </c:pt>
                <c:pt idx="835">
                  <c:v>81.918149999999997</c:v>
                </c:pt>
                <c:pt idx="836">
                  <c:v>81.918149999999997</c:v>
                </c:pt>
                <c:pt idx="837">
                  <c:v>81.918149999999997</c:v>
                </c:pt>
                <c:pt idx="838">
                  <c:v>81.918149999999997</c:v>
                </c:pt>
                <c:pt idx="839">
                  <c:v>81.918149999999997</c:v>
                </c:pt>
                <c:pt idx="840">
                  <c:v>81.918149999999997</c:v>
                </c:pt>
                <c:pt idx="841">
                  <c:v>81.918149999999997</c:v>
                </c:pt>
                <c:pt idx="842">
                  <c:v>81.918149999999997</c:v>
                </c:pt>
                <c:pt idx="843">
                  <c:v>81.918149999999997</c:v>
                </c:pt>
                <c:pt idx="844">
                  <c:v>81.918149999999997</c:v>
                </c:pt>
                <c:pt idx="845">
                  <c:v>81.918149999999997</c:v>
                </c:pt>
                <c:pt idx="846">
                  <c:v>81.918149999999997</c:v>
                </c:pt>
                <c:pt idx="847">
                  <c:v>81.918149999999997</c:v>
                </c:pt>
                <c:pt idx="848">
                  <c:v>81.918149999999997</c:v>
                </c:pt>
                <c:pt idx="849">
                  <c:v>81.918149999999997</c:v>
                </c:pt>
                <c:pt idx="850">
                  <c:v>81.918149999999997</c:v>
                </c:pt>
                <c:pt idx="851">
                  <c:v>81.918149999999997</c:v>
                </c:pt>
                <c:pt idx="852">
                  <c:v>81.918149999999997</c:v>
                </c:pt>
                <c:pt idx="853">
                  <c:v>81.918149999999997</c:v>
                </c:pt>
                <c:pt idx="854">
                  <c:v>81.918149999999997</c:v>
                </c:pt>
                <c:pt idx="855">
                  <c:v>81.918149999999997</c:v>
                </c:pt>
                <c:pt idx="856">
                  <c:v>81.918149999999997</c:v>
                </c:pt>
                <c:pt idx="857">
                  <c:v>81.918149999999997</c:v>
                </c:pt>
                <c:pt idx="858">
                  <c:v>81.918149999999997</c:v>
                </c:pt>
                <c:pt idx="859">
                  <c:v>81.918149999999997</c:v>
                </c:pt>
                <c:pt idx="860">
                  <c:v>81.918149999999997</c:v>
                </c:pt>
                <c:pt idx="861">
                  <c:v>81.918149999999997</c:v>
                </c:pt>
                <c:pt idx="862">
                  <c:v>81.918149999999997</c:v>
                </c:pt>
                <c:pt idx="863">
                  <c:v>81.918149999999997</c:v>
                </c:pt>
                <c:pt idx="864">
                  <c:v>81.918149999999997</c:v>
                </c:pt>
                <c:pt idx="865">
                  <c:v>81.918149999999997</c:v>
                </c:pt>
                <c:pt idx="866">
                  <c:v>81.918149999999997</c:v>
                </c:pt>
                <c:pt idx="867">
                  <c:v>81.918149999999997</c:v>
                </c:pt>
                <c:pt idx="868">
                  <c:v>81.918149999999997</c:v>
                </c:pt>
                <c:pt idx="869">
                  <c:v>81.918149999999997</c:v>
                </c:pt>
                <c:pt idx="870">
                  <c:v>81.918149999999997</c:v>
                </c:pt>
                <c:pt idx="871">
                  <c:v>81.918149999999997</c:v>
                </c:pt>
                <c:pt idx="872">
                  <c:v>81.918149999999997</c:v>
                </c:pt>
                <c:pt idx="873">
                  <c:v>81.918149999999997</c:v>
                </c:pt>
                <c:pt idx="874">
                  <c:v>81.918149999999997</c:v>
                </c:pt>
                <c:pt idx="875">
                  <c:v>81.918149999999997</c:v>
                </c:pt>
                <c:pt idx="876">
                  <c:v>81.918149999999997</c:v>
                </c:pt>
                <c:pt idx="877">
                  <c:v>81.918149999999997</c:v>
                </c:pt>
                <c:pt idx="878">
                  <c:v>81.918149999999997</c:v>
                </c:pt>
                <c:pt idx="879">
                  <c:v>81.918149999999997</c:v>
                </c:pt>
                <c:pt idx="880">
                  <c:v>81.918149999999997</c:v>
                </c:pt>
                <c:pt idx="881">
                  <c:v>81.918149999999997</c:v>
                </c:pt>
                <c:pt idx="882">
                  <c:v>81.918149999999997</c:v>
                </c:pt>
                <c:pt idx="883">
                  <c:v>81.918149999999997</c:v>
                </c:pt>
                <c:pt idx="884">
                  <c:v>81.918149999999997</c:v>
                </c:pt>
                <c:pt idx="885">
                  <c:v>81.918149999999997</c:v>
                </c:pt>
                <c:pt idx="886">
                  <c:v>81.918149999999997</c:v>
                </c:pt>
                <c:pt idx="887">
                  <c:v>81.918149999999997</c:v>
                </c:pt>
                <c:pt idx="888">
                  <c:v>81.918149999999997</c:v>
                </c:pt>
                <c:pt idx="889">
                  <c:v>81.918149999999997</c:v>
                </c:pt>
                <c:pt idx="890">
                  <c:v>81.918149999999997</c:v>
                </c:pt>
                <c:pt idx="891">
                  <c:v>81.918149999999997</c:v>
                </c:pt>
                <c:pt idx="892">
                  <c:v>81.918149999999997</c:v>
                </c:pt>
                <c:pt idx="893">
                  <c:v>81.918149999999997</c:v>
                </c:pt>
                <c:pt idx="894">
                  <c:v>81.918149999999997</c:v>
                </c:pt>
                <c:pt idx="895">
                  <c:v>81.918149999999997</c:v>
                </c:pt>
                <c:pt idx="896">
                  <c:v>81.918149999999997</c:v>
                </c:pt>
                <c:pt idx="897">
                  <c:v>81.918149999999997</c:v>
                </c:pt>
                <c:pt idx="898">
                  <c:v>81.918149999999997</c:v>
                </c:pt>
                <c:pt idx="899">
                  <c:v>81.918149999999997</c:v>
                </c:pt>
                <c:pt idx="900">
                  <c:v>81.918149999999997</c:v>
                </c:pt>
                <c:pt idx="901">
                  <c:v>81.918149999999997</c:v>
                </c:pt>
                <c:pt idx="902">
                  <c:v>81.918149999999997</c:v>
                </c:pt>
                <c:pt idx="903">
                  <c:v>81.918149999999997</c:v>
                </c:pt>
                <c:pt idx="904">
                  <c:v>81.918149999999997</c:v>
                </c:pt>
                <c:pt idx="905">
                  <c:v>81.918149999999997</c:v>
                </c:pt>
                <c:pt idx="906">
                  <c:v>81.918149999999997</c:v>
                </c:pt>
                <c:pt idx="907">
                  <c:v>81.918149999999997</c:v>
                </c:pt>
                <c:pt idx="908">
                  <c:v>81.918149999999997</c:v>
                </c:pt>
                <c:pt idx="909">
                  <c:v>81.918149999999997</c:v>
                </c:pt>
                <c:pt idx="910">
                  <c:v>81.918149999999997</c:v>
                </c:pt>
                <c:pt idx="911">
                  <c:v>81.918149999999997</c:v>
                </c:pt>
                <c:pt idx="912">
                  <c:v>81.918149999999997</c:v>
                </c:pt>
                <c:pt idx="913">
                  <c:v>81.918149999999997</c:v>
                </c:pt>
                <c:pt idx="914">
                  <c:v>81.918149999999997</c:v>
                </c:pt>
                <c:pt idx="915">
                  <c:v>81.918149999999997</c:v>
                </c:pt>
                <c:pt idx="916">
                  <c:v>81.918149999999997</c:v>
                </c:pt>
                <c:pt idx="917">
                  <c:v>81.918149999999997</c:v>
                </c:pt>
                <c:pt idx="918">
                  <c:v>81.918149999999997</c:v>
                </c:pt>
                <c:pt idx="919">
                  <c:v>81.918149999999997</c:v>
                </c:pt>
                <c:pt idx="920">
                  <c:v>81.918149999999997</c:v>
                </c:pt>
                <c:pt idx="921">
                  <c:v>81.918149999999997</c:v>
                </c:pt>
                <c:pt idx="922">
                  <c:v>81.918149999999997</c:v>
                </c:pt>
                <c:pt idx="923">
                  <c:v>81.918149999999997</c:v>
                </c:pt>
                <c:pt idx="924">
                  <c:v>81.918149999999997</c:v>
                </c:pt>
                <c:pt idx="925">
                  <c:v>81.918149999999997</c:v>
                </c:pt>
                <c:pt idx="926">
                  <c:v>81.918149999999997</c:v>
                </c:pt>
                <c:pt idx="927">
                  <c:v>81.918149999999997</c:v>
                </c:pt>
                <c:pt idx="928">
                  <c:v>81.918149999999997</c:v>
                </c:pt>
                <c:pt idx="929">
                  <c:v>81.918149999999997</c:v>
                </c:pt>
                <c:pt idx="930">
                  <c:v>81.918149999999997</c:v>
                </c:pt>
                <c:pt idx="931">
                  <c:v>81.918149999999997</c:v>
                </c:pt>
                <c:pt idx="932">
                  <c:v>81.918149999999997</c:v>
                </c:pt>
                <c:pt idx="933">
                  <c:v>81.918149999999997</c:v>
                </c:pt>
                <c:pt idx="934">
                  <c:v>81.918149999999997</c:v>
                </c:pt>
                <c:pt idx="935">
                  <c:v>81.918149999999997</c:v>
                </c:pt>
                <c:pt idx="936">
                  <c:v>81.918149999999997</c:v>
                </c:pt>
                <c:pt idx="937">
                  <c:v>81.918149999999997</c:v>
                </c:pt>
                <c:pt idx="938">
                  <c:v>81.918149999999997</c:v>
                </c:pt>
                <c:pt idx="939">
                  <c:v>81.918149999999997</c:v>
                </c:pt>
                <c:pt idx="940">
                  <c:v>81.918149999999997</c:v>
                </c:pt>
                <c:pt idx="941">
                  <c:v>81.918149999999997</c:v>
                </c:pt>
                <c:pt idx="942">
                  <c:v>81.918149999999997</c:v>
                </c:pt>
                <c:pt idx="943">
                  <c:v>81.918149999999997</c:v>
                </c:pt>
                <c:pt idx="944">
                  <c:v>81.918149999999997</c:v>
                </c:pt>
                <c:pt idx="945">
                  <c:v>81.918149999999997</c:v>
                </c:pt>
                <c:pt idx="946">
                  <c:v>81.918149999999997</c:v>
                </c:pt>
                <c:pt idx="947">
                  <c:v>81.918149999999997</c:v>
                </c:pt>
                <c:pt idx="948">
                  <c:v>81.918149999999997</c:v>
                </c:pt>
                <c:pt idx="949">
                  <c:v>81.918149999999997</c:v>
                </c:pt>
                <c:pt idx="950">
                  <c:v>81.918149999999997</c:v>
                </c:pt>
                <c:pt idx="951">
                  <c:v>81.918149999999997</c:v>
                </c:pt>
                <c:pt idx="952">
                  <c:v>81.918149999999997</c:v>
                </c:pt>
                <c:pt idx="953">
                  <c:v>81.918149999999997</c:v>
                </c:pt>
                <c:pt idx="954">
                  <c:v>81.918149999999997</c:v>
                </c:pt>
                <c:pt idx="955">
                  <c:v>81.918149999999997</c:v>
                </c:pt>
                <c:pt idx="956">
                  <c:v>81.918149999999997</c:v>
                </c:pt>
                <c:pt idx="957">
                  <c:v>81.918149999999997</c:v>
                </c:pt>
                <c:pt idx="958">
                  <c:v>81.918149999999997</c:v>
                </c:pt>
                <c:pt idx="959">
                  <c:v>81.918149999999997</c:v>
                </c:pt>
                <c:pt idx="960">
                  <c:v>81.918149999999997</c:v>
                </c:pt>
                <c:pt idx="961">
                  <c:v>81.918149999999997</c:v>
                </c:pt>
                <c:pt idx="962">
                  <c:v>81.918149999999997</c:v>
                </c:pt>
                <c:pt idx="963">
                  <c:v>81.918149999999997</c:v>
                </c:pt>
                <c:pt idx="964">
                  <c:v>81.918149999999997</c:v>
                </c:pt>
                <c:pt idx="965">
                  <c:v>81.918149999999997</c:v>
                </c:pt>
                <c:pt idx="966">
                  <c:v>81.918149999999997</c:v>
                </c:pt>
                <c:pt idx="967">
                  <c:v>81.918149999999997</c:v>
                </c:pt>
                <c:pt idx="968">
                  <c:v>81.918149999999997</c:v>
                </c:pt>
                <c:pt idx="969">
                  <c:v>81.918149999999997</c:v>
                </c:pt>
                <c:pt idx="970">
                  <c:v>81.918149999999997</c:v>
                </c:pt>
                <c:pt idx="971">
                  <c:v>81.918149999999997</c:v>
                </c:pt>
                <c:pt idx="972">
                  <c:v>81.918149999999997</c:v>
                </c:pt>
                <c:pt idx="973">
                  <c:v>81.918149999999997</c:v>
                </c:pt>
                <c:pt idx="974">
                  <c:v>81.918149999999997</c:v>
                </c:pt>
                <c:pt idx="975">
                  <c:v>81.918149999999997</c:v>
                </c:pt>
                <c:pt idx="976">
                  <c:v>82.227400000000003</c:v>
                </c:pt>
                <c:pt idx="977">
                  <c:v>82.227400000000003</c:v>
                </c:pt>
                <c:pt idx="978">
                  <c:v>82.227400000000003</c:v>
                </c:pt>
                <c:pt idx="979">
                  <c:v>82.227400000000003</c:v>
                </c:pt>
                <c:pt idx="980">
                  <c:v>82.227400000000003</c:v>
                </c:pt>
                <c:pt idx="981">
                  <c:v>82.227400000000003</c:v>
                </c:pt>
                <c:pt idx="982">
                  <c:v>82.227400000000003</c:v>
                </c:pt>
                <c:pt idx="983">
                  <c:v>82.227400000000003</c:v>
                </c:pt>
                <c:pt idx="984">
                  <c:v>82.227400000000003</c:v>
                </c:pt>
                <c:pt idx="985">
                  <c:v>82.227400000000003</c:v>
                </c:pt>
                <c:pt idx="986">
                  <c:v>82.227400000000003</c:v>
                </c:pt>
                <c:pt idx="987">
                  <c:v>82.227400000000003</c:v>
                </c:pt>
                <c:pt idx="988">
                  <c:v>82.227400000000003</c:v>
                </c:pt>
                <c:pt idx="989">
                  <c:v>82.227400000000003</c:v>
                </c:pt>
                <c:pt idx="990">
                  <c:v>82.227400000000003</c:v>
                </c:pt>
                <c:pt idx="991">
                  <c:v>82.227400000000003</c:v>
                </c:pt>
                <c:pt idx="992">
                  <c:v>82.227400000000003</c:v>
                </c:pt>
                <c:pt idx="993">
                  <c:v>82.063500000000005</c:v>
                </c:pt>
                <c:pt idx="994">
                  <c:v>82.063500000000005</c:v>
                </c:pt>
                <c:pt idx="995">
                  <c:v>82.063500000000005</c:v>
                </c:pt>
                <c:pt idx="996">
                  <c:v>82.227400000000003</c:v>
                </c:pt>
                <c:pt idx="997">
                  <c:v>82.227400000000003</c:v>
                </c:pt>
                <c:pt idx="998">
                  <c:v>82.227400000000003</c:v>
                </c:pt>
                <c:pt idx="999">
                  <c:v>82.227400000000003</c:v>
                </c:pt>
                <c:pt idx="1000">
                  <c:v>82.227400000000003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8C-4145-B131-92380F3611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3242399"/>
        <c:axId val="1593244895"/>
      </c:lineChart>
      <c:catAx>
        <c:axId val="1593242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3244895"/>
        <c:crosses val="autoZero"/>
        <c:auto val="1"/>
        <c:lblAlgn val="ctr"/>
        <c:lblOffset val="100"/>
        <c:noMultiLvlLbl val="0"/>
      </c:catAx>
      <c:valAx>
        <c:axId val="1593244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3242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Sheet1!$A$2:$A$1002</c:f>
              <c:numCache>
                <c:formatCode>General</c:formatCode>
                <c:ptCount val="1001"/>
              </c:numCache>
            </c:numRef>
          </c:cat>
          <c:val>
            <c:numRef>
              <c:f>Sheet1!$B$2:$B$1002</c:f>
              <c:numCache>
                <c:formatCode>General</c:formatCode>
                <c:ptCount val="1001"/>
                <c:pt idx="0">
                  <c:v>0</c:v>
                </c:pt>
                <c:pt idx="1">
                  <c:v>73.333332999999996</c:v>
                </c:pt>
                <c:pt idx="2">
                  <c:v>76.666667000000004</c:v>
                </c:pt>
                <c:pt idx="3">
                  <c:v>80</c:v>
                </c:pt>
                <c:pt idx="4">
                  <c:v>83.333332999999996</c:v>
                </c:pt>
                <c:pt idx="5">
                  <c:v>86.666667000000004</c:v>
                </c:pt>
                <c:pt idx="6">
                  <c:v>83.333332999999996</c:v>
                </c:pt>
                <c:pt idx="7">
                  <c:v>80</c:v>
                </c:pt>
                <c:pt idx="8">
                  <c:v>80</c:v>
                </c:pt>
                <c:pt idx="9">
                  <c:v>80</c:v>
                </c:pt>
                <c:pt idx="10">
                  <c:v>76.666667000000004</c:v>
                </c:pt>
                <c:pt idx="11">
                  <c:v>80</c:v>
                </c:pt>
                <c:pt idx="12">
                  <c:v>0</c:v>
                </c:pt>
                <c:pt idx="13">
                  <c:v>76.666667000000004</c:v>
                </c:pt>
                <c:pt idx="14">
                  <c:v>73.333332999999996</c:v>
                </c:pt>
                <c:pt idx="15">
                  <c:v>70</c:v>
                </c:pt>
                <c:pt idx="16">
                  <c:v>66.666667000000004</c:v>
                </c:pt>
                <c:pt idx="17">
                  <c:v>63.333333000000003</c:v>
                </c:pt>
                <c:pt idx="18">
                  <c:v>60</c:v>
                </c:pt>
                <c:pt idx="19">
                  <c:v>60</c:v>
                </c:pt>
                <c:pt idx="20">
                  <c:v>56.666666999999997</c:v>
                </c:pt>
                <c:pt idx="21">
                  <c:v>56.666666999999997</c:v>
                </c:pt>
                <c:pt idx="22">
                  <c:v>53.333333000000003</c:v>
                </c:pt>
                <c:pt idx="23">
                  <c:v>50</c:v>
                </c:pt>
                <c:pt idx="24">
                  <c:v>50</c:v>
                </c:pt>
                <c:pt idx="25">
                  <c:v>53.333333000000003</c:v>
                </c:pt>
                <c:pt idx="26">
                  <c:v>0</c:v>
                </c:pt>
                <c:pt idx="27">
                  <c:v>50</c:v>
                </c:pt>
                <c:pt idx="28">
                  <c:v>46.666666999999997</c:v>
                </c:pt>
                <c:pt idx="29">
                  <c:v>46.666666999999997</c:v>
                </c:pt>
                <c:pt idx="30">
                  <c:v>46.666666999999997</c:v>
                </c:pt>
                <c:pt idx="31">
                  <c:v>46.666666999999997</c:v>
                </c:pt>
                <c:pt idx="32">
                  <c:v>50</c:v>
                </c:pt>
                <c:pt idx="33">
                  <c:v>50</c:v>
                </c:pt>
                <c:pt idx="34">
                  <c:v>46.666666999999997</c:v>
                </c:pt>
                <c:pt idx="35">
                  <c:v>0</c:v>
                </c:pt>
                <c:pt idx="36">
                  <c:v>46.666666999999997</c:v>
                </c:pt>
                <c:pt idx="37">
                  <c:v>46.666666999999997</c:v>
                </c:pt>
                <c:pt idx="38">
                  <c:v>46.666666999999997</c:v>
                </c:pt>
                <c:pt idx="39">
                  <c:v>46.666666999999997</c:v>
                </c:pt>
                <c:pt idx="40">
                  <c:v>46.666666999999997</c:v>
                </c:pt>
                <c:pt idx="41">
                  <c:v>43.333333000000003</c:v>
                </c:pt>
                <c:pt idx="42">
                  <c:v>40</c:v>
                </c:pt>
                <c:pt idx="43">
                  <c:v>43.333333000000003</c:v>
                </c:pt>
                <c:pt idx="44">
                  <c:v>43.333333000000003</c:v>
                </c:pt>
                <c:pt idx="45">
                  <c:v>43.333333000000003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46.666666999999997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50</c:v>
                </c:pt>
                <c:pt idx="57">
                  <c:v>53.333333000000003</c:v>
                </c:pt>
                <c:pt idx="58">
                  <c:v>56.666666999999997</c:v>
                </c:pt>
                <c:pt idx="59">
                  <c:v>56.666666999999997</c:v>
                </c:pt>
                <c:pt idx="60">
                  <c:v>53.333333000000003</c:v>
                </c:pt>
                <c:pt idx="61">
                  <c:v>0</c:v>
                </c:pt>
                <c:pt idx="62">
                  <c:v>56.666666999999997</c:v>
                </c:pt>
                <c:pt idx="63">
                  <c:v>53.333333000000003</c:v>
                </c:pt>
                <c:pt idx="64">
                  <c:v>53.333333000000003</c:v>
                </c:pt>
                <c:pt idx="65">
                  <c:v>53.333333000000003</c:v>
                </c:pt>
                <c:pt idx="66">
                  <c:v>53.333333000000003</c:v>
                </c:pt>
                <c:pt idx="67">
                  <c:v>53.333333000000003</c:v>
                </c:pt>
                <c:pt idx="68">
                  <c:v>56.666666999999997</c:v>
                </c:pt>
                <c:pt idx="69">
                  <c:v>0</c:v>
                </c:pt>
                <c:pt idx="70">
                  <c:v>56.666666999999997</c:v>
                </c:pt>
                <c:pt idx="71">
                  <c:v>56.666666999999997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60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60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56.666666999999997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56.666666999999997</c:v>
                </c:pt>
                <c:pt idx="90">
                  <c:v>60</c:v>
                </c:pt>
                <c:pt idx="91">
                  <c:v>56.666666999999997</c:v>
                </c:pt>
                <c:pt idx="92">
                  <c:v>56.666666999999997</c:v>
                </c:pt>
                <c:pt idx="93">
                  <c:v>0</c:v>
                </c:pt>
                <c:pt idx="94">
                  <c:v>53.333333000000003</c:v>
                </c:pt>
                <c:pt idx="95">
                  <c:v>53.333333000000003</c:v>
                </c:pt>
                <c:pt idx="96">
                  <c:v>53.333333000000003</c:v>
                </c:pt>
                <c:pt idx="97">
                  <c:v>53.333333000000003</c:v>
                </c:pt>
                <c:pt idx="98">
                  <c:v>53.333333000000003</c:v>
                </c:pt>
                <c:pt idx="99">
                  <c:v>0</c:v>
                </c:pt>
                <c:pt idx="100">
                  <c:v>50</c:v>
                </c:pt>
                <c:pt idx="101">
                  <c:v>46.666666999999997</c:v>
                </c:pt>
                <c:pt idx="102">
                  <c:v>46.666666999999997</c:v>
                </c:pt>
                <c:pt idx="103">
                  <c:v>43.333333000000003</c:v>
                </c:pt>
                <c:pt idx="104">
                  <c:v>40</c:v>
                </c:pt>
                <c:pt idx="105">
                  <c:v>40</c:v>
                </c:pt>
                <c:pt idx="106">
                  <c:v>0</c:v>
                </c:pt>
                <c:pt idx="107">
                  <c:v>40</c:v>
                </c:pt>
                <c:pt idx="108">
                  <c:v>43.333333000000003</c:v>
                </c:pt>
                <c:pt idx="109">
                  <c:v>46.666666999999997</c:v>
                </c:pt>
                <c:pt idx="110">
                  <c:v>46.666666999999997</c:v>
                </c:pt>
                <c:pt idx="111">
                  <c:v>50</c:v>
                </c:pt>
                <c:pt idx="112">
                  <c:v>53.333333000000003</c:v>
                </c:pt>
                <c:pt idx="113">
                  <c:v>53.333333000000003</c:v>
                </c:pt>
                <c:pt idx="114">
                  <c:v>0</c:v>
                </c:pt>
                <c:pt idx="115">
                  <c:v>53.333333000000003</c:v>
                </c:pt>
                <c:pt idx="116">
                  <c:v>53.333333000000003</c:v>
                </c:pt>
                <c:pt idx="117">
                  <c:v>50</c:v>
                </c:pt>
                <c:pt idx="118">
                  <c:v>53.333333000000003</c:v>
                </c:pt>
                <c:pt idx="119">
                  <c:v>53.333333000000003</c:v>
                </c:pt>
                <c:pt idx="120">
                  <c:v>50</c:v>
                </c:pt>
                <c:pt idx="121">
                  <c:v>0</c:v>
                </c:pt>
                <c:pt idx="122">
                  <c:v>46.666666999999997</c:v>
                </c:pt>
                <c:pt idx="123">
                  <c:v>46.666666999999997</c:v>
                </c:pt>
                <c:pt idx="124">
                  <c:v>43.333333000000003</c:v>
                </c:pt>
                <c:pt idx="125">
                  <c:v>40</c:v>
                </c:pt>
                <c:pt idx="126">
                  <c:v>43.333333000000003</c:v>
                </c:pt>
                <c:pt idx="127">
                  <c:v>0</c:v>
                </c:pt>
                <c:pt idx="128">
                  <c:v>40</c:v>
                </c:pt>
                <c:pt idx="129">
                  <c:v>40</c:v>
                </c:pt>
                <c:pt idx="130">
                  <c:v>40</c:v>
                </c:pt>
                <c:pt idx="131">
                  <c:v>40</c:v>
                </c:pt>
                <c:pt idx="132">
                  <c:v>40</c:v>
                </c:pt>
                <c:pt idx="133">
                  <c:v>0</c:v>
                </c:pt>
                <c:pt idx="134">
                  <c:v>43.333333000000003</c:v>
                </c:pt>
                <c:pt idx="135">
                  <c:v>43.333333000000003</c:v>
                </c:pt>
                <c:pt idx="136">
                  <c:v>43.333333000000003</c:v>
                </c:pt>
                <c:pt idx="137">
                  <c:v>43.333333000000003</c:v>
                </c:pt>
                <c:pt idx="138">
                  <c:v>46.666666999999997</c:v>
                </c:pt>
                <c:pt idx="139">
                  <c:v>46.666666999999997</c:v>
                </c:pt>
                <c:pt idx="140">
                  <c:v>43.333333000000003</c:v>
                </c:pt>
                <c:pt idx="141">
                  <c:v>0</c:v>
                </c:pt>
                <c:pt idx="142">
                  <c:v>43.333333000000003</c:v>
                </c:pt>
                <c:pt idx="143">
                  <c:v>43.333333000000003</c:v>
                </c:pt>
                <c:pt idx="144">
                  <c:v>40</c:v>
                </c:pt>
                <c:pt idx="145">
                  <c:v>36.666666999999997</c:v>
                </c:pt>
                <c:pt idx="146">
                  <c:v>36.666666999999997</c:v>
                </c:pt>
                <c:pt idx="147">
                  <c:v>33.333333000000003</c:v>
                </c:pt>
                <c:pt idx="148">
                  <c:v>0</c:v>
                </c:pt>
                <c:pt idx="149">
                  <c:v>33.333333000000003</c:v>
                </c:pt>
                <c:pt idx="150">
                  <c:v>33.333333000000003</c:v>
                </c:pt>
                <c:pt idx="151">
                  <c:v>30</c:v>
                </c:pt>
                <c:pt idx="152">
                  <c:v>30</c:v>
                </c:pt>
                <c:pt idx="153">
                  <c:v>26.666667</c:v>
                </c:pt>
                <c:pt idx="154">
                  <c:v>23.333333</c:v>
                </c:pt>
                <c:pt idx="155">
                  <c:v>0</c:v>
                </c:pt>
                <c:pt idx="156">
                  <c:v>23.333333</c:v>
                </c:pt>
                <c:pt idx="157">
                  <c:v>26.666667</c:v>
                </c:pt>
                <c:pt idx="158">
                  <c:v>30</c:v>
                </c:pt>
                <c:pt idx="159">
                  <c:v>33.333333000000003</c:v>
                </c:pt>
                <c:pt idx="160">
                  <c:v>36.666666999999997</c:v>
                </c:pt>
                <c:pt idx="161">
                  <c:v>33.333333000000003</c:v>
                </c:pt>
                <c:pt idx="162">
                  <c:v>33.333333000000003</c:v>
                </c:pt>
                <c:pt idx="163">
                  <c:v>33.333333000000003</c:v>
                </c:pt>
                <c:pt idx="164">
                  <c:v>0</c:v>
                </c:pt>
                <c:pt idx="165">
                  <c:v>33.333333000000003</c:v>
                </c:pt>
                <c:pt idx="166">
                  <c:v>33.333333000000003</c:v>
                </c:pt>
                <c:pt idx="167">
                  <c:v>33.333333000000003</c:v>
                </c:pt>
                <c:pt idx="168">
                  <c:v>30</c:v>
                </c:pt>
                <c:pt idx="169">
                  <c:v>33.333333000000003</c:v>
                </c:pt>
                <c:pt idx="170">
                  <c:v>36.666666999999997</c:v>
                </c:pt>
                <c:pt idx="171">
                  <c:v>36.666666999999997</c:v>
                </c:pt>
                <c:pt idx="172">
                  <c:v>33.333333000000003</c:v>
                </c:pt>
                <c:pt idx="173">
                  <c:v>33.333333000000003</c:v>
                </c:pt>
                <c:pt idx="174">
                  <c:v>33.333333000000003</c:v>
                </c:pt>
                <c:pt idx="175">
                  <c:v>0</c:v>
                </c:pt>
                <c:pt idx="176">
                  <c:v>33.333333000000003</c:v>
                </c:pt>
                <c:pt idx="177">
                  <c:v>33.333333000000003</c:v>
                </c:pt>
                <c:pt idx="178">
                  <c:v>33.333333000000003</c:v>
                </c:pt>
                <c:pt idx="179">
                  <c:v>33.333333000000003</c:v>
                </c:pt>
                <c:pt idx="180">
                  <c:v>30</c:v>
                </c:pt>
                <c:pt idx="181">
                  <c:v>30</c:v>
                </c:pt>
                <c:pt idx="182">
                  <c:v>30</c:v>
                </c:pt>
                <c:pt idx="183">
                  <c:v>26.666667</c:v>
                </c:pt>
                <c:pt idx="184">
                  <c:v>26.666667</c:v>
                </c:pt>
                <c:pt idx="185">
                  <c:v>26.666667</c:v>
                </c:pt>
                <c:pt idx="186">
                  <c:v>26.666667</c:v>
                </c:pt>
                <c:pt idx="187">
                  <c:v>26.666667</c:v>
                </c:pt>
                <c:pt idx="188">
                  <c:v>26.666667</c:v>
                </c:pt>
                <c:pt idx="189">
                  <c:v>26.666667</c:v>
                </c:pt>
                <c:pt idx="190">
                  <c:v>23.333333</c:v>
                </c:pt>
                <c:pt idx="191">
                  <c:v>23.333333</c:v>
                </c:pt>
                <c:pt idx="192">
                  <c:v>20</c:v>
                </c:pt>
                <c:pt idx="193">
                  <c:v>20</c:v>
                </c:pt>
                <c:pt idx="194">
                  <c:v>20</c:v>
                </c:pt>
                <c:pt idx="195">
                  <c:v>20</c:v>
                </c:pt>
                <c:pt idx="196">
                  <c:v>20</c:v>
                </c:pt>
                <c:pt idx="197">
                  <c:v>20</c:v>
                </c:pt>
                <c:pt idx="198">
                  <c:v>20</c:v>
                </c:pt>
                <c:pt idx="199">
                  <c:v>20</c:v>
                </c:pt>
                <c:pt idx="200">
                  <c:v>16.666667</c:v>
                </c:pt>
                <c:pt idx="201">
                  <c:v>13.333333</c:v>
                </c:pt>
                <c:pt idx="202">
                  <c:v>13.333333</c:v>
                </c:pt>
                <c:pt idx="203">
                  <c:v>13.333333</c:v>
                </c:pt>
                <c:pt idx="204">
                  <c:v>13.333333</c:v>
                </c:pt>
                <c:pt idx="205">
                  <c:v>13.333333</c:v>
                </c:pt>
                <c:pt idx="206">
                  <c:v>10</c:v>
                </c:pt>
                <c:pt idx="207">
                  <c:v>6.6666670000000003</c:v>
                </c:pt>
                <c:pt idx="208">
                  <c:v>6.6666670000000003</c:v>
                </c:pt>
                <c:pt idx="209">
                  <c:v>0</c:v>
                </c:pt>
                <c:pt idx="210">
                  <c:v>6.6666670000000003</c:v>
                </c:pt>
                <c:pt idx="211">
                  <c:v>10</c:v>
                </c:pt>
                <c:pt idx="212">
                  <c:v>13.333333</c:v>
                </c:pt>
                <c:pt idx="213">
                  <c:v>13.333333</c:v>
                </c:pt>
                <c:pt idx="214">
                  <c:v>13.333333</c:v>
                </c:pt>
                <c:pt idx="215">
                  <c:v>13.333333</c:v>
                </c:pt>
                <c:pt idx="216">
                  <c:v>16.666667</c:v>
                </c:pt>
                <c:pt idx="217">
                  <c:v>20</c:v>
                </c:pt>
                <c:pt idx="218">
                  <c:v>23.333333</c:v>
                </c:pt>
                <c:pt idx="219">
                  <c:v>23.333333</c:v>
                </c:pt>
                <c:pt idx="220">
                  <c:v>23.333333</c:v>
                </c:pt>
                <c:pt idx="221">
                  <c:v>26.666667</c:v>
                </c:pt>
                <c:pt idx="222">
                  <c:v>23.333333</c:v>
                </c:pt>
                <c:pt idx="223">
                  <c:v>23.333333</c:v>
                </c:pt>
                <c:pt idx="224">
                  <c:v>0</c:v>
                </c:pt>
                <c:pt idx="225">
                  <c:v>23.333333</c:v>
                </c:pt>
                <c:pt idx="226">
                  <c:v>26.666667</c:v>
                </c:pt>
                <c:pt idx="227">
                  <c:v>26.666667</c:v>
                </c:pt>
                <c:pt idx="228">
                  <c:v>30</c:v>
                </c:pt>
                <c:pt idx="229">
                  <c:v>33.333333000000003</c:v>
                </c:pt>
                <c:pt idx="230">
                  <c:v>36.666666999999997</c:v>
                </c:pt>
                <c:pt idx="231">
                  <c:v>36.666666999999997</c:v>
                </c:pt>
                <c:pt idx="232">
                  <c:v>36.666666999999997</c:v>
                </c:pt>
                <c:pt idx="233">
                  <c:v>40</c:v>
                </c:pt>
                <c:pt idx="234">
                  <c:v>40</c:v>
                </c:pt>
                <c:pt idx="235">
                  <c:v>40</c:v>
                </c:pt>
                <c:pt idx="236">
                  <c:v>43.333333000000003</c:v>
                </c:pt>
                <c:pt idx="237">
                  <c:v>0</c:v>
                </c:pt>
                <c:pt idx="238">
                  <c:v>46.666666999999997</c:v>
                </c:pt>
                <c:pt idx="239">
                  <c:v>46.666666999999997</c:v>
                </c:pt>
                <c:pt idx="240">
                  <c:v>46.666666999999997</c:v>
                </c:pt>
                <c:pt idx="241">
                  <c:v>46.666666999999997</c:v>
                </c:pt>
                <c:pt idx="242">
                  <c:v>46.666666999999997</c:v>
                </c:pt>
                <c:pt idx="243">
                  <c:v>43.333333000000003</c:v>
                </c:pt>
                <c:pt idx="244">
                  <c:v>40</c:v>
                </c:pt>
                <c:pt idx="245">
                  <c:v>40</c:v>
                </c:pt>
                <c:pt idx="246">
                  <c:v>43.333333000000003</c:v>
                </c:pt>
                <c:pt idx="247">
                  <c:v>46.666666999999997</c:v>
                </c:pt>
                <c:pt idx="248">
                  <c:v>46.666666999999997</c:v>
                </c:pt>
                <c:pt idx="249">
                  <c:v>0</c:v>
                </c:pt>
                <c:pt idx="250">
                  <c:v>46.666666999999997</c:v>
                </c:pt>
                <c:pt idx="251">
                  <c:v>46.666666999999997</c:v>
                </c:pt>
                <c:pt idx="252">
                  <c:v>50</c:v>
                </c:pt>
                <c:pt idx="253">
                  <c:v>0</c:v>
                </c:pt>
                <c:pt idx="254">
                  <c:v>50</c:v>
                </c:pt>
                <c:pt idx="255">
                  <c:v>46.666666999999997</c:v>
                </c:pt>
                <c:pt idx="256">
                  <c:v>50</c:v>
                </c:pt>
                <c:pt idx="257">
                  <c:v>53.333333000000003</c:v>
                </c:pt>
                <c:pt idx="258">
                  <c:v>56.666666999999997</c:v>
                </c:pt>
                <c:pt idx="259">
                  <c:v>53.333333000000003</c:v>
                </c:pt>
                <c:pt idx="260">
                  <c:v>53.333333000000003</c:v>
                </c:pt>
                <c:pt idx="261">
                  <c:v>50</c:v>
                </c:pt>
                <c:pt idx="262">
                  <c:v>0</c:v>
                </c:pt>
                <c:pt idx="263">
                  <c:v>46.666666999999997</c:v>
                </c:pt>
                <c:pt idx="264">
                  <c:v>46.666666999999997</c:v>
                </c:pt>
                <c:pt idx="265">
                  <c:v>46.666666999999997</c:v>
                </c:pt>
                <c:pt idx="266">
                  <c:v>46.666666999999997</c:v>
                </c:pt>
                <c:pt idx="267">
                  <c:v>43.333333000000003</c:v>
                </c:pt>
                <c:pt idx="268">
                  <c:v>46.666666999999997</c:v>
                </c:pt>
                <c:pt idx="269">
                  <c:v>50</c:v>
                </c:pt>
                <c:pt idx="270">
                  <c:v>46.666666999999997</c:v>
                </c:pt>
                <c:pt idx="271">
                  <c:v>46.666666999999997</c:v>
                </c:pt>
                <c:pt idx="272">
                  <c:v>46.666666999999997</c:v>
                </c:pt>
                <c:pt idx="273">
                  <c:v>46.666666999999997</c:v>
                </c:pt>
                <c:pt idx="274">
                  <c:v>0</c:v>
                </c:pt>
                <c:pt idx="275">
                  <c:v>46.666666999999997</c:v>
                </c:pt>
                <c:pt idx="276">
                  <c:v>50</c:v>
                </c:pt>
                <c:pt idx="277">
                  <c:v>53.333333000000003</c:v>
                </c:pt>
                <c:pt idx="278">
                  <c:v>56.666666999999997</c:v>
                </c:pt>
                <c:pt idx="279">
                  <c:v>60</c:v>
                </c:pt>
                <c:pt idx="280">
                  <c:v>60</c:v>
                </c:pt>
                <c:pt idx="281">
                  <c:v>56.666666999999997</c:v>
                </c:pt>
                <c:pt idx="282">
                  <c:v>53.333333000000003</c:v>
                </c:pt>
                <c:pt idx="283">
                  <c:v>50</c:v>
                </c:pt>
                <c:pt idx="284">
                  <c:v>46.666666999999997</c:v>
                </c:pt>
                <c:pt idx="285">
                  <c:v>43.333333000000003</c:v>
                </c:pt>
                <c:pt idx="286">
                  <c:v>40</c:v>
                </c:pt>
                <c:pt idx="287">
                  <c:v>40</c:v>
                </c:pt>
                <c:pt idx="288">
                  <c:v>36.666666999999997</c:v>
                </c:pt>
                <c:pt idx="289">
                  <c:v>33.333333000000003</c:v>
                </c:pt>
                <c:pt idx="290">
                  <c:v>30</c:v>
                </c:pt>
                <c:pt idx="291">
                  <c:v>0</c:v>
                </c:pt>
                <c:pt idx="292">
                  <c:v>30</c:v>
                </c:pt>
                <c:pt idx="293">
                  <c:v>33.333333000000003</c:v>
                </c:pt>
                <c:pt idx="294">
                  <c:v>33.333333000000003</c:v>
                </c:pt>
                <c:pt idx="295">
                  <c:v>33.333333000000003</c:v>
                </c:pt>
                <c:pt idx="296">
                  <c:v>33.333333000000003</c:v>
                </c:pt>
                <c:pt idx="297">
                  <c:v>36.666666999999997</c:v>
                </c:pt>
                <c:pt idx="298">
                  <c:v>40</c:v>
                </c:pt>
                <c:pt idx="299">
                  <c:v>40</c:v>
                </c:pt>
                <c:pt idx="300">
                  <c:v>40</c:v>
                </c:pt>
                <c:pt idx="301">
                  <c:v>36.666666999999997</c:v>
                </c:pt>
                <c:pt idx="302">
                  <c:v>0</c:v>
                </c:pt>
                <c:pt idx="303">
                  <c:v>36.666666999999997</c:v>
                </c:pt>
                <c:pt idx="304">
                  <c:v>36.666666999999997</c:v>
                </c:pt>
                <c:pt idx="305">
                  <c:v>36.666666999999997</c:v>
                </c:pt>
                <c:pt idx="306">
                  <c:v>40</c:v>
                </c:pt>
                <c:pt idx="307">
                  <c:v>43.333333000000003</c:v>
                </c:pt>
                <c:pt idx="308">
                  <c:v>40</c:v>
                </c:pt>
                <c:pt idx="309">
                  <c:v>36.666666999999997</c:v>
                </c:pt>
                <c:pt idx="310">
                  <c:v>36.666666999999997</c:v>
                </c:pt>
                <c:pt idx="311">
                  <c:v>33.333333000000003</c:v>
                </c:pt>
                <c:pt idx="312">
                  <c:v>30</c:v>
                </c:pt>
                <c:pt idx="313">
                  <c:v>30</c:v>
                </c:pt>
                <c:pt idx="314">
                  <c:v>30</c:v>
                </c:pt>
                <c:pt idx="315">
                  <c:v>0</c:v>
                </c:pt>
                <c:pt idx="316">
                  <c:v>30</c:v>
                </c:pt>
                <c:pt idx="317">
                  <c:v>30</c:v>
                </c:pt>
                <c:pt idx="318">
                  <c:v>30</c:v>
                </c:pt>
                <c:pt idx="319">
                  <c:v>30</c:v>
                </c:pt>
                <c:pt idx="320">
                  <c:v>30</c:v>
                </c:pt>
                <c:pt idx="321">
                  <c:v>33.333333000000003</c:v>
                </c:pt>
                <c:pt idx="322">
                  <c:v>33.333333000000003</c:v>
                </c:pt>
                <c:pt idx="323">
                  <c:v>33.333333000000003</c:v>
                </c:pt>
                <c:pt idx="324">
                  <c:v>33.333333000000003</c:v>
                </c:pt>
                <c:pt idx="325">
                  <c:v>30</c:v>
                </c:pt>
                <c:pt idx="326">
                  <c:v>30</c:v>
                </c:pt>
                <c:pt idx="327">
                  <c:v>30</c:v>
                </c:pt>
                <c:pt idx="328">
                  <c:v>26.666667</c:v>
                </c:pt>
                <c:pt idx="329">
                  <c:v>26.666667</c:v>
                </c:pt>
                <c:pt idx="330">
                  <c:v>0</c:v>
                </c:pt>
                <c:pt idx="331">
                  <c:v>23.333333</c:v>
                </c:pt>
                <c:pt idx="332">
                  <c:v>23.333333</c:v>
                </c:pt>
                <c:pt idx="333">
                  <c:v>20</c:v>
                </c:pt>
                <c:pt idx="334">
                  <c:v>20</c:v>
                </c:pt>
                <c:pt idx="335">
                  <c:v>20</c:v>
                </c:pt>
                <c:pt idx="336">
                  <c:v>16.666667</c:v>
                </c:pt>
                <c:pt idx="337">
                  <c:v>16.666667</c:v>
                </c:pt>
                <c:pt idx="338">
                  <c:v>16.666667</c:v>
                </c:pt>
                <c:pt idx="339">
                  <c:v>16.666667</c:v>
                </c:pt>
                <c:pt idx="340">
                  <c:v>20</c:v>
                </c:pt>
                <c:pt idx="341">
                  <c:v>23.333333</c:v>
                </c:pt>
                <c:pt idx="342">
                  <c:v>20</c:v>
                </c:pt>
                <c:pt idx="343">
                  <c:v>0</c:v>
                </c:pt>
                <c:pt idx="344">
                  <c:v>20</c:v>
                </c:pt>
                <c:pt idx="345">
                  <c:v>23.333333</c:v>
                </c:pt>
                <c:pt idx="346">
                  <c:v>23.333333</c:v>
                </c:pt>
                <c:pt idx="347">
                  <c:v>23.333333</c:v>
                </c:pt>
                <c:pt idx="348">
                  <c:v>26.666667</c:v>
                </c:pt>
                <c:pt idx="349">
                  <c:v>30</c:v>
                </c:pt>
                <c:pt idx="350">
                  <c:v>30</c:v>
                </c:pt>
                <c:pt idx="351">
                  <c:v>33.333333000000003</c:v>
                </c:pt>
                <c:pt idx="352">
                  <c:v>36.666666999999997</c:v>
                </c:pt>
                <c:pt idx="353">
                  <c:v>33.333333000000003</c:v>
                </c:pt>
                <c:pt idx="354">
                  <c:v>33.333333000000003</c:v>
                </c:pt>
                <c:pt idx="355">
                  <c:v>33.333333000000003</c:v>
                </c:pt>
                <c:pt idx="356">
                  <c:v>33.333333000000003</c:v>
                </c:pt>
                <c:pt idx="357">
                  <c:v>33.333333000000003</c:v>
                </c:pt>
                <c:pt idx="358">
                  <c:v>33.333333000000003</c:v>
                </c:pt>
                <c:pt idx="359">
                  <c:v>33.333333000000003</c:v>
                </c:pt>
                <c:pt idx="360">
                  <c:v>33.333333000000003</c:v>
                </c:pt>
                <c:pt idx="361">
                  <c:v>30</c:v>
                </c:pt>
                <c:pt idx="362">
                  <c:v>30</c:v>
                </c:pt>
                <c:pt idx="363">
                  <c:v>33.333333000000003</c:v>
                </c:pt>
                <c:pt idx="364">
                  <c:v>33.333333000000003</c:v>
                </c:pt>
                <c:pt idx="365">
                  <c:v>0</c:v>
                </c:pt>
                <c:pt idx="366">
                  <c:v>33.333333000000003</c:v>
                </c:pt>
                <c:pt idx="367">
                  <c:v>33.333333000000003</c:v>
                </c:pt>
                <c:pt idx="368">
                  <c:v>36.666666999999997</c:v>
                </c:pt>
                <c:pt idx="369">
                  <c:v>40</c:v>
                </c:pt>
                <c:pt idx="370">
                  <c:v>40</c:v>
                </c:pt>
                <c:pt idx="371">
                  <c:v>36.666666999999997</c:v>
                </c:pt>
                <c:pt idx="372">
                  <c:v>33.333333000000003</c:v>
                </c:pt>
                <c:pt idx="373">
                  <c:v>30</c:v>
                </c:pt>
                <c:pt idx="374">
                  <c:v>30</c:v>
                </c:pt>
                <c:pt idx="375">
                  <c:v>30</c:v>
                </c:pt>
                <c:pt idx="376">
                  <c:v>26.666667</c:v>
                </c:pt>
                <c:pt idx="377">
                  <c:v>26.666667</c:v>
                </c:pt>
                <c:pt idx="378">
                  <c:v>26.666667</c:v>
                </c:pt>
                <c:pt idx="379">
                  <c:v>23.333333</c:v>
                </c:pt>
                <c:pt idx="380">
                  <c:v>20</c:v>
                </c:pt>
                <c:pt idx="381">
                  <c:v>20</c:v>
                </c:pt>
                <c:pt idx="382">
                  <c:v>16.666667</c:v>
                </c:pt>
                <c:pt idx="383">
                  <c:v>0</c:v>
                </c:pt>
                <c:pt idx="384">
                  <c:v>13.333333</c:v>
                </c:pt>
                <c:pt idx="385">
                  <c:v>13.333333</c:v>
                </c:pt>
                <c:pt idx="386">
                  <c:v>16.666667</c:v>
                </c:pt>
                <c:pt idx="387">
                  <c:v>20</c:v>
                </c:pt>
                <c:pt idx="388">
                  <c:v>23.333333</c:v>
                </c:pt>
                <c:pt idx="389">
                  <c:v>26.666667</c:v>
                </c:pt>
                <c:pt idx="390">
                  <c:v>30</c:v>
                </c:pt>
                <c:pt idx="391">
                  <c:v>30</c:v>
                </c:pt>
                <c:pt idx="392">
                  <c:v>30</c:v>
                </c:pt>
                <c:pt idx="393">
                  <c:v>30</c:v>
                </c:pt>
                <c:pt idx="394">
                  <c:v>30</c:v>
                </c:pt>
                <c:pt idx="395">
                  <c:v>26.666667</c:v>
                </c:pt>
                <c:pt idx="396">
                  <c:v>26.666667</c:v>
                </c:pt>
                <c:pt idx="397">
                  <c:v>26.666667</c:v>
                </c:pt>
                <c:pt idx="398">
                  <c:v>26.666667</c:v>
                </c:pt>
                <c:pt idx="399">
                  <c:v>23.333333</c:v>
                </c:pt>
                <c:pt idx="400">
                  <c:v>20</c:v>
                </c:pt>
                <c:pt idx="401">
                  <c:v>20</c:v>
                </c:pt>
                <c:pt idx="402">
                  <c:v>20</c:v>
                </c:pt>
                <c:pt idx="403">
                  <c:v>20</c:v>
                </c:pt>
                <c:pt idx="404">
                  <c:v>20</c:v>
                </c:pt>
                <c:pt idx="405">
                  <c:v>20</c:v>
                </c:pt>
                <c:pt idx="406">
                  <c:v>20</c:v>
                </c:pt>
                <c:pt idx="407">
                  <c:v>0</c:v>
                </c:pt>
                <c:pt idx="408">
                  <c:v>20</c:v>
                </c:pt>
                <c:pt idx="409">
                  <c:v>20</c:v>
                </c:pt>
                <c:pt idx="410">
                  <c:v>20</c:v>
                </c:pt>
                <c:pt idx="411">
                  <c:v>20</c:v>
                </c:pt>
                <c:pt idx="412">
                  <c:v>20</c:v>
                </c:pt>
                <c:pt idx="413">
                  <c:v>23.333333</c:v>
                </c:pt>
                <c:pt idx="414">
                  <c:v>26.666667</c:v>
                </c:pt>
                <c:pt idx="415">
                  <c:v>30</c:v>
                </c:pt>
                <c:pt idx="416">
                  <c:v>30</c:v>
                </c:pt>
                <c:pt idx="417">
                  <c:v>26.666667</c:v>
                </c:pt>
                <c:pt idx="418">
                  <c:v>23.333333</c:v>
                </c:pt>
                <c:pt idx="419">
                  <c:v>20</c:v>
                </c:pt>
                <c:pt idx="420">
                  <c:v>16.666667</c:v>
                </c:pt>
                <c:pt idx="421">
                  <c:v>16.666667</c:v>
                </c:pt>
                <c:pt idx="422">
                  <c:v>20</c:v>
                </c:pt>
                <c:pt idx="423">
                  <c:v>20</c:v>
                </c:pt>
                <c:pt idx="424">
                  <c:v>20</c:v>
                </c:pt>
                <c:pt idx="425">
                  <c:v>20</c:v>
                </c:pt>
                <c:pt idx="426">
                  <c:v>20</c:v>
                </c:pt>
                <c:pt idx="427">
                  <c:v>20</c:v>
                </c:pt>
                <c:pt idx="428">
                  <c:v>0</c:v>
                </c:pt>
                <c:pt idx="429">
                  <c:v>20</c:v>
                </c:pt>
                <c:pt idx="430">
                  <c:v>23.333333</c:v>
                </c:pt>
                <c:pt idx="431">
                  <c:v>26.666667</c:v>
                </c:pt>
                <c:pt idx="432">
                  <c:v>30</c:v>
                </c:pt>
                <c:pt idx="433">
                  <c:v>30</c:v>
                </c:pt>
                <c:pt idx="434">
                  <c:v>33.333333000000003</c:v>
                </c:pt>
                <c:pt idx="435">
                  <c:v>36.666666999999997</c:v>
                </c:pt>
                <c:pt idx="436">
                  <c:v>36.666666999999997</c:v>
                </c:pt>
                <c:pt idx="437">
                  <c:v>36.666666999999997</c:v>
                </c:pt>
                <c:pt idx="438">
                  <c:v>40</c:v>
                </c:pt>
                <c:pt idx="439">
                  <c:v>43.333333000000003</c:v>
                </c:pt>
                <c:pt idx="440">
                  <c:v>46.666666999999997</c:v>
                </c:pt>
                <c:pt idx="441">
                  <c:v>50</c:v>
                </c:pt>
                <c:pt idx="442">
                  <c:v>53.333333000000003</c:v>
                </c:pt>
                <c:pt idx="443">
                  <c:v>53.333333000000003</c:v>
                </c:pt>
                <c:pt idx="444">
                  <c:v>50</c:v>
                </c:pt>
                <c:pt idx="445">
                  <c:v>50</c:v>
                </c:pt>
                <c:pt idx="446">
                  <c:v>46.666666999999997</c:v>
                </c:pt>
                <c:pt idx="447">
                  <c:v>46.666666999999997</c:v>
                </c:pt>
                <c:pt idx="448">
                  <c:v>46.666666999999997</c:v>
                </c:pt>
                <c:pt idx="449">
                  <c:v>0</c:v>
                </c:pt>
                <c:pt idx="450">
                  <c:v>46.666666999999997</c:v>
                </c:pt>
                <c:pt idx="451">
                  <c:v>46.666666999999997</c:v>
                </c:pt>
                <c:pt idx="452">
                  <c:v>50</c:v>
                </c:pt>
                <c:pt idx="453">
                  <c:v>50</c:v>
                </c:pt>
                <c:pt idx="454">
                  <c:v>46.666666999999997</c:v>
                </c:pt>
                <c:pt idx="455">
                  <c:v>46.666666999999997</c:v>
                </c:pt>
                <c:pt idx="456">
                  <c:v>46.666666999999997</c:v>
                </c:pt>
                <c:pt idx="457">
                  <c:v>46.666666999999997</c:v>
                </c:pt>
                <c:pt idx="458">
                  <c:v>46.666666999999997</c:v>
                </c:pt>
                <c:pt idx="459">
                  <c:v>46.666666999999997</c:v>
                </c:pt>
                <c:pt idx="460">
                  <c:v>46.666666999999997</c:v>
                </c:pt>
                <c:pt idx="461">
                  <c:v>43.333333000000003</c:v>
                </c:pt>
                <c:pt idx="462">
                  <c:v>40</c:v>
                </c:pt>
                <c:pt idx="463">
                  <c:v>36.666666999999997</c:v>
                </c:pt>
                <c:pt idx="464">
                  <c:v>33.333333000000003</c:v>
                </c:pt>
                <c:pt idx="465">
                  <c:v>33.333333000000003</c:v>
                </c:pt>
                <c:pt idx="466">
                  <c:v>30</c:v>
                </c:pt>
                <c:pt idx="467">
                  <c:v>30</c:v>
                </c:pt>
                <c:pt idx="468">
                  <c:v>0</c:v>
                </c:pt>
                <c:pt idx="469">
                  <c:v>30</c:v>
                </c:pt>
                <c:pt idx="470">
                  <c:v>26.666667</c:v>
                </c:pt>
                <c:pt idx="471">
                  <c:v>23.333333</c:v>
                </c:pt>
                <c:pt idx="472">
                  <c:v>23.333333</c:v>
                </c:pt>
                <c:pt idx="473">
                  <c:v>20</c:v>
                </c:pt>
                <c:pt idx="474">
                  <c:v>16.666667</c:v>
                </c:pt>
                <c:pt idx="475">
                  <c:v>20</c:v>
                </c:pt>
                <c:pt idx="476">
                  <c:v>23.333333</c:v>
                </c:pt>
                <c:pt idx="477">
                  <c:v>23.333333</c:v>
                </c:pt>
                <c:pt idx="478">
                  <c:v>26.666667</c:v>
                </c:pt>
                <c:pt idx="479">
                  <c:v>30</c:v>
                </c:pt>
                <c:pt idx="480">
                  <c:v>33.333333000000003</c:v>
                </c:pt>
                <c:pt idx="481">
                  <c:v>36.666666999999997</c:v>
                </c:pt>
                <c:pt idx="482">
                  <c:v>40</c:v>
                </c:pt>
                <c:pt idx="483">
                  <c:v>40</c:v>
                </c:pt>
                <c:pt idx="484">
                  <c:v>36.666666999999997</c:v>
                </c:pt>
                <c:pt idx="485">
                  <c:v>36.666666999999997</c:v>
                </c:pt>
                <c:pt idx="486">
                  <c:v>36.666666999999997</c:v>
                </c:pt>
                <c:pt idx="487">
                  <c:v>36.666666999999997</c:v>
                </c:pt>
                <c:pt idx="488">
                  <c:v>36.666666999999997</c:v>
                </c:pt>
                <c:pt idx="489">
                  <c:v>36.666666999999997</c:v>
                </c:pt>
                <c:pt idx="490">
                  <c:v>40</c:v>
                </c:pt>
                <c:pt idx="491">
                  <c:v>43.333333000000003</c:v>
                </c:pt>
                <c:pt idx="492">
                  <c:v>43.333333000000003</c:v>
                </c:pt>
                <c:pt idx="493">
                  <c:v>43.333333000000003</c:v>
                </c:pt>
                <c:pt idx="494">
                  <c:v>43.333333000000003</c:v>
                </c:pt>
                <c:pt idx="495">
                  <c:v>43.333333000000003</c:v>
                </c:pt>
                <c:pt idx="496">
                  <c:v>40</c:v>
                </c:pt>
                <c:pt idx="497">
                  <c:v>40</c:v>
                </c:pt>
                <c:pt idx="498">
                  <c:v>40</c:v>
                </c:pt>
                <c:pt idx="499">
                  <c:v>40</c:v>
                </c:pt>
                <c:pt idx="500">
                  <c:v>40</c:v>
                </c:pt>
                <c:pt idx="501">
                  <c:v>40</c:v>
                </c:pt>
                <c:pt idx="502">
                  <c:v>36.666666999999997</c:v>
                </c:pt>
                <c:pt idx="503">
                  <c:v>40</c:v>
                </c:pt>
                <c:pt idx="504">
                  <c:v>43.333333000000003</c:v>
                </c:pt>
                <c:pt idx="505">
                  <c:v>40</c:v>
                </c:pt>
                <c:pt idx="506">
                  <c:v>40</c:v>
                </c:pt>
                <c:pt idx="507">
                  <c:v>36.666666999999997</c:v>
                </c:pt>
                <c:pt idx="508">
                  <c:v>33.333333000000003</c:v>
                </c:pt>
                <c:pt idx="509">
                  <c:v>30</c:v>
                </c:pt>
                <c:pt idx="510">
                  <c:v>26.666667</c:v>
                </c:pt>
                <c:pt idx="511">
                  <c:v>23.333333</c:v>
                </c:pt>
                <c:pt idx="512">
                  <c:v>20</c:v>
                </c:pt>
                <c:pt idx="513">
                  <c:v>16.666667</c:v>
                </c:pt>
                <c:pt idx="514">
                  <c:v>0</c:v>
                </c:pt>
                <c:pt idx="515">
                  <c:v>16.666667</c:v>
                </c:pt>
                <c:pt idx="516">
                  <c:v>20</c:v>
                </c:pt>
                <c:pt idx="517">
                  <c:v>20</c:v>
                </c:pt>
                <c:pt idx="518">
                  <c:v>23.333333</c:v>
                </c:pt>
                <c:pt idx="519">
                  <c:v>26.666667</c:v>
                </c:pt>
                <c:pt idx="520">
                  <c:v>26.666667</c:v>
                </c:pt>
                <c:pt idx="521">
                  <c:v>23.333333</c:v>
                </c:pt>
                <c:pt idx="522">
                  <c:v>0</c:v>
                </c:pt>
                <c:pt idx="523">
                  <c:v>20</c:v>
                </c:pt>
                <c:pt idx="524">
                  <c:v>20</c:v>
                </c:pt>
                <c:pt idx="525">
                  <c:v>23.333333</c:v>
                </c:pt>
                <c:pt idx="526">
                  <c:v>26.666667</c:v>
                </c:pt>
                <c:pt idx="527">
                  <c:v>26.666667</c:v>
                </c:pt>
                <c:pt idx="528">
                  <c:v>26.666667</c:v>
                </c:pt>
                <c:pt idx="529">
                  <c:v>30</c:v>
                </c:pt>
                <c:pt idx="530">
                  <c:v>30</c:v>
                </c:pt>
                <c:pt idx="531">
                  <c:v>33.333333000000003</c:v>
                </c:pt>
                <c:pt idx="532">
                  <c:v>33.333333000000003</c:v>
                </c:pt>
                <c:pt idx="533">
                  <c:v>33.333333000000003</c:v>
                </c:pt>
                <c:pt idx="534">
                  <c:v>33.333333000000003</c:v>
                </c:pt>
                <c:pt idx="535">
                  <c:v>30</c:v>
                </c:pt>
                <c:pt idx="536">
                  <c:v>26.666667</c:v>
                </c:pt>
                <c:pt idx="537">
                  <c:v>26.666667</c:v>
                </c:pt>
                <c:pt idx="538">
                  <c:v>23.333333</c:v>
                </c:pt>
                <c:pt idx="539">
                  <c:v>23.333333</c:v>
                </c:pt>
                <c:pt idx="540">
                  <c:v>23.333333</c:v>
                </c:pt>
                <c:pt idx="541">
                  <c:v>23.333333</c:v>
                </c:pt>
                <c:pt idx="542">
                  <c:v>23.333333</c:v>
                </c:pt>
                <c:pt idx="543">
                  <c:v>26.666667</c:v>
                </c:pt>
                <c:pt idx="544">
                  <c:v>26.666667</c:v>
                </c:pt>
                <c:pt idx="545">
                  <c:v>26.666667</c:v>
                </c:pt>
                <c:pt idx="546">
                  <c:v>26.666667</c:v>
                </c:pt>
                <c:pt idx="547">
                  <c:v>0</c:v>
                </c:pt>
                <c:pt idx="548">
                  <c:v>23.333333</c:v>
                </c:pt>
                <c:pt idx="549">
                  <c:v>23.333333</c:v>
                </c:pt>
                <c:pt idx="550">
                  <c:v>20</c:v>
                </c:pt>
                <c:pt idx="551">
                  <c:v>20</c:v>
                </c:pt>
                <c:pt idx="552">
                  <c:v>23.333333</c:v>
                </c:pt>
                <c:pt idx="553">
                  <c:v>26.666667</c:v>
                </c:pt>
                <c:pt idx="554">
                  <c:v>30</c:v>
                </c:pt>
                <c:pt idx="555">
                  <c:v>33.333333000000003</c:v>
                </c:pt>
                <c:pt idx="556">
                  <c:v>30</c:v>
                </c:pt>
                <c:pt idx="557">
                  <c:v>30</c:v>
                </c:pt>
                <c:pt idx="558">
                  <c:v>33.333333000000003</c:v>
                </c:pt>
                <c:pt idx="559">
                  <c:v>33.333333000000003</c:v>
                </c:pt>
                <c:pt idx="560">
                  <c:v>30</c:v>
                </c:pt>
                <c:pt idx="561">
                  <c:v>30</c:v>
                </c:pt>
                <c:pt idx="562">
                  <c:v>26.666667</c:v>
                </c:pt>
                <c:pt idx="563">
                  <c:v>26.666667</c:v>
                </c:pt>
                <c:pt idx="564">
                  <c:v>30</c:v>
                </c:pt>
                <c:pt idx="565">
                  <c:v>33.333333000000003</c:v>
                </c:pt>
                <c:pt idx="566">
                  <c:v>33.333333000000003</c:v>
                </c:pt>
                <c:pt idx="567">
                  <c:v>33.333333000000003</c:v>
                </c:pt>
                <c:pt idx="568">
                  <c:v>33.333333000000003</c:v>
                </c:pt>
                <c:pt idx="569">
                  <c:v>33.333333000000003</c:v>
                </c:pt>
                <c:pt idx="570">
                  <c:v>36.666666999999997</c:v>
                </c:pt>
                <c:pt idx="571">
                  <c:v>40</c:v>
                </c:pt>
                <c:pt idx="572">
                  <c:v>43.333333000000003</c:v>
                </c:pt>
                <c:pt idx="573">
                  <c:v>43.333333000000003</c:v>
                </c:pt>
                <c:pt idx="574">
                  <c:v>40</c:v>
                </c:pt>
                <c:pt idx="575">
                  <c:v>40</c:v>
                </c:pt>
                <c:pt idx="576">
                  <c:v>40</c:v>
                </c:pt>
                <c:pt idx="577">
                  <c:v>40</c:v>
                </c:pt>
                <c:pt idx="578">
                  <c:v>43.333333000000003</c:v>
                </c:pt>
                <c:pt idx="579">
                  <c:v>46.666666999999997</c:v>
                </c:pt>
                <c:pt idx="580">
                  <c:v>50</c:v>
                </c:pt>
                <c:pt idx="581">
                  <c:v>46.666666999999997</c:v>
                </c:pt>
                <c:pt idx="582">
                  <c:v>43.333333000000003</c:v>
                </c:pt>
                <c:pt idx="583">
                  <c:v>43.333333000000003</c:v>
                </c:pt>
                <c:pt idx="584">
                  <c:v>40</c:v>
                </c:pt>
                <c:pt idx="585">
                  <c:v>36.666666999999997</c:v>
                </c:pt>
                <c:pt idx="586">
                  <c:v>36.666666999999997</c:v>
                </c:pt>
                <c:pt idx="587">
                  <c:v>33.333333000000003</c:v>
                </c:pt>
                <c:pt idx="588">
                  <c:v>33.333333000000003</c:v>
                </c:pt>
                <c:pt idx="589">
                  <c:v>36.666666999999997</c:v>
                </c:pt>
                <c:pt idx="590">
                  <c:v>40</c:v>
                </c:pt>
                <c:pt idx="591">
                  <c:v>40</c:v>
                </c:pt>
                <c:pt idx="592">
                  <c:v>40</c:v>
                </c:pt>
                <c:pt idx="593">
                  <c:v>40</c:v>
                </c:pt>
                <c:pt idx="594">
                  <c:v>36.666666999999997</c:v>
                </c:pt>
                <c:pt idx="595">
                  <c:v>36.666666999999997</c:v>
                </c:pt>
                <c:pt idx="596">
                  <c:v>36.666666999999997</c:v>
                </c:pt>
                <c:pt idx="597">
                  <c:v>36.666666999999997</c:v>
                </c:pt>
                <c:pt idx="598">
                  <c:v>40</c:v>
                </c:pt>
                <c:pt idx="599">
                  <c:v>40</c:v>
                </c:pt>
                <c:pt idx="600">
                  <c:v>36.666666999999997</c:v>
                </c:pt>
                <c:pt idx="601">
                  <c:v>33.333333000000003</c:v>
                </c:pt>
                <c:pt idx="602">
                  <c:v>30</c:v>
                </c:pt>
                <c:pt idx="603">
                  <c:v>30</c:v>
                </c:pt>
                <c:pt idx="604">
                  <c:v>33.333333000000003</c:v>
                </c:pt>
                <c:pt idx="605">
                  <c:v>33.333333000000003</c:v>
                </c:pt>
                <c:pt idx="606">
                  <c:v>36.666666999999997</c:v>
                </c:pt>
                <c:pt idx="607">
                  <c:v>36.666666999999997</c:v>
                </c:pt>
                <c:pt idx="608">
                  <c:v>33.333333000000003</c:v>
                </c:pt>
                <c:pt idx="609">
                  <c:v>30</c:v>
                </c:pt>
                <c:pt idx="610">
                  <c:v>26.666667</c:v>
                </c:pt>
                <c:pt idx="611">
                  <c:v>26.666667</c:v>
                </c:pt>
                <c:pt idx="612">
                  <c:v>26.666667</c:v>
                </c:pt>
                <c:pt idx="613">
                  <c:v>23.333333</c:v>
                </c:pt>
                <c:pt idx="614">
                  <c:v>26.666667</c:v>
                </c:pt>
                <c:pt idx="615">
                  <c:v>26.666667</c:v>
                </c:pt>
                <c:pt idx="616">
                  <c:v>26.666667</c:v>
                </c:pt>
                <c:pt idx="617">
                  <c:v>0</c:v>
                </c:pt>
                <c:pt idx="618">
                  <c:v>26.666667</c:v>
                </c:pt>
                <c:pt idx="619">
                  <c:v>23.333333</c:v>
                </c:pt>
                <c:pt idx="620">
                  <c:v>20</c:v>
                </c:pt>
                <c:pt idx="621">
                  <c:v>0</c:v>
                </c:pt>
                <c:pt idx="622">
                  <c:v>0</c:v>
                </c:pt>
                <c:pt idx="623">
                  <c:v>20</c:v>
                </c:pt>
                <c:pt idx="624">
                  <c:v>20</c:v>
                </c:pt>
                <c:pt idx="625">
                  <c:v>0</c:v>
                </c:pt>
                <c:pt idx="626">
                  <c:v>23.333333</c:v>
                </c:pt>
                <c:pt idx="627">
                  <c:v>26.666667</c:v>
                </c:pt>
                <c:pt idx="628">
                  <c:v>30</c:v>
                </c:pt>
                <c:pt idx="629">
                  <c:v>30</c:v>
                </c:pt>
                <c:pt idx="630">
                  <c:v>33.333333000000003</c:v>
                </c:pt>
                <c:pt idx="631">
                  <c:v>36.666666999999997</c:v>
                </c:pt>
                <c:pt idx="632">
                  <c:v>33.333333000000003</c:v>
                </c:pt>
                <c:pt idx="633">
                  <c:v>33.333333000000003</c:v>
                </c:pt>
                <c:pt idx="634">
                  <c:v>33.333333000000003</c:v>
                </c:pt>
                <c:pt idx="635">
                  <c:v>33.333333000000003</c:v>
                </c:pt>
                <c:pt idx="636">
                  <c:v>33.333333000000003</c:v>
                </c:pt>
                <c:pt idx="637">
                  <c:v>33.333333000000003</c:v>
                </c:pt>
                <c:pt idx="638">
                  <c:v>30</c:v>
                </c:pt>
                <c:pt idx="639">
                  <c:v>30</c:v>
                </c:pt>
                <c:pt idx="640">
                  <c:v>26.666667</c:v>
                </c:pt>
                <c:pt idx="641">
                  <c:v>26.666667</c:v>
                </c:pt>
                <c:pt idx="642">
                  <c:v>26.666667</c:v>
                </c:pt>
                <c:pt idx="643">
                  <c:v>26.666667</c:v>
                </c:pt>
                <c:pt idx="644">
                  <c:v>30</c:v>
                </c:pt>
                <c:pt idx="645">
                  <c:v>30</c:v>
                </c:pt>
                <c:pt idx="646">
                  <c:v>30</c:v>
                </c:pt>
                <c:pt idx="647">
                  <c:v>30</c:v>
                </c:pt>
                <c:pt idx="648">
                  <c:v>26.666667</c:v>
                </c:pt>
                <c:pt idx="649">
                  <c:v>26.666667</c:v>
                </c:pt>
                <c:pt idx="650">
                  <c:v>26.666667</c:v>
                </c:pt>
                <c:pt idx="651">
                  <c:v>26.666667</c:v>
                </c:pt>
                <c:pt idx="652">
                  <c:v>26.666667</c:v>
                </c:pt>
                <c:pt idx="653">
                  <c:v>26.666667</c:v>
                </c:pt>
                <c:pt idx="654">
                  <c:v>23.333333</c:v>
                </c:pt>
                <c:pt idx="655">
                  <c:v>26.666667</c:v>
                </c:pt>
                <c:pt idx="656">
                  <c:v>26.666667</c:v>
                </c:pt>
                <c:pt idx="657">
                  <c:v>26.666667</c:v>
                </c:pt>
                <c:pt idx="658">
                  <c:v>26.666667</c:v>
                </c:pt>
                <c:pt idx="659">
                  <c:v>26.666667</c:v>
                </c:pt>
                <c:pt idx="660">
                  <c:v>26.666667</c:v>
                </c:pt>
                <c:pt idx="661">
                  <c:v>26.666667</c:v>
                </c:pt>
                <c:pt idx="662">
                  <c:v>30</c:v>
                </c:pt>
                <c:pt idx="663">
                  <c:v>33.333333000000003</c:v>
                </c:pt>
                <c:pt idx="664">
                  <c:v>36.666666999999997</c:v>
                </c:pt>
                <c:pt idx="665">
                  <c:v>40</c:v>
                </c:pt>
                <c:pt idx="666">
                  <c:v>43.333333000000003</c:v>
                </c:pt>
                <c:pt idx="667">
                  <c:v>0</c:v>
                </c:pt>
                <c:pt idx="668">
                  <c:v>43.333333000000003</c:v>
                </c:pt>
                <c:pt idx="669">
                  <c:v>43.333333000000003</c:v>
                </c:pt>
                <c:pt idx="670">
                  <c:v>46.666666999999997</c:v>
                </c:pt>
                <c:pt idx="671">
                  <c:v>50</c:v>
                </c:pt>
                <c:pt idx="672">
                  <c:v>0</c:v>
                </c:pt>
                <c:pt idx="673">
                  <c:v>53.333333000000003</c:v>
                </c:pt>
                <c:pt idx="674">
                  <c:v>56.666666999999997</c:v>
                </c:pt>
                <c:pt idx="675">
                  <c:v>56.666666999999997</c:v>
                </c:pt>
                <c:pt idx="676">
                  <c:v>53.333333000000003</c:v>
                </c:pt>
                <c:pt idx="677">
                  <c:v>0</c:v>
                </c:pt>
                <c:pt idx="678">
                  <c:v>53.333333000000003</c:v>
                </c:pt>
                <c:pt idx="679">
                  <c:v>56.666666999999997</c:v>
                </c:pt>
                <c:pt idx="680">
                  <c:v>60</c:v>
                </c:pt>
                <c:pt idx="681">
                  <c:v>63.333333000000003</c:v>
                </c:pt>
                <c:pt idx="682">
                  <c:v>0</c:v>
                </c:pt>
                <c:pt idx="683">
                  <c:v>66.666667000000004</c:v>
                </c:pt>
                <c:pt idx="684">
                  <c:v>70</c:v>
                </c:pt>
                <c:pt idx="685">
                  <c:v>73.333332999999996</c:v>
                </c:pt>
                <c:pt idx="686">
                  <c:v>0</c:v>
                </c:pt>
                <c:pt idx="687">
                  <c:v>76.666667000000004</c:v>
                </c:pt>
                <c:pt idx="688">
                  <c:v>0</c:v>
                </c:pt>
                <c:pt idx="689">
                  <c:v>80</c:v>
                </c:pt>
                <c:pt idx="690">
                  <c:v>0</c:v>
                </c:pt>
                <c:pt idx="691">
                  <c:v>83.333332999999996</c:v>
                </c:pt>
                <c:pt idx="692">
                  <c:v>83.333332999999996</c:v>
                </c:pt>
                <c:pt idx="693">
                  <c:v>83.333332999999996</c:v>
                </c:pt>
                <c:pt idx="694">
                  <c:v>83.333332999999996</c:v>
                </c:pt>
                <c:pt idx="695">
                  <c:v>83.333332999999996</c:v>
                </c:pt>
                <c:pt idx="696">
                  <c:v>80</c:v>
                </c:pt>
                <c:pt idx="697">
                  <c:v>0</c:v>
                </c:pt>
                <c:pt idx="698">
                  <c:v>80</c:v>
                </c:pt>
                <c:pt idx="699">
                  <c:v>80</c:v>
                </c:pt>
                <c:pt idx="700">
                  <c:v>76.666667000000004</c:v>
                </c:pt>
                <c:pt idx="701">
                  <c:v>73.333332999999996</c:v>
                </c:pt>
                <c:pt idx="702">
                  <c:v>70</c:v>
                </c:pt>
                <c:pt idx="703">
                  <c:v>70</c:v>
                </c:pt>
                <c:pt idx="704">
                  <c:v>66.666667000000004</c:v>
                </c:pt>
                <c:pt idx="705">
                  <c:v>70</c:v>
                </c:pt>
                <c:pt idx="706">
                  <c:v>0</c:v>
                </c:pt>
                <c:pt idx="707">
                  <c:v>0</c:v>
                </c:pt>
                <c:pt idx="708">
                  <c:v>73.333332999999996</c:v>
                </c:pt>
                <c:pt idx="709">
                  <c:v>73.333332999999996</c:v>
                </c:pt>
                <c:pt idx="710">
                  <c:v>73.333332999999996</c:v>
                </c:pt>
                <c:pt idx="711">
                  <c:v>73.333332999999996</c:v>
                </c:pt>
                <c:pt idx="712">
                  <c:v>70</c:v>
                </c:pt>
                <c:pt idx="713">
                  <c:v>70</c:v>
                </c:pt>
                <c:pt idx="714">
                  <c:v>0</c:v>
                </c:pt>
                <c:pt idx="715">
                  <c:v>70</c:v>
                </c:pt>
                <c:pt idx="716">
                  <c:v>70</c:v>
                </c:pt>
                <c:pt idx="717">
                  <c:v>66.666667000000004</c:v>
                </c:pt>
                <c:pt idx="718">
                  <c:v>63.333333000000003</c:v>
                </c:pt>
                <c:pt idx="719">
                  <c:v>60</c:v>
                </c:pt>
                <c:pt idx="720">
                  <c:v>60</c:v>
                </c:pt>
                <c:pt idx="721">
                  <c:v>60</c:v>
                </c:pt>
                <c:pt idx="722">
                  <c:v>56.666666999999997</c:v>
                </c:pt>
                <c:pt idx="723">
                  <c:v>0</c:v>
                </c:pt>
                <c:pt idx="724">
                  <c:v>53.333333000000003</c:v>
                </c:pt>
                <c:pt idx="725">
                  <c:v>53.333333000000003</c:v>
                </c:pt>
                <c:pt idx="726">
                  <c:v>50</c:v>
                </c:pt>
                <c:pt idx="727">
                  <c:v>50</c:v>
                </c:pt>
                <c:pt idx="728">
                  <c:v>50</c:v>
                </c:pt>
                <c:pt idx="729">
                  <c:v>50</c:v>
                </c:pt>
                <c:pt idx="730">
                  <c:v>46.666666999999997</c:v>
                </c:pt>
                <c:pt idx="731">
                  <c:v>50</c:v>
                </c:pt>
                <c:pt idx="732">
                  <c:v>50</c:v>
                </c:pt>
                <c:pt idx="733">
                  <c:v>46.666666999999997</c:v>
                </c:pt>
                <c:pt idx="734">
                  <c:v>46.666666999999997</c:v>
                </c:pt>
                <c:pt idx="735">
                  <c:v>46.666666999999997</c:v>
                </c:pt>
                <c:pt idx="736">
                  <c:v>46.666666999999997</c:v>
                </c:pt>
                <c:pt idx="737">
                  <c:v>46.666666999999997</c:v>
                </c:pt>
                <c:pt idx="738">
                  <c:v>46.666666999999997</c:v>
                </c:pt>
                <c:pt idx="739">
                  <c:v>43.333333000000003</c:v>
                </c:pt>
                <c:pt idx="740">
                  <c:v>43.333333000000003</c:v>
                </c:pt>
                <c:pt idx="741">
                  <c:v>40</c:v>
                </c:pt>
                <c:pt idx="742">
                  <c:v>36.666666999999997</c:v>
                </c:pt>
                <c:pt idx="743">
                  <c:v>33.333333000000003</c:v>
                </c:pt>
                <c:pt idx="744">
                  <c:v>36.666666999999997</c:v>
                </c:pt>
                <c:pt idx="745">
                  <c:v>0</c:v>
                </c:pt>
                <c:pt idx="746">
                  <c:v>36.666666999999997</c:v>
                </c:pt>
                <c:pt idx="747">
                  <c:v>36.666666999999997</c:v>
                </c:pt>
                <c:pt idx="748">
                  <c:v>40</c:v>
                </c:pt>
                <c:pt idx="749">
                  <c:v>43.333333000000003</c:v>
                </c:pt>
                <c:pt idx="750">
                  <c:v>46.666666999999997</c:v>
                </c:pt>
                <c:pt idx="751">
                  <c:v>46.666666999999997</c:v>
                </c:pt>
                <c:pt idx="752">
                  <c:v>46.666666999999997</c:v>
                </c:pt>
                <c:pt idx="753">
                  <c:v>43.333333000000003</c:v>
                </c:pt>
                <c:pt idx="754">
                  <c:v>43.333333000000003</c:v>
                </c:pt>
                <c:pt idx="755">
                  <c:v>0</c:v>
                </c:pt>
                <c:pt idx="756">
                  <c:v>46.666666999999997</c:v>
                </c:pt>
                <c:pt idx="757">
                  <c:v>46.666666999999997</c:v>
                </c:pt>
                <c:pt idx="758">
                  <c:v>50</c:v>
                </c:pt>
                <c:pt idx="759">
                  <c:v>46.666666999999997</c:v>
                </c:pt>
                <c:pt idx="760">
                  <c:v>43.333333000000003</c:v>
                </c:pt>
                <c:pt idx="761">
                  <c:v>40</c:v>
                </c:pt>
                <c:pt idx="762">
                  <c:v>40</c:v>
                </c:pt>
                <c:pt idx="763">
                  <c:v>40</c:v>
                </c:pt>
                <c:pt idx="764">
                  <c:v>36.666666999999997</c:v>
                </c:pt>
                <c:pt idx="765">
                  <c:v>36.666666999999997</c:v>
                </c:pt>
                <c:pt idx="766">
                  <c:v>40</c:v>
                </c:pt>
                <c:pt idx="767">
                  <c:v>40</c:v>
                </c:pt>
                <c:pt idx="768">
                  <c:v>40</c:v>
                </c:pt>
                <c:pt idx="769">
                  <c:v>0</c:v>
                </c:pt>
                <c:pt idx="770">
                  <c:v>36.666666999999997</c:v>
                </c:pt>
                <c:pt idx="771">
                  <c:v>40</c:v>
                </c:pt>
                <c:pt idx="772">
                  <c:v>43.333333000000003</c:v>
                </c:pt>
                <c:pt idx="773">
                  <c:v>43.333333000000003</c:v>
                </c:pt>
                <c:pt idx="774">
                  <c:v>43.333333000000003</c:v>
                </c:pt>
                <c:pt idx="775">
                  <c:v>43.333333000000003</c:v>
                </c:pt>
                <c:pt idx="776">
                  <c:v>43.333333000000003</c:v>
                </c:pt>
                <c:pt idx="777">
                  <c:v>43.333333000000003</c:v>
                </c:pt>
                <c:pt idx="778">
                  <c:v>43.333333000000003</c:v>
                </c:pt>
                <c:pt idx="779">
                  <c:v>46.666666999999997</c:v>
                </c:pt>
                <c:pt idx="780">
                  <c:v>43.333333000000003</c:v>
                </c:pt>
                <c:pt idx="781">
                  <c:v>40</c:v>
                </c:pt>
                <c:pt idx="782">
                  <c:v>0</c:v>
                </c:pt>
                <c:pt idx="783">
                  <c:v>36.666666999999997</c:v>
                </c:pt>
                <c:pt idx="784">
                  <c:v>36.666666999999997</c:v>
                </c:pt>
                <c:pt idx="785">
                  <c:v>33.333333000000003</c:v>
                </c:pt>
                <c:pt idx="786">
                  <c:v>33.333333000000003</c:v>
                </c:pt>
                <c:pt idx="787">
                  <c:v>33.333333000000003</c:v>
                </c:pt>
                <c:pt idx="788">
                  <c:v>30</c:v>
                </c:pt>
                <c:pt idx="789">
                  <c:v>26.666667</c:v>
                </c:pt>
                <c:pt idx="790">
                  <c:v>23.333333</c:v>
                </c:pt>
                <c:pt idx="791">
                  <c:v>23.333333</c:v>
                </c:pt>
                <c:pt idx="792">
                  <c:v>23.333333</c:v>
                </c:pt>
                <c:pt idx="793">
                  <c:v>23.333333</c:v>
                </c:pt>
                <c:pt idx="794">
                  <c:v>23.333333</c:v>
                </c:pt>
                <c:pt idx="795">
                  <c:v>23.333333</c:v>
                </c:pt>
                <c:pt idx="796">
                  <c:v>0</c:v>
                </c:pt>
                <c:pt idx="797">
                  <c:v>26.666667</c:v>
                </c:pt>
                <c:pt idx="798">
                  <c:v>30</c:v>
                </c:pt>
                <c:pt idx="799">
                  <c:v>26.666667</c:v>
                </c:pt>
                <c:pt idx="800">
                  <c:v>26.666667</c:v>
                </c:pt>
                <c:pt idx="801">
                  <c:v>30</c:v>
                </c:pt>
                <c:pt idx="802">
                  <c:v>30</c:v>
                </c:pt>
                <c:pt idx="803">
                  <c:v>30</c:v>
                </c:pt>
                <c:pt idx="804">
                  <c:v>30</c:v>
                </c:pt>
                <c:pt idx="805">
                  <c:v>26.666667</c:v>
                </c:pt>
                <c:pt idx="806">
                  <c:v>26.666667</c:v>
                </c:pt>
                <c:pt idx="807">
                  <c:v>30</c:v>
                </c:pt>
                <c:pt idx="808">
                  <c:v>30</c:v>
                </c:pt>
                <c:pt idx="809">
                  <c:v>26.666667</c:v>
                </c:pt>
                <c:pt idx="810">
                  <c:v>26.666667</c:v>
                </c:pt>
                <c:pt idx="811">
                  <c:v>23.333333</c:v>
                </c:pt>
                <c:pt idx="812">
                  <c:v>0</c:v>
                </c:pt>
                <c:pt idx="813">
                  <c:v>23.333333</c:v>
                </c:pt>
                <c:pt idx="814">
                  <c:v>26.666667</c:v>
                </c:pt>
                <c:pt idx="815">
                  <c:v>30</c:v>
                </c:pt>
                <c:pt idx="816">
                  <c:v>30</c:v>
                </c:pt>
                <c:pt idx="817">
                  <c:v>30</c:v>
                </c:pt>
                <c:pt idx="818">
                  <c:v>33.333333000000003</c:v>
                </c:pt>
                <c:pt idx="819">
                  <c:v>33.333333000000003</c:v>
                </c:pt>
                <c:pt idx="820">
                  <c:v>33.333333000000003</c:v>
                </c:pt>
                <c:pt idx="821">
                  <c:v>33.333333000000003</c:v>
                </c:pt>
                <c:pt idx="822">
                  <c:v>33.333333000000003</c:v>
                </c:pt>
                <c:pt idx="823">
                  <c:v>33.333333000000003</c:v>
                </c:pt>
                <c:pt idx="824">
                  <c:v>33.333333000000003</c:v>
                </c:pt>
                <c:pt idx="825">
                  <c:v>33.333333000000003</c:v>
                </c:pt>
                <c:pt idx="826">
                  <c:v>33.333333000000003</c:v>
                </c:pt>
                <c:pt idx="827">
                  <c:v>30</c:v>
                </c:pt>
                <c:pt idx="828">
                  <c:v>26.666667</c:v>
                </c:pt>
                <c:pt idx="829">
                  <c:v>23.333333</c:v>
                </c:pt>
                <c:pt idx="830">
                  <c:v>23.333333</c:v>
                </c:pt>
                <c:pt idx="831">
                  <c:v>23.333333</c:v>
                </c:pt>
                <c:pt idx="832">
                  <c:v>20</c:v>
                </c:pt>
                <c:pt idx="833">
                  <c:v>23.333333</c:v>
                </c:pt>
                <c:pt idx="834">
                  <c:v>23.333333</c:v>
                </c:pt>
                <c:pt idx="835">
                  <c:v>20</c:v>
                </c:pt>
                <c:pt idx="836">
                  <c:v>23.333333</c:v>
                </c:pt>
                <c:pt idx="837">
                  <c:v>23.333333</c:v>
                </c:pt>
                <c:pt idx="838">
                  <c:v>20</c:v>
                </c:pt>
                <c:pt idx="839">
                  <c:v>20</c:v>
                </c:pt>
                <c:pt idx="840">
                  <c:v>20</c:v>
                </c:pt>
                <c:pt idx="841">
                  <c:v>23.333333</c:v>
                </c:pt>
                <c:pt idx="842">
                  <c:v>26.666667</c:v>
                </c:pt>
                <c:pt idx="843">
                  <c:v>26.666667</c:v>
                </c:pt>
                <c:pt idx="844">
                  <c:v>23.333333</c:v>
                </c:pt>
                <c:pt idx="845">
                  <c:v>0</c:v>
                </c:pt>
                <c:pt idx="846">
                  <c:v>20</c:v>
                </c:pt>
                <c:pt idx="847">
                  <c:v>20</c:v>
                </c:pt>
                <c:pt idx="848">
                  <c:v>23.333333</c:v>
                </c:pt>
                <c:pt idx="849">
                  <c:v>23.333333</c:v>
                </c:pt>
                <c:pt idx="850">
                  <c:v>26.666667</c:v>
                </c:pt>
                <c:pt idx="851">
                  <c:v>26.666667</c:v>
                </c:pt>
                <c:pt idx="852">
                  <c:v>0</c:v>
                </c:pt>
                <c:pt idx="853">
                  <c:v>0</c:v>
                </c:pt>
                <c:pt idx="854">
                  <c:v>30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33.333333000000003</c:v>
                </c:pt>
                <c:pt idx="859">
                  <c:v>36.666666999999997</c:v>
                </c:pt>
                <c:pt idx="860">
                  <c:v>40</c:v>
                </c:pt>
                <c:pt idx="861">
                  <c:v>40</c:v>
                </c:pt>
                <c:pt idx="862">
                  <c:v>40</c:v>
                </c:pt>
                <c:pt idx="863">
                  <c:v>40</c:v>
                </c:pt>
                <c:pt idx="864">
                  <c:v>0</c:v>
                </c:pt>
                <c:pt idx="865">
                  <c:v>40</c:v>
                </c:pt>
                <c:pt idx="866">
                  <c:v>43.333333000000003</c:v>
                </c:pt>
                <c:pt idx="867">
                  <c:v>46.666666999999997</c:v>
                </c:pt>
                <c:pt idx="868">
                  <c:v>50</c:v>
                </c:pt>
                <c:pt idx="869">
                  <c:v>50</c:v>
                </c:pt>
                <c:pt idx="870">
                  <c:v>46.666666999999997</c:v>
                </c:pt>
                <c:pt idx="871">
                  <c:v>43.333333000000003</c:v>
                </c:pt>
                <c:pt idx="872">
                  <c:v>43.333333000000003</c:v>
                </c:pt>
                <c:pt idx="873">
                  <c:v>40</c:v>
                </c:pt>
                <c:pt idx="874">
                  <c:v>40</c:v>
                </c:pt>
                <c:pt idx="875">
                  <c:v>40</c:v>
                </c:pt>
                <c:pt idx="876">
                  <c:v>43.333333000000003</c:v>
                </c:pt>
                <c:pt idx="877">
                  <c:v>46.666666999999997</c:v>
                </c:pt>
                <c:pt idx="878">
                  <c:v>43.333333000000003</c:v>
                </c:pt>
                <c:pt idx="879">
                  <c:v>40</c:v>
                </c:pt>
                <c:pt idx="880">
                  <c:v>40</c:v>
                </c:pt>
                <c:pt idx="881">
                  <c:v>40</c:v>
                </c:pt>
                <c:pt idx="882">
                  <c:v>40</c:v>
                </c:pt>
                <c:pt idx="883">
                  <c:v>0</c:v>
                </c:pt>
                <c:pt idx="884">
                  <c:v>40</c:v>
                </c:pt>
                <c:pt idx="885">
                  <c:v>36.666666999999997</c:v>
                </c:pt>
                <c:pt idx="886">
                  <c:v>33.333333000000003</c:v>
                </c:pt>
                <c:pt idx="887">
                  <c:v>30</c:v>
                </c:pt>
                <c:pt idx="888">
                  <c:v>30</c:v>
                </c:pt>
                <c:pt idx="889">
                  <c:v>26.666667</c:v>
                </c:pt>
                <c:pt idx="890">
                  <c:v>23.333333</c:v>
                </c:pt>
                <c:pt idx="891">
                  <c:v>20</c:v>
                </c:pt>
                <c:pt idx="892">
                  <c:v>16.666667</c:v>
                </c:pt>
                <c:pt idx="893">
                  <c:v>16.666667</c:v>
                </c:pt>
                <c:pt idx="894">
                  <c:v>20</c:v>
                </c:pt>
                <c:pt idx="895">
                  <c:v>20</c:v>
                </c:pt>
                <c:pt idx="896">
                  <c:v>20</c:v>
                </c:pt>
                <c:pt idx="897">
                  <c:v>20</c:v>
                </c:pt>
                <c:pt idx="898">
                  <c:v>20</c:v>
                </c:pt>
                <c:pt idx="899">
                  <c:v>16.666667</c:v>
                </c:pt>
                <c:pt idx="900">
                  <c:v>0</c:v>
                </c:pt>
                <c:pt idx="901">
                  <c:v>16.666667</c:v>
                </c:pt>
                <c:pt idx="902">
                  <c:v>16.666667</c:v>
                </c:pt>
                <c:pt idx="903">
                  <c:v>16.666667</c:v>
                </c:pt>
                <c:pt idx="904">
                  <c:v>16.666667</c:v>
                </c:pt>
                <c:pt idx="905">
                  <c:v>20</c:v>
                </c:pt>
                <c:pt idx="906">
                  <c:v>20</c:v>
                </c:pt>
                <c:pt idx="907">
                  <c:v>20</c:v>
                </c:pt>
                <c:pt idx="908">
                  <c:v>16.666667</c:v>
                </c:pt>
                <c:pt idx="909">
                  <c:v>13.333333</c:v>
                </c:pt>
                <c:pt idx="910">
                  <c:v>13.333333</c:v>
                </c:pt>
                <c:pt idx="911">
                  <c:v>13.333333</c:v>
                </c:pt>
                <c:pt idx="912">
                  <c:v>13.333333</c:v>
                </c:pt>
                <c:pt idx="913">
                  <c:v>16.666667</c:v>
                </c:pt>
                <c:pt idx="914">
                  <c:v>20</c:v>
                </c:pt>
                <c:pt idx="915">
                  <c:v>20</c:v>
                </c:pt>
                <c:pt idx="916">
                  <c:v>20</c:v>
                </c:pt>
                <c:pt idx="917">
                  <c:v>0</c:v>
                </c:pt>
                <c:pt idx="918">
                  <c:v>20</c:v>
                </c:pt>
                <c:pt idx="919">
                  <c:v>20</c:v>
                </c:pt>
                <c:pt idx="920">
                  <c:v>20</c:v>
                </c:pt>
                <c:pt idx="921">
                  <c:v>20</c:v>
                </c:pt>
                <c:pt idx="922">
                  <c:v>20</c:v>
                </c:pt>
                <c:pt idx="923">
                  <c:v>20</c:v>
                </c:pt>
                <c:pt idx="924">
                  <c:v>20</c:v>
                </c:pt>
                <c:pt idx="925">
                  <c:v>20</c:v>
                </c:pt>
                <c:pt idx="926">
                  <c:v>16.666667</c:v>
                </c:pt>
                <c:pt idx="927">
                  <c:v>20</c:v>
                </c:pt>
                <c:pt idx="928">
                  <c:v>20</c:v>
                </c:pt>
                <c:pt idx="929">
                  <c:v>16.666667</c:v>
                </c:pt>
                <c:pt idx="930">
                  <c:v>13.333333</c:v>
                </c:pt>
                <c:pt idx="931">
                  <c:v>0</c:v>
                </c:pt>
                <c:pt idx="932">
                  <c:v>13.333333</c:v>
                </c:pt>
                <c:pt idx="933">
                  <c:v>16.666667</c:v>
                </c:pt>
                <c:pt idx="934">
                  <c:v>20</c:v>
                </c:pt>
                <c:pt idx="935">
                  <c:v>20</c:v>
                </c:pt>
                <c:pt idx="936">
                  <c:v>20</c:v>
                </c:pt>
                <c:pt idx="937">
                  <c:v>16.666667</c:v>
                </c:pt>
                <c:pt idx="938">
                  <c:v>16.666667</c:v>
                </c:pt>
                <c:pt idx="939">
                  <c:v>16.666667</c:v>
                </c:pt>
                <c:pt idx="940">
                  <c:v>16.666667</c:v>
                </c:pt>
                <c:pt idx="941">
                  <c:v>16.666667</c:v>
                </c:pt>
                <c:pt idx="942">
                  <c:v>16.666667</c:v>
                </c:pt>
                <c:pt idx="943">
                  <c:v>16.666667</c:v>
                </c:pt>
                <c:pt idx="944">
                  <c:v>20</c:v>
                </c:pt>
                <c:pt idx="945">
                  <c:v>20</c:v>
                </c:pt>
                <c:pt idx="946">
                  <c:v>16.666667</c:v>
                </c:pt>
                <c:pt idx="947">
                  <c:v>16.666667</c:v>
                </c:pt>
                <c:pt idx="948">
                  <c:v>16.666667</c:v>
                </c:pt>
                <c:pt idx="949">
                  <c:v>20</c:v>
                </c:pt>
                <c:pt idx="950">
                  <c:v>20</c:v>
                </c:pt>
                <c:pt idx="951">
                  <c:v>20</c:v>
                </c:pt>
                <c:pt idx="952">
                  <c:v>23.333333</c:v>
                </c:pt>
                <c:pt idx="953">
                  <c:v>26.666667</c:v>
                </c:pt>
                <c:pt idx="954">
                  <c:v>0</c:v>
                </c:pt>
                <c:pt idx="955">
                  <c:v>26.666667</c:v>
                </c:pt>
                <c:pt idx="956">
                  <c:v>26.666667</c:v>
                </c:pt>
                <c:pt idx="957">
                  <c:v>30</c:v>
                </c:pt>
                <c:pt idx="958">
                  <c:v>33.333333000000003</c:v>
                </c:pt>
                <c:pt idx="959">
                  <c:v>33.333333000000003</c:v>
                </c:pt>
                <c:pt idx="960">
                  <c:v>33.333333000000003</c:v>
                </c:pt>
                <c:pt idx="961">
                  <c:v>36.666666999999997</c:v>
                </c:pt>
                <c:pt idx="962">
                  <c:v>40</c:v>
                </c:pt>
                <c:pt idx="963">
                  <c:v>43.333333000000003</c:v>
                </c:pt>
                <c:pt idx="964">
                  <c:v>43.333333000000003</c:v>
                </c:pt>
                <c:pt idx="965">
                  <c:v>43.333333000000003</c:v>
                </c:pt>
                <c:pt idx="966">
                  <c:v>46.666666999999997</c:v>
                </c:pt>
                <c:pt idx="967">
                  <c:v>0</c:v>
                </c:pt>
                <c:pt idx="968">
                  <c:v>46.666666999999997</c:v>
                </c:pt>
                <c:pt idx="969">
                  <c:v>46.666666999999997</c:v>
                </c:pt>
                <c:pt idx="970">
                  <c:v>46.666666999999997</c:v>
                </c:pt>
                <c:pt idx="971">
                  <c:v>50</c:v>
                </c:pt>
                <c:pt idx="972">
                  <c:v>50</c:v>
                </c:pt>
                <c:pt idx="973">
                  <c:v>50</c:v>
                </c:pt>
                <c:pt idx="974">
                  <c:v>50</c:v>
                </c:pt>
                <c:pt idx="975">
                  <c:v>50</c:v>
                </c:pt>
                <c:pt idx="976">
                  <c:v>50</c:v>
                </c:pt>
                <c:pt idx="977">
                  <c:v>0</c:v>
                </c:pt>
                <c:pt idx="978">
                  <c:v>46.666666999999997</c:v>
                </c:pt>
                <c:pt idx="979">
                  <c:v>46.666666999999997</c:v>
                </c:pt>
                <c:pt idx="980">
                  <c:v>46.666666999999997</c:v>
                </c:pt>
                <c:pt idx="981">
                  <c:v>50</c:v>
                </c:pt>
                <c:pt idx="982">
                  <c:v>46.666666999999997</c:v>
                </c:pt>
                <c:pt idx="983">
                  <c:v>46.666666999999997</c:v>
                </c:pt>
                <c:pt idx="984">
                  <c:v>46.666666999999997</c:v>
                </c:pt>
                <c:pt idx="985">
                  <c:v>43.333333000000003</c:v>
                </c:pt>
                <c:pt idx="986">
                  <c:v>40</c:v>
                </c:pt>
                <c:pt idx="987">
                  <c:v>40</c:v>
                </c:pt>
                <c:pt idx="988">
                  <c:v>40</c:v>
                </c:pt>
                <c:pt idx="989">
                  <c:v>36.666666999999997</c:v>
                </c:pt>
                <c:pt idx="990">
                  <c:v>33.333333000000003</c:v>
                </c:pt>
                <c:pt idx="991">
                  <c:v>30</c:v>
                </c:pt>
                <c:pt idx="992">
                  <c:v>30</c:v>
                </c:pt>
                <c:pt idx="993">
                  <c:v>26.666667</c:v>
                </c:pt>
                <c:pt idx="994">
                  <c:v>23.333333</c:v>
                </c:pt>
                <c:pt idx="995">
                  <c:v>20</c:v>
                </c:pt>
                <c:pt idx="996">
                  <c:v>16.666667</c:v>
                </c:pt>
                <c:pt idx="997">
                  <c:v>13.333333</c:v>
                </c:pt>
                <c:pt idx="998">
                  <c:v>10</c:v>
                </c:pt>
                <c:pt idx="999">
                  <c:v>10</c:v>
                </c:pt>
                <c:pt idx="1000">
                  <c:v>13.333333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8C-4145-B131-92380F3611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Sheet1!$A$2:$A$1002</c:f>
              <c:numCache>
                <c:formatCode>General</c:formatCode>
                <c:ptCount val="1001"/>
              </c:numCache>
            </c:numRef>
          </c:cat>
          <c:val>
            <c:numRef>
              <c:f>Sheet1!$C$2:$C$1002</c:f>
              <c:numCache>
                <c:formatCode>General</c:formatCode>
                <c:ptCount val="1001"/>
                <c:pt idx="0">
                  <c:v>81.191400000000002</c:v>
                </c:pt>
                <c:pt idx="1">
                  <c:v>81.191400000000002</c:v>
                </c:pt>
                <c:pt idx="2">
                  <c:v>81.191400000000002</c:v>
                </c:pt>
                <c:pt idx="3">
                  <c:v>81.191400000000002</c:v>
                </c:pt>
                <c:pt idx="4">
                  <c:v>81.191400000000002</c:v>
                </c:pt>
                <c:pt idx="5">
                  <c:v>81.191400000000002</c:v>
                </c:pt>
                <c:pt idx="6">
                  <c:v>81.191400000000002</c:v>
                </c:pt>
                <c:pt idx="7">
                  <c:v>81.191400000000002</c:v>
                </c:pt>
                <c:pt idx="8">
                  <c:v>81.191400000000002</c:v>
                </c:pt>
                <c:pt idx="9">
                  <c:v>81.191400000000002</c:v>
                </c:pt>
                <c:pt idx="10">
                  <c:v>81.191400000000002</c:v>
                </c:pt>
                <c:pt idx="11">
                  <c:v>81.191400000000002</c:v>
                </c:pt>
                <c:pt idx="12">
                  <c:v>81.191400000000002</c:v>
                </c:pt>
                <c:pt idx="13">
                  <c:v>81.191400000000002</c:v>
                </c:pt>
                <c:pt idx="14">
                  <c:v>81.191400000000002</c:v>
                </c:pt>
                <c:pt idx="15">
                  <c:v>81.191400000000002</c:v>
                </c:pt>
                <c:pt idx="16">
                  <c:v>81.191400000000002</c:v>
                </c:pt>
                <c:pt idx="17">
                  <c:v>81.191400000000002</c:v>
                </c:pt>
                <c:pt idx="18">
                  <c:v>81.191400000000002</c:v>
                </c:pt>
                <c:pt idx="19">
                  <c:v>81.191400000000002</c:v>
                </c:pt>
                <c:pt idx="20">
                  <c:v>81.191400000000002</c:v>
                </c:pt>
                <c:pt idx="21">
                  <c:v>81.191400000000002</c:v>
                </c:pt>
                <c:pt idx="22">
                  <c:v>81.191400000000002</c:v>
                </c:pt>
                <c:pt idx="23">
                  <c:v>81.191400000000002</c:v>
                </c:pt>
                <c:pt idx="24">
                  <c:v>81.191400000000002</c:v>
                </c:pt>
                <c:pt idx="25">
                  <c:v>81.191400000000002</c:v>
                </c:pt>
                <c:pt idx="26">
                  <c:v>81.191400000000002</c:v>
                </c:pt>
                <c:pt idx="27">
                  <c:v>81.191400000000002</c:v>
                </c:pt>
                <c:pt idx="28">
                  <c:v>81.191400000000002</c:v>
                </c:pt>
                <c:pt idx="29">
                  <c:v>81.191400000000002</c:v>
                </c:pt>
                <c:pt idx="30">
                  <c:v>81.191400000000002</c:v>
                </c:pt>
                <c:pt idx="31">
                  <c:v>81.191400000000002</c:v>
                </c:pt>
                <c:pt idx="32">
                  <c:v>81.191400000000002</c:v>
                </c:pt>
                <c:pt idx="33">
                  <c:v>81.191400000000002</c:v>
                </c:pt>
                <c:pt idx="34">
                  <c:v>81.191400000000002</c:v>
                </c:pt>
                <c:pt idx="35">
                  <c:v>81.191400000000002</c:v>
                </c:pt>
                <c:pt idx="36">
                  <c:v>81.191400000000002</c:v>
                </c:pt>
                <c:pt idx="37">
                  <c:v>81.191400000000002</c:v>
                </c:pt>
                <c:pt idx="38">
                  <c:v>81.191400000000002</c:v>
                </c:pt>
                <c:pt idx="39">
                  <c:v>81.191400000000002</c:v>
                </c:pt>
                <c:pt idx="40">
                  <c:v>81.191400000000002</c:v>
                </c:pt>
                <c:pt idx="41">
                  <c:v>81.191400000000002</c:v>
                </c:pt>
                <c:pt idx="42">
                  <c:v>81.191400000000002</c:v>
                </c:pt>
                <c:pt idx="43">
                  <c:v>81.191400000000002</c:v>
                </c:pt>
                <c:pt idx="44">
                  <c:v>81.191400000000002</c:v>
                </c:pt>
                <c:pt idx="45">
                  <c:v>81.191400000000002</c:v>
                </c:pt>
                <c:pt idx="46">
                  <c:v>81.191400000000002</c:v>
                </c:pt>
                <c:pt idx="47">
                  <c:v>81.191400000000002</c:v>
                </c:pt>
                <c:pt idx="48">
                  <c:v>81.191400000000002</c:v>
                </c:pt>
                <c:pt idx="49">
                  <c:v>81.191400000000002</c:v>
                </c:pt>
                <c:pt idx="50">
                  <c:v>81.191400000000002</c:v>
                </c:pt>
                <c:pt idx="51">
                  <c:v>81.191400000000002</c:v>
                </c:pt>
                <c:pt idx="52">
                  <c:v>81.191400000000002</c:v>
                </c:pt>
                <c:pt idx="53">
                  <c:v>81.191400000000002</c:v>
                </c:pt>
                <c:pt idx="54">
                  <c:v>81.191400000000002</c:v>
                </c:pt>
                <c:pt idx="55">
                  <c:v>81.191400000000002</c:v>
                </c:pt>
                <c:pt idx="56">
                  <c:v>81.191400000000002</c:v>
                </c:pt>
                <c:pt idx="57">
                  <c:v>81.191400000000002</c:v>
                </c:pt>
                <c:pt idx="58">
                  <c:v>81.191400000000002</c:v>
                </c:pt>
                <c:pt idx="59">
                  <c:v>81.191400000000002</c:v>
                </c:pt>
                <c:pt idx="60">
                  <c:v>81.191400000000002</c:v>
                </c:pt>
                <c:pt idx="61">
                  <c:v>81.191400000000002</c:v>
                </c:pt>
                <c:pt idx="62">
                  <c:v>81.191400000000002</c:v>
                </c:pt>
                <c:pt idx="63">
                  <c:v>81.191400000000002</c:v>
                </c:pt>
                <c:pt idx="64">
                  <c:v>81.191400000000002</c:v>
                </c:pt>
                <c:pt idx="65">
                  <c:v>81.191400000000002</c:v>
                </c:pt>
                <c:pt idx="66">
                  <c:v>81.191400000000002</c:v>
                </c:pt>
                <c:pt idx="67">
                  <c:v>81.191400000000002</c:v>
                </c:pt>
                <c:pt idx="68">
                  <c:v>81.191400000000002</c:v>
                </c:pt>
                <c:pt idx="69">
                  <c:v>81.191400000000002</c:v>
                </c:pt>
                <c:pt idx="70">
                  <c:v>81.191400000000002</c:v>
                </c:pt>
                <c:pt idx="71">
                  <c:v>81.191400000000002</c:v>
                </c:pt>
                <c:pt idx="72">
                  <c:v>81.191400000000002</c:v>
                </c:pt>
                <c:pt idx="73">
                  <c:v>81.191400000000002</c:v>
                </c:pt>
                <c:pt idx="74">
                  <c:v>81.191400000000002</c:v>
                </c:pt>
                <c:pt idx="75">
                  <c:v>81.191400000000002</c:v>
                </c:pt>
                <c:pt idx="76">
                  <c:v>81.191400000000002</c:v>
                </c:pt>
                <c:pt idx="77">
                  <c:v>81.191400000000002</c:v>
                </c:pt>
                <c:pt idx="78">
                  <c:v>81.191400000000002</c:v>
                </c:pt>
                <c:pt idx="79">
                  <c:v>81.191400000000002</c:v>
                </c:pt>
                <c:pt idx="80">
                  <c:v>81.191400000000002</c:v>
                </c:pt>
                <c:pt idx="81">
                  <c:v>81.191400000000002</c:v>
                </c:pt>
                <c:pt idx="82">
                  <c:v>81.191400000000002</c:v>
                </c:pt>
                <c:pt idx="83">
                  <c:v>81.191400000000002</c:v>
                </c:pt>
                <c:pt idx="84">
                  <c:v>81.191400000000002</c:v>
                </c:pt>
                <c:pt idx="85">
                  <c:v>81.349365000000006</c:v>
                </c:pt>
                <c:pt idx="86">
                  <c:v>81.349365000000006</c:v>
                </c:pt>
                <c:pt idx="87">
                  <c:v>81.349365000000006</c:v>
                </c:pt>
                <c:pt idx="88">
                  <c:v>81.349365000000006</c:v>
                </c:pt>
                <c:pt idx="89">
                  <c:v>81.349365000000006</c:v>
                </c:pt>
                <c:pt idx="90">
                  <c:v>81.191400000000002</c:v>
                </c:pt>
                <c:pt idx="91">
                  <c:v>81.191400000000002</c:v>
                </c:pt>
                <c:pt idx="92">
                  <c:v>81.191400000000002</c:v>
                </c:pt>
                <c:pt idx="93">
                  <c:v>81.191400000000002</c:v>
                </c:pt>
                <c:pt idx="94">
                  <c:v>81.191400000000002</c:v>
                </c:pt>
                <c:pt idx="95">
                  <c:v>81.191400000000002</c:v>
                </c:pt>
                <c:pt idx="96">
                  <c:v>81.191400000000002</c:v>
                </c:pt>
                <c:pt idx="97">
                  <c:v>81.191400000000002</c:v>
                </c:pt>
                <c:pt idx="98">
                  <c:v>81.191400000000002</c:v>
                </c:pt>
                <c:pt idx="99">
                  <c:v>81.191400000000002</c:v>
                </c:pt>
                <c:pt idx="100">
                  <c:v>81.191400000000002</c:v>
                </c:pt>
                <c:pt idx="101">
                  <c:v>81.191400000000002</c:v>
                </c:pt>
                <c:pt idx="102">
                  <c:v>81.191400000000002</c:v>
                </c:pt>
                <c:pt idx="103">
                  <c:v>81.191400000000002</c:v>
                </c:pt>
                <c:pt idx="104">
                  <c:v>81.191400000000002</c:v>
                </c:pt>
                <c:pt idx="105">
                  <c:v>81.191400000000002</c:v>
                </c:pt>
                <c:pt idx="106">
                  <c:v>81.191400000000002</c:v>
                </c:pt>
                <c:pt idx="107">
                  <c:v>81.191400000000002</c:v>
                </c:pt>
                <c:pt idx="108">
                  <c:v>81.191400000000002</c:v>
                </c:pt>
                <c:pt idx="109">
                  <c:v>81.191400000000002</c:v>
                </c:pt>
                <c:pt idx="110">
                  <c:v>81.191400000000002</c:v>
                </c:pt>
                <c:pt idx="111">
                  <c:v>81.191400000000002</c:v>
                </c:pt>
                <c:pt idx="112">
                  <c:v>81.191400000000002</c:v>
                </c:pt>
                <c:pt idx="113">
                  <c:v>81.191400000000002</c:v>
                </c:pt>
                <c:pt idx="114">
                  <c:v>81.191400000000002</c:v>
                </c:pt>
                <c:pt idx="115">
                  <c:v>81.191400000000002</c:v>
                </c:pt>
                <c:pt idx="116">
                  <c:v>81.191400000000002</c:v>
                </c:pt>
                <c:pt idx="117">
                  <c:v>81.191400000000002</c:v>
                </c:pt>
                <c:pt idx="118">
                  <c:v>81.191400000000002</c:v>
                </c:pt>
                <c:pt idx="119">
                  <c:v>81.191400000000002</c:v>
                </c:pt>
                <c:pt idx="120">
                  <c:v>81.191400000000002</c:v>
                </c:pt>
                <c:pt idx="121">
                  <c:v>81.191400000000002</c:v>
                </c:pt>
                <c:pt idx="122">
                  <c:v>81.191400000000002</c:v>
                </c:pt>
                <c:pt idx="123">
                  <c:v>81.191400000000002</c:v>
                </c:pt>
                <c:pt idx="124">
                  <c:v>81.191400000000002</c:v>
                </c:pt>
                <c:pt idx="125">
                  <c:v>81.191400000000002</c:v>
                </c:pt>
                <c:pt idx="126">
                  <c:v>81.191400000000002</c:v>
                </c:pt>
                <c:pt idx="127">
                  <c:v>81.191400000000002</c:v>
                </c:pt>
                <c:pt idx="128">
                  <c:v>81.191400000000002</c:v>
                </c:pt>
                <c:pt idx="129">
                  <c:v>81.191400000000002</c:v>
                </c:pt>
                <c:pt idx="130">
                  <c:v>81.191400000000002</c:v>
                </c:pt>
                <c:pt idx="131">
                  <c:v>81.191400000000002</c:v>
                </c:pt>
                <c:pt idx="132">
                  <c:v>81.191400000000002</c:v>
                </c:pt>
                <c:pt idx="133">
                  <c:v>81.191400000000002</c:v>
                </c:pt>
                <c:pt idx="134">
                  <c:v>81.191400000000002</c:v>
                </c:pt>
                <c:pt idx="135">
                  <c:v>81.349365000000006</c:v>
                </c:pt>
                <c:pt idx="136">
                  <c:v>81.349365000000006</c:v>
                </c:pt>
                <c:pt idx="137">
                  <c:v>81.191400000000002</c:v>
                </c:pt>
                <c:pt idx="138">
                  <c:v>81.191400000000002</c:v>
                </c:pt>
                <c:pt idx="139">
                  <c:v>81.191400000000002</c:v>
                </c:pt>
                <c:pt idx="140">
                  <c:v>81.191400000000002</c:v>
                </c:pt>
                <c:pt idx="141">
                  <c:v>81.191400000000002</c:v>
                </c:pt>
                <c:pt idx="142">
                  <c:v>81.191400000000002</c:v>
                </c:pt>
                <c:pt idx="143">
                  <c:v>81.191400000000002</c:v>
                </c:pt>
                <c:pt idx="144">
                  <c:v>81.191400000000002</c:v>
                </c:pt>
                <c:pt idx="145">
                  <c:v>81.191400000000002</c:v>
                </c:pt>
                <c:pt idx="146">
                  <c:v>81.191400000000002</c:v>
                </c:pt>
                <c:pt idx="147">
                  <c:v>81.191400000000002</c:v>
                </c:pt>
                <c:pt idx="148">
                  <c:v>81.191400000000002</c:v>
                </c:pt>
                <c:pt idx="149">
                  <c:v>81.191400000000002</c:v>
                </c:pt>
                <c:pt idx="150">
                  <c:v>81.191400000000002</c:v>
                </c:pt>
                <c:pt idx="151">
                  <c:v>81.191400000000002</c:v>
                </c:pt>
                <c:pt idx="152">
                  <c:v>81.191400000000002</c:v>
                </c:pt>
                <c:pt idx="153">
                  <c:v>81.191400000000002</c:v>
                </c:pt>
                <c:pt idx="154">
                  <c:v>81.191400000000002</c:v>
                </c:pt>
                <c:pt idx="155">
                  <c:v>81.191400000000002</c:v>
                </c:pt>
                <c:pt idx="156">
                  <c:v>81.191400000000002</c:v>
                </c:pt>
                <c:pt idx="157">
                  <c:v>81.191400000000002</c:v>
                </c:pt>
                <c:pt idx="158">
                  <c:v>81.191400000000002</c:v>
                </c:pt>
                <c:pt idx="159">
                  <c:v>81.191400000000002</c:v>
                </c:pt>
                <c:pt idx="160">
                  <c:v>81.191400000000002</c:v>
                </c:pt>
                <c:pt idx="161">
                  <c:v>81.191400000000002</c:v>
                </c:pt>
                <c:pt idx="162">
                  <c:v>81.191400000000002</c:v>
                </c:pt>
                <c:pt idx="163">
                  <c:v>81.191400000000002</c:v>
                </c:pt>
                <c:pt idx="164">
                  <c:v>81.191400000000002</c:v>
                </c:pt>
                <c:pt idx="165">
                  <c:v>81.191400000000002</c:v>
                </c:pt>
                <c:pt idx="166">
                  <c:v>81.191400000000002</c:v>
                </c:pt>
                <c:pt idx="167">
                  <c:v>81.191400000000002</c:v>
                </c:pt>
                <c:pt idx="168">
                  <c:v>81.191400000000002</c:v>
                </c:pt>
                <c:pt idx="169">
                  <c:v>81.191400000000002</c:v>
                </c:pt>
                <c:pt idx="170">
                  <c:v>81.191400000000002</c:v>
                </c:pt>
                <c:pt idx="171">
                  <c:v>81.191400000000002</c:v>
                </c:pt>
                <c:pt idx="172">
                  <c:v>81.191400000000002</c:v>
                </c:pt>
                <c:pt idx="173">
                  <c:v>81.191400000000002</c:v>
                </c:pt>
                <c:pt idx="174">
                  <c:v>81.191400000000002</c:v>
                </c:pt>
                <c:pt idx="175">
                  <c:v>81.191400000000002</c:v>
                </c:pt>
                <c:pt idx="176">
                  <c:v>81.191400000000002</c:v>
                </c:pt>
                <c:pt idx="177">
                  <c:v>81.191400000000002</c:v>
                </c:pt>
                <c:pt idx="178">
                  <c:v>81.191400000000002</c:v>
                </c:pt>
                <c:pt idx="179">
                  <c:v>81.191400000000002</c:v>
                </c:pt>
                <c:pt idx="180">
                  <c:v>81.191400000000002</c:v>
                </c:pt>
                <c:pt idx="181">
                  <c:v>81.191400000000002</c:v>
                </c:pt>
                <c:pt idx="182">
                  <c:v>81.191400000000002</c:v>
                </c:pt>
                <c:pt idx="183">
                  <c:v>81.191400000000002</c:v>
                </c:pt>
                <c:pt idx="184">
                  <c:v>81.191400000000002</c:v>
                </c:pt>
                <c:pt idx="185">
                  <c:v>81.191400000000002</c:v>
                </c:pt>
                <c:pt idx="186">
                  <c:v>81.191400000000002</c:v>
                </c:pt>
                <c:pt idx="187">
                  <c:v>81.191400000000002</c:v>
                </c:pt>
                <c:pt idx="188">
                  <c:v>81.191400000000002</c:v>
                </c:pt>
                <c:pt idx="189">
                  <c:v>81.191400000000002</c:v>
                </c:pt>
                <c:pt idx="190">
                  <c:v>81.191400000000002</c:v>
                </c:pt>
                <c:pt idx="191">
                  <c:v>81.191400000000002</c:v>
                </c:pt>
                <c:pt idx="192">
                  <c:v>81.191400000000002</c:v>
                </c:pt>
                <c:pt idx="193">
                  <c:v>81.191400000000002</c:v>
                </c:pt>
                <c:pt idx="194">
                  <c:v>81.191400000000002</c:v>
                </c:pt>
                <c:pt idx="195">
                  <c:v>81.191400000000002</c:v>
                </c:pt>
                <c:pt idx="196">
                  <c:v>81.191400000000002</c:v>
                </c:pt>
                <c:pt idx="197">
                  <c:v>81.191400000000002</c:v>
                </c:pt>
                <c:pt idx="198">
                  <c:v>81.191400000000002</c:v>
                </c:pt>
                <c:pt idx="199">
                  <c:v>81.191400000000002</c:v>
                </c:pt>
                <c:pt idx="200">
                  <c:v>81.191400000000002</c:v>
                </c:pt>
                <c:pt idx="201">
                  <c:v>81.191400000000002</c:v>
                </c:pt>
                <c:pt idx="202">
                  <c:v>81.191400000000002</c:v>
                </c:pt>
                <c:pt idx="203">
                  <c:v>81.191400000000002</c:v>
                </c:pt>
                <c:pt idx="204">
                  <c:v>81.191400000000002</c:v>
                </c:pt>
                <c:pt idx="205">
                  <c:v>81.191400000000002</c:v>
                </c:pt>
                <c:pt idx="206">
                  <c:v>81.191400000000002</c:v>
                </c:pt>
                <c:pt idx="207">
                  <c:v>81.191400000000002</c:v>
                </c:pt>
                <c:pt idx="208">
                  <c:v>81.191400000000002</c:v>
                </c:pt>
                <c:pt idx="209">
                  <c:v>81.191400000000002</c:v>
                </c:pt>
                <c:pt idx="210">
                  <c:v>81.191400000000002</c:v>
                </c:pt>
                <c:pt idx="211">
                  <c:v>81.191400000000002</c:v>
                </c:pt>
                <c:pt idx="212">
                  <c:v>81.191400000000002</c:v>
                </c:pt>
                <c:pt idx="213">
                  <c:v>81.191400000000002</c:v>
                </c:pt>
                <c:pt idx="214">
                  <c:v>81.191400000000002</c:v>
                </c:pt>
                <c:pt idx="215">
                  <c:v>81.191400000000002</c:v>
                </c:pt>
                <c:pt idx="216">
                  <c:v>81.191400000000002</c:v>
                </c:pt>
                <c:pt idx="217">
                  <c:v>81.191400000000002</c:v>
                </c:pt>
                <c:pt idx="218">
                  <c:v>81.191400000000002</c:v>
                </c:pt>
                <c:pt idx="219">
                  <c:v>81.191400000000002</c:v>
                </c:pt>
                <c:pt idx="220">
                  <c:v>81.191400000000002</c:v>
                </c:pt>
                <c:pt idx="221">
                  <c:v>81.191400000000002</c:v>
                </c:pt>
                <c:pt idx="222">
                  <c:v>81.191400000000002</c:v>
                </c:pt>
                <c:pt idx="223">
                  <c:v>81.191400000000002</c:v>
                </c:pt>
                <c:pt idx="224">
                  <c:v>81.191400000000002</c:v>
                </c:pt>
                <c:pt idx="225">
                  <c:v>81.191400000000002</c:v>
                </c:pt>
                <c:pt idx="226">
                  <c:v>81.191400000000002</c:v>
                </c:pt>
                <c:pt idx="227">
                  <c:v>81.191400000000002</c:v>
                </c:pt>
                <c:pt idx="228">
                  <c:v>81.191400000000002</c:v>
                </c:pt>
                <c:pt idx="229">
                  <c:v>81.191400000000002</c:v>
                </c:pt>
                <c:pt idx="230">
                  <c:v>81.191400000000002</c:v>
                </c:pt>
                <c:pt idx="231">
                  <c:v>81.191400000000002</c:v>
                </c:pt>
                <c:pt idx="232">
                  <c:v>81.191400000000002</c:v>
                </c:pt>
                <c:pt idx="233">
                  <c:v>81.191400000000002</c:v>
                </c:pt>
                <c:pt idx="234">
                  <c:v>81.191400000000002</c:v>
                </c:pt>
                <c:pt idx="235">
                  <c:v>81.191400000000002</c:v>
                </c:pt>
                <c:pt idx="236">
                  <c:v>81.191400000000002</c:v>
                </c:pt>
                <c:pt idx="237">
                  <c:v>81.191400000000002</c:v>
                </c:pt>
                <c:pt idx="238">
                  <c:v>81.191400000000002</c:v>
                </c:pt>
                <c:pt idx="239">
                  <c:v>81.191400000000002</c:v>
                </c:pt>
                <c:pt idx="240">
                  <c:v>81.191400000000002</c:v>
                </c:pt>
                <c:pt idx="241">
                  <c:v>81.191400000000002</c:v>
                </c:pt>
                <c:pt idx="242">
                  <c:v>81.191400000000002</c:v>
                </c:pt>
                <c:pt idx="243">
                  <c:v>81.191400000000002</c:v>
                </c:pt>
                <c:pt idx="244">
                  <c:v>81.191400000000002</c:v>
                </c:pt>
                <c:pt idx="245">
                  <c:v>81.191400000000002</c:v>
                </c:pt>
                <c:pt idx="246">
                  <c:v>81.191400000000002</c:v>
                </c:pt>
                <c:pt idx="247">
                  <c:v>81.191400000000002</c:v>
                </c:pt>
                <c:pt idx="248">
                  <c:v>81.191400000000002</c:v>
                </c:pt>
                <c:pt idx="249">
                  <c:v>81.191400000000002</c:v>
                </c:pt>
                <c:pt idx="250">
                  <c:v>81.191400000000002</c:v>
                </c:pt>
                <c:pt idx="251">
                  <c:v>81.191400000000002</c:v>
                </c:pt>
                <c:pt idx="252">
                  <c:v>81.191400000000002</c:v>
                </c:pt>
                <c:pt idx="253">
                  <c:v>81.191400000000002</c:v>
                </c:pt>
                <c:pt idx="254">
                  <c:v>81.191400000000002</c:v>
                </c:pt>
                <c:pt idx="255">
                  <c:v>81.191400000000002</c:v>
                </c:pt>
                <c:pt idx="256">
                  <c:v>81.191400000000002</c:v>
                </c:pt>
                <c:pt idx="257">
                  <c:v>81.191400000000002</c:v>
                </c:pt>
                <c:pt idx="258">
                  <c:v>81.191400000000002</c:v>
                </c:pt>
                <c:pt idx="259">
                  <c:v>81.191400000000002</c:v>
                </c:pt>
                <c:pt idx="260">
                  <c:v>81.191400000000002</c:v>
                </c:pt>
                <c:pt idx="261">
                  <c:v>81.191400000000002</c:v>
                </c:pt>
                <c:pt idx="262">
                  <c:v>81.191400000000002</c:v>
                </c:pt>
                <c:pt idx="263">
                  <c:v>81.191400000000002</c:v>
                </c:pt>
                <c:pt idx="264">
                  <c:v>81.191400000000002</c:v>
                </c:pt>
                <c:pt idx="265">
                  <c:v>81.191400000000002</c:v>
                </c:pt>
                <c:pt idx="266">
                  <c:v>81.191400000000002</c:v>
                </c:pt>
                <c:pt idx="267">
                  <c:v>81.191400000000002</c:v>
                </c:pt>
                <c:pt idx="268">
                  <c:v>81.191400000000002</c:v>
                </c:pt>
                <c:pt idx="269">
                  <c:v>81.191400000000002</c:v>
                </c:pt>
                <c:pt idx="270">
                  <c:v>81.191400000000002</c:v>
                </c:pt>
                <c:pt idx="271">
                  <c:v>81.191400000000002</c:v>
                </c:pt>
                <c:pt idx="272">
                  <c:v>81.191400000000002</c:v>
                </c:pt>
                <c:pt idx="273">
                  <c:v>81.191400000000002</c:v>
                </c:pt>
                <c:pt idx="274">
                  <c:v>81.191400000000002</c:v>
                </c:pt>
                <c:pt idx="275">
                  <c:v>81.191400000000002</c:v>
                </c:pt>
                <c:pt idx="276">
                  <c:v>81.191400000000002</c:v>
                </c:pt>
                <c:pt idx="277">
                  <c:v>81.191400000000002</c:v>
                </c:pt>
                <c:pt idx="278">
                  <c:v>81.191400000000002</c:v>
                </c:pt>
                <c:pt idx="279">
                  <c:v>81.191400000000002</c:v>
                </c:pt>
                <c:pt idx="280">
                  <c:v>81.191400000000002</c:v>
                </c:pt>
                <c:pt idx="281">
                  <c:v>81.191400000000002</c:v>
                </c:pt>
                <c:pt idx="282">
                  <c:v>81.191400000000002</c:v>
                </c:pt>
                <c:pt idx="283">
                  <c:v>81.191400000000002</c:v>
                </c:pt>
                <c:pt idx="284">
                  <c:v>81.191400000000002</c:v>
                </c:pt>
                <c:pt idx="285">
                  <c:v>81.191400000000002</c:v>
                </c:pt>
                <c:pt idx="286">
                  <c:v>81.191400000000002</c:v>
                </c:pt>
                <c:pt idx="287">
                  <c:v>81.191400000000002</c:v>
                </c:pt>
                <c:pt idx="288">
                  <c:v>81.191400000000002</c:v>
                </c:pt>
                <c:pt idx="289">
                  <c:v>81.191400000000002</c:v>
                </c:pt>
                <c:pt idx="290">
                  <c:v>81.191400000000002</c:v>
                </c:pt>
                <c:pt idx="291">
                  <c:v>81.191400000000002</c:v>
                </c:pt>
                <c:pt idx="292">
                  <c:v>81.191400000000002</c:v>
                </c:pt>
                <c:pt idx="293">
                  <c:v>81.191400000000002</c:v>
                </c:pt>
                <c:pt idx="294">
                  <c:v>81.191400000000002</c:v>
                </c:pt>
                <c:pt idx="295">
                  <c:v>81.191400000000002</c:v>
                </c:pt>
                <c:pt idx="296">
                  <c:v>81.191400000000002</c:v>
                </c:pt>
                <c:pt idx="297">
                  <c:v>81.336749999999995</c:v>
                </c:pt>
                <c:pt idx="298">
                  <c:v>81.336749999999995</c:v>
                </c:pt>
                <c:pt idx="299">
                  <c:v>81.336749999999995</c:v>
                </c:pt>
                <c:pt idx="300">
                  <c:v>81.191400000000002</c:v>
                </c:pt>
                <c:pt idx="301">
                  <c:v>81.191400000000002</c:v>
                </c:pt>
                <c:pt idx="302">
                  <c:v>81.191400000000002</c:v>
                </c:pt>
                <c:pt idx="303">
                  <c:v>81.191400000000002</c:v>
                </c:pt>
                <c:pt idx="304">
                  <c:v>81.191400000000002</c:v>
                </c:pt>
                <c:pt idx="305">
                  <c:v>81.191400000000002</c:v>
                </c:pt>
                <c:pt idx="306">
                  <c:v>81.191400000000002</c:v>
                </c:pt>
                <c:pt idx="307">
                  <c:v>81.191400000000002</c:v>
                </c:pt>
                <c:pt idx="308">
                  <c:v>81.191400000000002</c:v>
                </c:pt>
                <c:pt idx="309">
                  <c:v>81.191400000000002</c:v>
                </c:pt>
                <c:pt idx="310">
                  <c:v>81.191400000000002</c:v>
                </c:pt>
                <c:pt idx="311">
                  <c:v>81.191400000000002</c:v>
                </c:pt>
                <c:pt idx="312">
                  <c:v>81.191400000000002</c:v>
                </c:pt>
                <c:pt idx="313">
                  <c:v>81.191400000000002</c:v>
                </c:pt>
                <c:pt idx="314">
                  <c:v>81.191400000000002</c:v>
                </c:pt>
                <c:pt idx="315">
                  <c:v>81.191400000000002</c:v>
                </c:pt>
                <c:pt idx="316">
                  <c:v>81.191400000000002</c:v>
                </c:pt>
                <c:pt idx="317">
                  <c:v>81.191400000000002</c:v>
                </c:pt>
                <c:pt idx="318">
                  <c:v>81.191400000000002</c:v>
                </c:pt>
                <c:pt idx="319">
                  <c:v>81.191400000000002</c:v>
                </c:pt>
                <c:pt idx="320">
                  <c:v>81.191400000000002</c:v>
                </c:pt>
                <c:pt idx="321">
                  <c:v>81.191400000000002</c:v>
                </c:pt>
                <c:pt idx="322">
                  <c:v>81.191400000000002</c:v>
                </c:pt>
                <c:pt idx="323">
                  <c:v>81.191400000000002</c:v>
                </c:pt>
                <c:pt idx="324">
                  <c:v>81.191400000000002</c:v>
                </c:pt>
                <c:pt idx="325">
                  <c:v>81.191400000000002</c:v>
                </c:pt>
                <c:pt idx="326">
                  <c:v>81.191400000000002</c:v>
                </c:pt>
                <c:pt idx="327">
                  <c:v>81.336749999999995</c:v>
                </c:pt>
                <c:pt idx="328">
                  <c:v>81.336749999999995</c:v>
                </c:pt>
                <c:pt idx="329">
                  <c:v>81.336749999999995</c:v>
                </c:pt>
                <c:pt idx="330">
                  <c:v>81.191400000000002</c:v>
                </c:pt>
                <c:pt idx="331">
                  <c:v>81.191400000000002</c:v>
                </c:pt>
                <c:pt idx="332">
                  <c:v>81.191400000000002</c:v>
                </c:pt>
                <c:pt idx="333">
                  <c:v>81.191400000000002</c:v>
                </c:pt>
                <c:pt idx="334">
                  <c:v>81.191400000000002</c:v>
                </c:pt>
                <c:pt idx="335">
                  <c:v>81.191400000000002</c:v>
                </c:pt>
                <c:pt idx="336">
                  <c:v>81.191400000000002</c:v>
                </c:pt>
                <c:pt idx="337">
                  <c:v>81.191400000000002</c:v>
                </c:pt>
                <c:pt idx="338">
                  <c:v>81.191400000000002</c:v>
                </c:pt>
                <c:pt idx="339">
                  <c:v>81.191400000000002</c:v>
                </c:pt>
                <c:pt idx="340">
                  <c:v>81.336749999999995</c:v>
                </c:pt>
                <c:pt idx="341">
                  <c:v>81.336749999999995</c:v>
                </c:pt>
                <c:pt idx="342">
                  <c:v>81.191400000000002</c:v>
                </c:pt>
                <c:pt idx="343">
                  <c:v>81.191400000000002</c:v>
                </c:pt>
                <c:pt idx="344">
                  <c:v>81.191400000000002</c:v>
                </c:pt>
                <c:pt idx="345">
                  <c:v>81.191400000000002</c:v>
                </c:pt>
                <c:pt idx="346">
                  <c:v>81.191400000000002</c:v>
                </c:pt>
                <c:pt idx="347">
                  <c:v>81.191400000000002</c:v>
                </c:pt>
                <c:pt idx="348">
                  <c:v>81.191400000000002</c:v>
                </c:pt>
                <c:pt idx="349">
                  <c:v>81.191400000000002</c:v>
                </c:pt>
                <c:pt idx="350">
                  <c:v>81.336749999999995</c:v>
                </c:pt>
                <c:pt idx="351">
                  <c:v>81.336749999999995</c:v>
                </c:pt>
                <c:pt idx="352">
                  <c:v>81.191400000000002</c:v>
                </c:pt>
                <c:pt idx="353">
                  <c:v>81.191400000000002</c:v>
                </c:pt>
                <c:pt idx="354">
                  <c:v>81.191400000000002</c:v>
                </c:pt>
                <c:pt idx="355">
                  <c:v>81.191400000000002</c:v>
                </c:pt>
                <c:pt idx="356">
                  <c:v>81.191400000000002</c:v>
                </c:pt>
                <c:pt idx="357">
                  <c:v>81.336749999999995</c:v>
                </c:pt>
                <c:pt idx="358">
                  <c:v>81.336749999999995</c:v>
                </c:pt>
                <c:pt idx="359">
                  <c:v>81.336749999999995</c:v>
                </c:pt>
                <c:pt idx="360">
                  <c:v>81.191400000000002</c:v>
                </c:pt>
                <c:pt idx="361">
                  <c:v>81.191400000000002</c:v>
                </c:pt>
                <c:pt idx="362">
                  <c:v>81.191400000000002</c:v>
                </c:pt>
                <c:pt idx="363">
                  <c:v>81.191400000000002</c:v>
                </c:pt>
                <c:pt idx="364">
                  <c:v>81.191400000000002</c:v>
                </c:pt>
                <c:pt idx="365">
                  <c:v>81.191400000000002</c:v>
                </c:pt>
                <c:pt idx="366">
                  <c:v>81.191400000000002</c:v>
                </c:pt>
                <c:pt idx="367">
                  <c:v>81.191400000000002</c:v>
                </c:pt>
                <c:pt idx="368">
                  <c:v>81.191400000000002</c:v>
                </c:pt>
                <c:pt idx="369">
                  <c:v>81.191400000000002</c:v>
                </c:pt>
                <c:pt idx="370">
                  <c:v>81.336749999999995</c:v>
                </c:pt>
                <c:pt idx="371">
                  <c:v>81.336749999999995</c:v>
                </c:pt>
                <c:pt idx="372">
                  <c:v>81.191400000000002</c:v>
                </c:pt>
                <c:pt idx="373">
                  <c:v>81.191400000000002</c:v>
                </c:pt>
                <c:pt idx="374">
                  <c:v>81.191400000000002</c:v>
                </c:pt>
                <c:pt idx="375">
                  <c:v>81.336749999999995</c:v>
                </c:pt>
                <c:pt idx="376">
                  <c:v>81.336749999999995</c:v>
                </c:pt>
                <c:pt idx="377">
                  <c:v>81.336749999999995</c:v>
                </c:pt>
                <c:pt idx="378">
                  <c:v>81.336749999999995</c:v>
                </c:pt>
                <c:pt idx="379">
                  <c:v>81.336749999999995</c:v>
                </c:pt>
                <c:pt idx="380">
                  <c:v>81.336749999999995</c:v>
                </c:pt>
                <c:pt idx="381">
                  <c:v>81.336749999999995</c:v>
                </c:pt>
                <c:pt idx="382">
                  <c:v>81.336749999999995</c:v>
                </c:pt>
                <c:pt idx="383">
                  <c:v>81.336749999999995</c:v>
                </c:pt>
                <c:pt idx="384">
                  <c:v>81.336749999999995</c:v>
                </c:pt>
                <c:pt idx="385">
                  <c:v>81.336749999999995</c:v>
                </c:pt>
                <c:pt idx="386">
                  <c:v>81.336749999999995</c:v>
                </c:pt>
                <c:pt idx="387">
                  <c:v>81.336749999999995</c:v>
                </c:pt>
                <c:pt idx="388">
                  <c:v>81.336749999999995</c:v>
                </c:pt>
                <c:pt idx="389">
                  <c:v>81.336749999999995</c:v>
                </c:pt>
                <c:pt idx="390">
                  <c:v>81.336749999999995</c:v>
                </c:pt>
                <c:pt idx="391">
                  <c:v>81.336749999999995</c:v>
                </c:pt>
                <c:pt idx="392">
                  <c:v>81.336749999999995</c:v>
                </c:pt>
                <c:pt idx="393">
                  <c:v>81.336749999999995</c:v>
                </c:pt>
                <c:pt idx="394">
                  <c:v>81.336749999999995</c:v>
                </c:pt>
                <c:pt idx="395">
                  <c:v>81.336749999999995</c:v>
                </c:pt>
                <c:pt idx="396">
                  <c:v>81.336749999999995</c:v>
                </c:pt>
                <c:pt idx="397">
                  <c:v>81.191400000000002</c:v>
                </c:pt>
                <c:pt idx="398">
                  <c:v>81.191400000000002</c:v>
                </c:pt>
                <c:pt idx="399">
                  <c:v>81.191400000000002</c:v>
                </c:pt>
                <c:pt idx="400">
                  <c:v>81.336749999999995</c:v>
                </c:pt>
                <c:pt idx="401">
                  <c:v>81.336749999999995</c:v>
                </c:pt>
                <c:pt idx="402">
                  <c:v>81.336749999999995</c:v>
                </c:pt>
                <c:pt idx="403">
                  <c:v>81.336749999999995</c:v>
                </c:pt>
                <c:pt idx="404">
                  <c:v>81.336749999999995</c:v>
                </c:pt>
                <c:pt idx="405">
                  <c:v>81.336749999999995</c:v>
                </c:pt>
                <c:pt idx="406">
                  <c:v>81.336749999999995</c:v>
                </c:pt>
                <c:pt idx="407">
                  <c:v>81.191400000000002</c:v>
                </c:pt>
                <c:pt idx="408">
                  <c:v>81.191400000000002</c:v>
                </c:pt>
                <c:pt idx="409">
                  <c:v>81.191400000000002</c:v>
                </c:pt>
                <c:pt idx="410">
                  <c:v>81.336749999999995</c:v>
                </c:pt>
                <c:pt idx="411">
                  <c:v>81.336749999999995</c:v>
                </c:pt>
                <c:pt idx="412">
                  <c:v>81.191400000000002</c:v>
                </c:pt>
                <c:pt idx="413">
                  <c:v>81.191400000000002</c:v>
                </c:pt>
                <c:pt idx="414">
                  <c:v>81.191400000000002</c:v>
                </c:pt>
                <c:pt idx="415">
                  <c:v>81.191400000000002</c:v>
                </c:pt>
                <c:pt idx="416">
                  <c:v>81.191400000000002</c:v>
                </c:pt>
                <c:pt idx="417">
                  <c:v>81.191400000000002</c:v>
                </c:pt>
                <c:pt idx="418">
                  <c:v>81.191400000000002</c:v>
                </c:pt>
                <c:pt idx="419">
                  <c:v>81.191400000000002</c:v>
                </c:pt>
                <c:pt idx="420">
                  <c:v>81.191400000000002</c:v>
                </c:pt>
                <c:pt idx="421">
                  <c:v>81.191400000000002</c:v>
                </c:pt>
                <c:pt idx="422">
                  <c:v>81.191400000000002</c:v>
                </c:pt>
                <c:pt idx="423">
                  <c:v>81.191400000000002</c:v>
                </c:pt>
                <c:pt idx="424">
                  <c:v>81.191400000000002</c:v>
                </c:pt>
                <c:pt idx="425">
                  <c:v>81.191400000000002</c:v>
                </c:pt>
                <c:pt idx="426">
                  <c:v>81.191400000000002</c:v>
                </c:pt>
                <c:pt idx="427">
                  <c:v>81.191400000000002</c:v>
                </c:pt>
                <c:pt idx="428">
                  <c:v>81.191400000000002</c:v>
                </c:pt>
                <c:pt idx="429">
                  <c:v>81.191400000000002</c:v>
                </c:pt>
                <c:pt idx="430">
                  <c:v>81.191400000000002</c:v>
                </c:pt>
                <c:pt idx="431">
                  <c:v>81.191400000000002</c:v>
                </c:pt>
                <c:pt idx="432">
                  <c:v>81.191400000000002</c:v>
                </c:pt>
                <c:pt idx="433">
                  <c:v>81.191400000000002</c:v>
                </c:pt>
                <c:pt idx="434">
                  <c:v>81.191400000000002</c:v>
                </c:pt>
                <c:pt idx="435">
                  <c:v>81.191400000000002</c:v>
                </c:pt>
                <c:pt idx="436">
                  <c:v>81.191400000000002</c:v>
                </c:pt>
                <c:pt idx="437">
                  <c:v>81.191400000000002</c:v>
                </c:pt>
                <c:pt idx="438">
                  <c:v>81.191400000000002</c:v>
                </c:pt>
                <c:pt idx="439">
                  <c:v>81.191400000000002</c:v>
                </c:pt>
                <c:pt idx="440">
                  <c:v>81.191400000000002</c:v>
                </c:pt>
                <c:pt idx="441">
                  <c:v>81.191400000000002</c:v>
                </c:pt>
                <c:pt idx="442">
                  <c:v>81.191400000000002</c:v>
                </c:pt>
                <c:pt idx="443">
                  <c:v>81.191400000000002</c:v>
                </c:pt>
                <c:pt idx="444">
                  <c:v>81.191400000000002</c:v>
                </c:pt>
                <c:pt idx="445">
                  <c:v>81.191400000000002</c:v>
                </c:pt>
                <c:pt idx="446">
                  <c:v>81.191400000000002</c:v>
                </c:pt>
                <c:pt idx="447">
                  <c:v>81.191400000000002</c:v>
                </c:pt>
                <c:pt idx="448">
                  <c:v>81.191400000000002</c:v>
                </c:pt>
                <c:pt idx="449">
                  <c:v>81.191400000000002</c:v>
                </c:pt>
                <c:pt idx="450">
                  <c:v>81.191400000000002</c:v>
                </c:pt>
                <c:pt idx="451">
                  <c:v>81.191400000000002</c:v>
                </c:pt>
                <c:pt idx="452">
                  <c:v>81.191400000000002</c:v>
                </c:pt>
                <c:pt idx="453">
                  <c:v>81.191400000000002</c:v>
                </c:pt>
                <c:pt idx="454">
                  <c:v>81.191400000000002</c:v>
                </c:pt>
                <c:pt idx="455">
                  <c:v>81.191400000000002</c:v>
                </c:pt>
                <c:pt idx="456">
                  <c:v>81.191400000000002</c:v>
                </c:pt>
                <c:pt idx="457">
                  <c:v>81.191400000000002</c:v>
                </c:pt>
                <c:pt idx="458">
                  <c:v>81.191400000000002</c:v>
                </c:pt>
                <c:pt idx="459">
                  <c:v>81.191400000000002</c:v>
                </c:pt>
                <c:pt idx="460">
                  <c:v>81.191400000000002</c:v>
                </c:pt>
                <c:pt idx="461">
                  <c:v>81.191400000000002</c:v>
                </c:pt>
                <c:pt idx="462">
                  <c:v>81.191400000000002</c:v>
                </c:pt>
                <c:pt idx="463">
                  <c:v>81.191400000000002</c:v>
                </c:pt>
                <c:pt idx="464">
                  <c:v>81.191400000000002</c:v>
                </c:pt>
                <c:pt idx="465">
                  <c:v>81.191400000000002</c:v>
                </c:pt>
                <c:pt idx="466">
                  <c:v>81.191400000000002</c:v>
                </c:pt>
                <c:pt idx="467">
                  <c:v>81.191400000000002</c:v>
                </c:pt>
                <c:pt idx="468">
                  <c:v>81.191400000000002</c:v>
                </c:pt>
                <c:pt idx="469">
                  <c:v>81.191400000000002</c:v>
                </c:pt>
                <c:pt idx="470">
                  <c:v>81.191400000000002</c:v>
                </c:pt>
                <c:pt idx="471">
                  <c:v>81.191400000000002</c:v>
                </c:pt>
                <c:pt idx="472">
                  <c:v>81.191400000000002</c:v>
                </c:pt>
                <c:pt idx="473">
                  <c:v>81.191400000000002</c:v>
                </c:pt>
                <c:pt idx="474">
                  <c:v>81.191400000000002</c:v>
                </c:pt>
                <c:pt idx="475">
                  <c:v>81.191400000000002</c:v>
                </c:pt>
                <c:pt idx="476">
                  <c:v>81.191400000000002</c:v>
                </c:pt>
                <c:pt idx="477">
                  <c:v>81.191400000000002</c:v>
                </c:pt>
                <c:pt idx="478">
                  <c:v>81.191400000000002</c:v>
                </c:pt>
                <c:pt idx="479">
                  <c:v>81.191400000000002</c:v>
                </c:pt>
                <c:pt idx="480">
                  <c:v>81.191400000000002</c:v>
                </c:pt>
                <c:pt idx="481">
                  <c:v>81.191400000000002</c:v>
                </c:pt>
                <c:pt idx="482">
                  <c:v>81.191400000000002</c:v>
                </c:pt>
                <c:pt idx="483">
                  <c:v>81.191400000000002</c:v>
                </c:pt>
                <c:pt idx="484">
                  <c:v>81.191400000000002</c:v>
                </c:pt>
                <c:pt idx="485">
                  <c:v>81.191400000000002</c:v>
                </c:pt>
                <c:pt idx="486">
                  <c:v>81.191400000000002</c:v>
                </c:pt>
                <c:pt idx="487">
                  <c:v>81.191400000000002</c:v>
                </c:pt>
                <c:pt idx="488">
                  <c:v>81.191400000000002</c:v>
                </c:pt>
                <c:pt idx="489">
                  <c:v>81.191400000000002</c:v>
                </c:pt>
                <c:pt idx="490">
                  <c:v>81.191400000000002</c:v>
                </c:pt>
                <c:pt idx="491">
                  <c:v>81.191400000000002</c:v>
                </c:pt>
                <c:pt idx="492">
                  <c:v>81.191400000000002</c:v>
                </c:pt>
                <c:pt idx="493">
                  <c:v>81.191400000000002</c:v>
                </c:pt>
                <c:pt idx="494">
                  <c:v>81.191400000000002</c:v>
                </c:pt>
                <c:pt idx="495">
                  <c:v>81.191400000000002</c:v>
                </c:pt>
                <c:pt idx="496">
                  <c:v>81.191400000000002</c:v>
                </c:pt>
                <c:pt idx="497">
                  <c:v>81.191400000000002</c:v>
                </c:pt>
                <c:pt idx="498">
                  <c:v>81.191400000000002</c:v>
                </c:pt>
                <c:pt idx="499">
                  <c:v>81.191400000000002</c:v>
                </c:pt>
                <c:pt idx="500">
                  <c:v>81.191400000000002</c:v>
                </c:pt>
                <c:pt idx="501">
                  <c:v>81.191400000000002</c:v>
                </c:pt>
                <c:pt idx="502">
                  <c:v>81.191400000000002</c:v>
                </c:pt>
                <c:pt idx="503">
                  <c:v>81.191400000000002</c:v>
                </c:pt>
                <c:pt idx="504">
                  <c:v>81.191400000000002</c:v>
                </c:pt>
                <c:pt idx="505">
                  <c:v>81.191400000000002</c:v>
                </c:pt>
                <c:pt idx="506">
                  <c:v>81.191400000000002</c:v>
                </c:pt>
                <c:pt idx="507">
                  <c:v>81.191400000000002</c:v>
                </c:pt>
                <c:pt idx="508">
                  <c:v>81.191400000000002</c:v>
                </c:pt>
                <c:pt idx="509">
                  <c:v>81.191400000000002</c:v>
                </c:pt>
                <c:pt idx="510">
                  <c:v>81.191400000000002</c:v>
                </c:pt>
                <c:pt idx="511">
                  <c:v>81.191400000000002</c:v>
                </c:pt>
                <c:pt idx="512">
                  <c:v>81.191400000000002</c:v>
                </c:pt>
                <c:pt idx="513">
                  <c:v>81.191400000000002</c:v>
                </c:pt>
                <c:pt idx="514">
                  <c:v>81.191400000000002</c:v>
                </c:pt>
                <c:pt idx="515">
                  <c:v>81.191400000000002</c:v>
                </c:pt>
                <c:pt idx="516">
                  <c:v>81.191400000000002</c:v>
                </c:pt>
                <c:pt idx="517">
                  <c:v>81.191400000000002</c:v>
                </c:pt>
                <c:pt idx="518">
                  <c:v>81.191400000000002</c:v>
                </c:pt>
                <c:pt idx="519">
                  <c:v>81.191400000000002</c:v>
                </c:pt>
                <c:pt idx="520">
                  <c:v>81.349365000000006</c:v>
                </c:pt>
                <c:pt idx="521">
                  <c:v>81.349365000000006</c:v>
                </c:pt>
                <c:pt idx="522">
                  <c:v>81.191400000000002</c:v>
                </c:pt>
                <c:pt idx="523">
                  <c:v>81.191400000000002</c:v>
                </c:pt>
                <c:pt idx="524">
                  <c:v>81.191400000000002</c:v>
                </c:pt>
                <c:pt idx="525">
                  <c:v>81.349365000000006</c:v>
                </c:pt>
                <c:pt idx="526">
                  <c:v>81.349365000000006</c:v>
                </c:pt>
                <c:pt idx="527">
                  <c:v>81.191400000000002</c:v>
                </c:pt>
                <c:pt idx="528">
                  <c:v>81.191400000000002</c:v>
                </c:pt>
                <c:pt idx="529">
                  <c:v>81.191400000000002</c:v>
                </c:pt>
                <c:pt idx="530">
                  <c:v>81.191400000000002</c:v>
                </c:pt>
                <c:pt idx="531">
                  <c:v>81.191400000000002</c:v>
                </c:pt>
                <c:pt idx="532">
                  <c:v>81.191400000000002</c:v>
                </c:pt>
                <c:pt idx="533">
                  <c:v>81.191400000000002</c:v>
                </c:pt>
                <c:pt idx="534">
                  <c:v>81.191400000000002</c:v>
                </c:pt>
                <c:pt idx="535">
                  <c:v>81.191400000000002</c:v>
                </c:pt>
                <c:pt idx="536">
                  <c:v>81.191400000000002</c:v>
                </c:pt>
                <c:pt idx="537">
                  <c:v>81.191400000000002</c:v>
                </c:pt>
                <c:pt idx="538">
                  <c:v>81.191400000000002</c:v>
                </c:pt>
                <c:pt idx="539">
                  <c:v>81.191400000000002</c:v>
                </c:pt>
                <c:pt idx="540">
                  <c:v>81.191400000000002</c:v>
                </c:pt>
                <c:pt idx="541">
                  <c:v>81.191400000000002</c:v>
                </c:pt>
                <c:pt idx="542">
                  <c:v>81.191400000000002</c:v>
                </c:pt>
                <c:pt idx="543">
                  <c:v>81.191400000000002</c:v>
                </c:pt>
                <c:pt idx="544">
                  <c:v>81.191400000000002</c:v>
                </c:pt>
                <c:pt idx="545">
                  <c:v>81.349365000000006</c:v>
                </c:pt>
                <c:pt idx="546">
                  <c:v>81.349365000000006</c:v>
                </c:pt>
                <c:pt idx="547">
                  <c:v>81.191400000000002</c:v>
                </c:pt>
                <c:pt idx="548">
                  <c:v>81.191400000000002</c:v>
                </c:pt>
                <c:pt idx="549">
                  <c:v>81.191400000000002</c:v>
                </c:pt>
                <c:pt idx="550">
                  <c:v>81.191400000000002</c:v>
                </c:pt>
                <c:pt idx="551">
                  <c:v>81.191400000000002</c:v>
                </c:pt>
                <c:pt idx="552">
                  <c:v>81.191400000000002</c:v>
                </c:pt>
                <c:pt idx="553">
                  <c:v>81.191400000000002</c:v>
                </c:pt>
                <c:pt idx="554">
                  <c:v>81.191400000000002</c:v>
                </c:pt>
                <c:pt idx="555">
                  <c:v>81.349365000000006</c:v>
                </c:pt>
                <c:pt idx="556">
                  <c:v>81.349365000000006</c:v>
                </c:pt>
                <c:pt idx="557">
                  <c:v>81.191400000000002</c:v>
                </c:pt>
                <c:pt idx="558">
                  <c:v>81.191400000000002</c:v>
                </c:pt>
                <c:pt idx="559">
                  <c:v>81.191400000000002</c:v>
                </c:pt>
                <c:pt idx="560">
                  <c:v>81.349365000000006</c:v>
                </c:pt>
                <c:pt idx="561">
                  <c:v>81.349365000000006</c:v>
                </c:pt>
                <c:pt idx="562">
                  <c:v>81.191400000000002</c:v>
                </c:pt>
                <c:pt idx="563">
                  <c:v>81.191400000000002</c:v>
                </c:pt>
                <c:pt idx="564">
                  <c:v>81.191400000000002</c:v>
                </c:pt>
                <c:pt idx="565">
                  <c:v>81.349365000000006</c:v>
                </c:pt>
                <c:pt idx="566">
                  <c:v>81.349365000000006</c:v>
                </c:pt>
                <c:pt idx="567">
                  <c:v>81.191400000000002</c:v>
                </c:pt>
                <c:pt idx="568">
                  <c:v>81.191400000000002</c:v>
                </c:pt>
                <c:pt idx="569">
                  <c:v>81.191400000000002</c:v>
                </c:pt>
                <c:pt idx="570">
                  <c:v>81.349365000000006</c:v>
                </c:pt>
                <c:pt idx="571">
                  <c:v>81.349365000000006</c:v>
                </c:pt>
                <c:pt idx="572">
                  <c:v>81.191400000000002</c:v>
                </c:pt>
                <c:pt idx="573">
                  <c:v>81.191400000000002</c:v>
                </c:pt>
                <c:pt idx="574">
                  <c:v>81.191400000000002</c:v>
                </c:pt>
                <c:pt idx="575">
                  <c:v>81.349365000000006</c:v>
                </c:pt>
                <c:pt idx="576">
                  <c:v>81.349365000000006</c:v>
                </c:pt>
                <c:pt idx="577">
                  <c:v>81.191400000000002</c:v>
                </c:pt>
                <c:pt idx="578">
                  <c:v>81.191400000000002</c:v>
                </c:pt>
                <c:pt idx="579">
                  <c:v>81.191400000000002</c:v>
                </c:pt>
                <c:pt idx="580">
                  <c:v>81.191400000000002</c:v>
                </c:pt>
                <c:pt idx="581">
                  <c:v>81.191400000000002</c:v>
                </c:pt>
                <c:pt idx="582">
                  <c:v>81.191400000000002</c:v>
                </c:pt>
                <c:pt idx="583">
                  <c:v>81.191400000000002</c:v>
                </c:pt>
                <c:pt idx="584">
                  <c:v>81.191400000000002</c:v>
                </c:pt>
                <c:pt idx="585">
                  <c:v>81.349365000000006</c:v>
                </c:pt>
                <c:pt idx="586">
                  <c:v>81.349365000000006</c:v>
                </c:pt>
                <c:pt idx="587">
                  <c:v>81.191400000000002</c:v>
                </c:pt>
                <c:pt idx="588">
                  <c:v>81.191400000000002</c:v>
                </c:pt>
                <c:pt idx="589">
                  <c:v>81.191400000000002</c:v>
                </c:pt>
                <c:pt idx="590">
                  <c:v>81.349365000000006</c:v>
                </c:pt>
                <c:pt idx="591">
                  <c:v>81.349365000000006</c:v>
                </c:pt>
                <c:pt idx="592">
                  <c:v>81.191400000000002</c:v>
                </c:pt>
                <c:pt idx="593">
                  <c:v>81.191400000000002</c:v>
                </c:pt>
                <c:pt idx="594">
                  <c:v>81.191400000000002</c:v>
                </c:pt>
                <c:pt idx="595">
                  <c:v>81.191400000000002</c:v>
                </c:pt>
                <c:pt idx="596">
                  <c:v>81.191400000000002</c:v>
                </c:pt>
                <c:pt idx="597">
                  <c:v>81.191400000000002</c:v>
                </c:pt>
                <c:pt idx="598">
                  <c:v>81.191400000000002</c:v>
                </c:pt>
                <c:pt idx="599">
                  <c:v>81.191400000000002</c:v>
                </c:pt>
                <c:pt idx="600">
                  <c:v>81.349365000000006</c:v>
                </c:pt>
                <c:pt idx="601">
                  <c:v>81.349365000000006</c:v>
                </c:pt>
                <c:pt idx="602">
                  <c:v>81.191400000000002</c:v>
                </c:pt>
                <c:pt idx="603">
                  <c:v>81.191400000000002</c:v>
                </c:pt>
                <c:pt idx="604">
                  <c:v>81.191400000000002</c:v>
                </c:pt>
                <c:pt idx="605">
                  <c:v>81.349365000000006</c:v>
                </c:pt>
                <c:pt idx="606">
                  <c:v>81.349365000000006</c:v>
                </c:pt>
                <c:pt idx="607">
                  <c:v>81.191400000000002</c:v>
                </c:pt>
                <c:pt idx="608">
                  <c:v>81.191400000000002</c:v>
                </c:pt>
                <c:pt idx="609">
                  <c:v>81.191400000000002</c:v>
                </c:pt>
                <c:pt idx="610">
                  <c:v>81.349365000000006</c:v>
                </c:pt>
                <c:pt idx="611">
                  <c:v>81.349365000000006</c:v>
                </c:pt>
                <c:pt idx="612">
                  <c:v>81.191400000000002</c:v>
                </c:pt>
                <c:pt idx="613">
                  <c:v>81.191400000000002</c:v>
                </c:pt>
                <c:pt idx="614">
                  <c:v>81.191400000000002</c:v>
                </c:pt>
                <c:pt idx="615">
                  <c:v>81.349365000000006</c:v>
                </c:pt>
                <c:pt idx="616">
                  <c:v>81.349365000000006</c:v>
                </c:pt>
                <c:pt idx="617">
                  <c:v>81.191400000000002</c:v>
                </c:pt>
                <c:pt idx="618">
                  <c:v>81.191400000000002</c:v>
                </c:pt>
                <c:pt idx="619">
                  <c:v>81.191400000000002</c:v>
                </c:pt>
                <c:pt idx="620">
                  <c:v>81.349365000000006</c:v>
                </c:pt>
                <c:pt idx="621">
                  <c:v>81.349365000000006</c:v>
                </c:pt>
                <c:pt idx="622">
                  <c:v>81.191400000000002</c:v>
                </c:pt>
                <c:pt idx="623">
                  <c:v>81.191400000000002</c:v>
                </c:pt>
                <c:pt idx="624">
                  <c:v>81.191400000000002</c:v>
                </c:pt>
                <c:pt idx="625">
                  <c:v>81.191400000000002</c:v>
                </c:pt>
                <c:pt idx="626">
                  <c:v>81.191400000000002</c:v>
                </c:pt>
                <c:pt idx="627">
                  <c:v>81.191400000000002</c:v>
                </c:pt>
                <c:pt idx="628">
                  <c:v>81.191400000000002</c:v>
                </c:pt>
                <c:pt idx="629">
                  <c:v>81.191400000000002</c:v>
                </c:pt>
                <c:pt idx="630">
                  <c:v>81.191400000000002</c:v>
                </c:pt>
                <c:pt idx="631">
                  <c:v>81.191400000000002</c:v>
                </c:pt>
                <c:pt idx="632">
                  <c:v>81.191400000000002</c:v>
                </c:pt>
                <c:pt idx="633">
                  <c:v>81.191400000000002</c:v>
                </c:pt>
                <c:pt idx="634">
                  <c:v>81.191400000000002</c:v>
                </c:pt>
                <c:pt idx="635">
                  <c:v>81.349365000000006</c:v>
                </c:pt>
                <c:pt idx="636">
                  <c:v>81.349365000000006</c:v>
                </c:pt>
                <c:pt idx="637">
                  <c:v>81.191400000000002</c:v>
                </c:pt>
                <c:pt idx="638">
                  <c:v>81.191400000000002</c:v>
                </c:pt>
                <c:pt idx="639">
                  <c:v>81.191400000000002</c:v>
                </c:pt>
                <c:pt idx="640">
                  <c:v>81.191400000000002</c:v>
                </c:pt>
                <c:pt idx="641">
                  <c:v>81.191400000000002</c:v>
                </c:pt>
                <c:pt idx="642">
                  <c:v>81.191400000000002</c:v>
                </c:pt>
                <c:pt idx="643">
                  <c:v>81.191400000000002</c:v>
                </c:pt>
                <c:pt idx="644">
                  <c:v>81.191400000000002</c:v>
                </c:pt>
                <c:pt idx="645">
                  <c:v>81.349365000000006</c:v>
                </c:pt>
                <c:pt idx="646">
                  <c:v>81.349365000000006</c:v>
                </c:pt>
                <c:pt idx="647">
                  <c:v>81.191400000000002</c:v>
                </c:pt>
                <c:pt idx="648">
                  <c:v>81.191400000000002</c:v>
                </c:pt>
                <c:pt idx="649">
                  <c:v>81.191400000000002</c:v>
                </c:pt>
                <c:pt idx="650">
                  <c:v>81.349365000000006</c:v>
                </c:pt>
                <c:pt idx="651">
                  <c:v>81.349365000000006</c:v>
                </c:pt>
                <c:pt idx="652">
                  <c:v>81.191400000000002</c:v>
                </c:pt>
                <c:pt idx="653">
                  <c:v>81.191400000000002</c:v>
                </c:pt>
                <c:pt idx="654">
                  <c:v>81.191400000000002</c:v>
                </c:pt>
                <c:pt idx="655">
                  <c:v>81.191400000000002</c:v>
                </c:pt>
                <c:pt idx="656">
                  <c:v>81.191400000000002</c:v>
                </c:pt>
                <c:pt idx="657">
                  <c:v>81.191400000000002</c:v>
                </c:pt>
                <c:pt idx="658">
                  <c:v>81.191400000000002</c:v>
                </c:pt>
                <c:pt idx="659">
                  <c:v>81.191400000000002</c:v>
                </c:pt>
                <c:pt idx="660">
                  <c:v>81.191400000000002</c:v>
                </c:pt>
                <c:pt idx="661">
                  <c:v>81.191400000000002</c:v>
                </c:pt>
                <c:pt idx="662">
                  <c:v>81.191400000000002</c:v>
                </c:pt>
                <c:pt idx="663">
                  <c:v>81.191400000000002</c:v>
                </c:pt>
                <c:pt idx="664">
                  <c:v>81.191400000000002</c:v>
                </c:pt>
                <c:pt idx="665">
                  <c:v>81.191400000000002</c:v>
                </c:pt>
                <c:pt idx="666">
                  <c:v>81.191400000000002</c:v>
                </c:pt>
                <c:pt idx="667">
                  <c:v>81.191400000000002</c:v>
                </c:pt>
                <c:pt idx="668">
                  <c:v>81.191400000000002</c:v>
                </c:pt>
                <c:pt idx="669">
                  <c:v>81.191400000000002</c:v>
                </c:pt>
                <c:pt idx="670">
                  <c:v>81.349365000000006</c:v>
                </c:pt>
                <c:pt idx="671">
                  <c:v>81.349365000000006</c:v>
                </c:pt>
                <c:pt idx="672">
                  <c:v>81.191400000000002</c:v>
                </c:pt>
                <c:pt idx="673">
                  <c:v>81.191400000000002</c:v>
                </c:pt>
                <c:pt idx="674">
                  <c:v>81.191400000000002</c:v>
                </c:pt>
                <c:pt idx="675">
                  <c:v>81.191400000000002</c:v>
                </c:pt>
                <c:pt idx="676">
                  <c:v>81.191400000000002</c:v>
                </c:pt>
                <c:pt idx="677">
                  <c:v>81.191400000000002</c:v>
                </c:pt>
                <c:pt idx="678">
                  <c:v>81.191400000000002</c:v>
                </c:pt>
                <c:pt idx="679">
                  <c:v>81.191400000000002</c:v>
                </c:pt>
                <c:pt idx="680">
                  <c:v>81.191400000000002</c:v>
                </c:pt>
                <c:pt idx="681">
                  <c:v>81.191400000000002</c:v>
                </c:pt>
                <c:pt idx="682">
                  <c:v>81.191400000000002</c:v>
                </c:pt>
                <c:pt idx="683">
                  <c:v>81.191400000000002</c:v>
                </c:pt>
                <c:pt idx="684">
                  <c:v>81.191400000000002</c:v>
                </c:pt>
                <c:pt idx="685">
                  <c:v>81.191400000000002</c:v>
                </c:pt>
                <c:pt idx="686">
                  <c:v>81.191400000000002</c:v>
                </c:pt>
                <c:pt idx="687">
                  <c:v>81.191400000000002</c:v>
                </c:pt>
                <c:pt idx="688">
                  <c:v>81.191400000000002</c:v>
                </c:pt>
                <c:pt idx="689">
                  <c:v>81.191400000000002</c:v>
                </c:pt>
                <c:pt idx="690">
                  <c:v>81.191400000000002</c:v>
                </c:pt>
                <c:pt idx="691">
                  <c:v>81.191400000000002</c:v>
                </c:pt>
                <c:pt idx="692">
                  <c:v>81.191400000000002</c:v>
                </c:pt>
                <c:pt idx="693">
                  <c:v>81.191400000000002</c:v>
                </c:pt>
                <c:pt idx="694">
                  <c:v>81.191400000000002</c:v>
                </c:pt>
                <c:pt idx="695">
                  <c:v>81.349365000000006</c:v>
                </c:pt>
                <c:pt idx="696">
                  <c:v>81.349365000000006</c:v>
                </c:pt>
                <c:pt idx="697">
                  <c:v>81.191400000000002</c:v>
                </c:pt>
                <c:pt idx="698">
                  <c:v>81.191400000000002</c:v>
                </c:pt>
                <c:pt idx="699">
                  <c:v>81.191400000000002</c:v>
                </c:pt>
                <c:pt idx="700">
                  <c:v>81.349365000000006</c:v>
                </c:pt>
                <c:pt idx="701">
                  <c:v>81.349365000000006</c:v>
                </c:pt>
                <c:pt idx="702">
                  <c:v>81.191400000000002</c:v>
                </c:pt>
                <c:pt idx="703">
                  <c:v>81.191400000000002</c:v>
                </c:pt>
                <c:pt idx="704">
                  <c:v>81.191400000000002</c:v>
                </c:pt>
                <c:pt idx="705">
                  <c:v>81.191400000000002</c:v>
                </c:pt>
                <c:pt idx="706">
                  <c:v>81.191400000000002</c:v>
                </c:pt>
                <c:pt idx="707">
                  <c:v>81.191400000000002</c:v>
                </c:pt>
                <c:pt idx="708">
                  <c:v>81.191400000000002</c:v>
                </c:pt>
                <c:pt idx="709">
                  <c:v>81.191400000000002</c:v>
                </c:pt>
                <c:pt idx="710">
                  <c:v>81.191400000000002</c:v>
                </c:pt>
                <c:pt idx="711">
                  <c:v>81.191400000000002</c:v>
                </c:pt>
                <c:pt idx="712">
                  <c:v>81.191400000000002</c:v>
                </c:pt>
                <c:pt idx="713">
                  <c:v>81.191400000000002</c:v>
                </c:pt>
                <c:pt idx="714">
                  <c:v>81.191400000000002</c:v>
                </c:pt>
                <c:pt idx="715">
                  <c:v>81.191400000000002</c:v>
                </c:pt>
                <c:pt idx="716">
                  <c:v>81.191400000000002</c:v>
                </c:pt>
                <c:pt idx="717">
                  <c:v>81.191400000000002</c:v>
                </c:pt>
                <c:pt idx="718">
                  <c:v>81.191400000000002</c:v>
                </c:pt>
                <c:pt idx="719">
                  <c:v>81.191400000000002</c:v>
                </c:pt>
                <c:pt idx="720">
                  <c:v>81.191400000000002</c:v>
                </c:pt>
                <c:pt idx="721">
                  <c:v>81.191400000000002</c:v>
                </c:pt>
                <c:pt idx="722">
                  <c:v>81.191400000000002</c:v>
                </c:pt>
                <c:pt idx="723">
                  <c:v>81.191400000000002</c:v>
                </c:pt>
                <c:pt idx="724">
                  <c:v>81.191400000000002</c:v>
                </c:pt>
                <c:pt idx="725">
                  <c:v>81.191400000000002</c:v>
                </c:pt>
                <c:pt idx="726">
                  <c:v>81.191400000000002</c:v>
                </c:pt>
                <c:pt idx="727">
                  <c:v>81.191400000000002</c:v>
                </c:pt>
                <c:pt idx="728">
                  <c:v>81.191400000000002</c:v>
                </c:pt>
                <c:pt idx="729">
                  <c:v>81.191400000000002</c:v>
                </c:pt>
                <c:pt idx="730">
                  <c:v>81.191400000000002</c:v>
                </c:pt>
                <c:pt idx="731">
                  <c:v>81.191400000000002</c:v>
                </c:pt>
                <c:pt idx="732">
                  <c:v>81.191400000000002</c:v>
                </c:pt>
                <c:pt idx="733">
                  <c:v>81.191400000000002</c:v>
                </c:pt>
                <c:pt idx="734">
                  <c:v>81.191400000000002</c:v>
                </c:pt>
                <c:pt idx="735">
                  <c:v>81.191400000000002</c:v>
                </c:pt>
                <c:pt idx="736">
                  <c:v>81.191400000000002</c:v>
                </c:pt>
                <c:pt idx="737">
                  <c:v>81.191400000000002</c:v>
                </c:pt>
                <c:pt idx="738">
                  <c:v>81.191400000000002</c:v>
                </c:pt>
                <c:pt idx="739">
                  <c:v>81.191400000000002</c:v>
                </c:pt>
                <c:pt idx="740">
                  <c:v>81.191400000000002</c:v>
                </c:pt>
                <c:pt idx="741">
                  <c:v>81.191400000000002</c:v>
                </c:pt>
                <c:pt idx="742">
                  <c:v>81.191400000000002</c:v>
                </c:pt>
                <c:pt idx="743">
                  <c:v>81.191400000000002</c:v>
                </c:pt>
                <c:pt idx="744">
                  <c:v>81.191400000000002</c:v>
                </c:pt>
                <c:pt idx="745">
                  <c:v>81.349365000000006</c:v>
                </c:pt>
                <c:pt idx="746">
                  <c:v>81.349365000000006</c:v>
                </c:pt>
                <c:pt idx="747">
                  <c:v>81.191400000000002</c:v>
                </c:pt>
                <c:pt idx="748">
                  <c:v>81.191400000000002</c:v>
                </c:pt>
                <c:pt idx="749">
                  <c:v>81.191400000000002</c:v>
                </c:pt>
                <c:pt idx="750">
                  <c:v>81.191400000000002</c:v>
                </c:pt>
                <c:pt idx="751">
                  <c:v>81.191400000000002</c:v>
                </c:pt>
                <c:pt idx="752">
                  <c:v>81.191400000000002</c:v>
                </c:pt>
                <c:pt idx="753">
                  <c:v>81.191400000000002</c:v>
                </c:pt>
                <c:pt idx="754">
                  <c:v>81.191400000000002</c:v>
                </c:pt>
                <c:pt idx="755">
                  <c:v>81.191400000000002</c:v>
                </c:pt>
                <c:pt idx="756">
                  <c:v>81.191400000000002</c:v>
                </c:pt>
                <c:pt idx="757">
                  <c:v>81.191400000000002</c:v>
                </c:pt>
                <c:pt idx="758">
                  <c:v>81.191400000000002</c:v>
                </c:pt>
                <c:pt idx="759">
                  <c:v>81.191400000000002</c:v>
                </c:pt>
                <c:pt idx="760">
                  <c:v>81.191400000000002</c:v>
                </c:pt>
                <c:pt idx="761">
                  <c:v>81.191400000000002</c:v>
                </c:pt>
                <c:pt idx="762">
                  <c:v>81.191400000000002</c:v>
                </c:pt>
                <c:pt idx="763">
                  <c:v>81.191400000000002</c:v>
                </c:pt>
                <c:pt idx="764">
                  <c:v>81.191400000000002</c:v>
                </c:pt>
                <c:pt idx="765">
                  <c:v>81.191400000000002</c:v>
                </c:pt>
                <c:pt idx="766">
                  <c:v>81.191400000000002</c:v>
                </c:pt>
                <c:pt idx="767">
                  <c:v>81.191400000000002</c:v>
                </c:pt>
                <c:pt idx="768">
                  <c:v>81.191400000000002</c:v>
                </c:pt>
                <c:pt idx="769">
                  <c:v>81.191400000000002</c:v>
                </c:pt>
                <c:pt idx="770">
                  <c:v>81.191400000000002</c:v>
                </c:pt>
                <c:pt idx="771">
                  <c:v>81.191400000000002</c:v>
                </c:pt>
                <c:pt idx="772">
                  <c:v>81.191400000000002</c:v>
                </c:pt>
                <c:pt idx="773">
                  <c:v>81.191400000000002</c:v>
                </c:pt>
                <c:pt idx="774">
                  <c:v>81.191400000000002</c:v>
                </c:pt>
                <c:pt idx="775">
                  <c:v>81.191400000000002</c:v>
                </c:pt>
                <c:pt idx="776">
                  <c:v>81.191400000000002</c:v>
                </c:pt>
                <c:pt idx="777">
                  <c:v>81.191400000000002</c:v>
                </c:pt>
                <c:pt idx="778">
                  <c:v>81.191400000000002</c:v>
                </c:pt>
                <c:pt idx="779">
                  <c:v>81.191400000000002</c:v>
                </c:pt>
                <c:pt idx="780">
                  <c:v>81.191400000000002</c:v>
                </c:pt>
                <c:pt idx="781">
                  <c:v>81.191400000000002</c:v>
                </c:pt>
                <c:pt idx="782">
                  <c:v>81.191400000000002</c:v>
                </c:pt>
                <c:pt idx="783">
                  <c:v>81.191400000000002</c:v>
                </c:pt>
                <c:pt idx="784">
                  <c:v>81.191400000000002</c:v>
                </c:pt>
                <c:pt idx="785">
                  <c:v>81.336749999999995</c:v>
                </c:pt>
                <c:pt idx="786">
                  <c:v>81.336749999999995</c:v>
                </c:pt>
                <c:pt idx="787">
                  <c:v>81.191400000000002</c:v>
                </c:pt>
                <c:pt idx="788">
                  <c:v>81.191400000000002</c:v>
                </c:pt>
                <c:pt idx="789">
                  <c:v>81.191400000000002</c:v>
                </c:pt>
                <c:pt idx="790">
                  <c:v>81.191400000000002</c:v>
                </c:pt>
                <c:pt idx="791">
                  <c:v>81.191400000000002</c:v>
                </c:pt>
                <c:pt idx="792">
                  <c:v>81.191400000000002</c:v>
                </c:pt>
                <c:pt idx="793">
                  <c:v>81.191400000000002</c:v>
                </c:pt>
                <c:pt idx="794">
                  <c:v>81.191400000000002</c:v>
                </c:pt>
                <c:pt idx="795">
                  <c:v>81.191400000000002</c:v>
                </c:pt>
                <c:pt idx="796">
                  <c:v>81.191400000000002</c:v>
                </c:pt>
                <c:pt idx="797">
                  <c:v>81.191400000000002</c:v>
                </c:pt>
                <c:pt idx="798">
                  <c:v>81.191400000000002</c:v>
                </c:pt>
                <c:pt idx="799">
                  <c:v>81.191400000000002</c:v>
                </c:pt>
                <c:pt idx="800">
                  <c:v>81.191400000000002</c:v>
                </c:pt>
                <c:pt idx="801">
                  <c:v>81.191400000000002</c:v>
                </c:pt>
                <c:pt idx="802">
                  <c:v>81.191400000000002</c:v>
                </c:pt>
                <c:pt idx="803">
                  <c:v>81.191400000000002</c:v>
                </c:pt>
                <c:pt idx="804">
                  <c:v>81.191400000000002</c:v>
                </c:pt>
                <c:pt idx="805">
                  <c:v>81.191400000000002</c:v>
                </c:pt>
                <c:pt idx="806">
                  <c:v>81.191400000000002</c:v>
                </c:pt>
                <c:pt idx="807">
                  <c:v>81.336749999999995</c:v>
                </c:pt>
                <c:pt idx="808">
                  <c:v>81.336749999999995</c:v>
                </c:pt>
                <c:pt idx="809">
                  <c:v>81.336749999999995</c:v>
                </c:pt>
                <c:pt idx="810">
                  <c:v>81.336749999999995</c:v>
                </c:pt>
                <c:pt idx="811">
                  <c:v>81.336749999999995</c:v>
                </c:pt>
                <c:pt idx="812">
                  <c:v>81.191400000000002</c:v>
                </c:pt>
                <c:pt idx="813">
                  <c:v>81.191400000000002</c:v>
                </c:pt>
                <c:pt idx="814">
                  <c:v>81.191400000000002</c:v>
                </c:pt>
                <c:pt idx="815">
                  <c:v>81.336749999999995</c:v>
                </c:pt>
                <c:pt idx="816">
                  <c:v>81.336749999999995</c:v>
                </c:pt>
                <c:pt idx="817">
                  <c:v>81.191400000000002</c:v>
                </c:pt>
                <c:pt idx="818">
                  <c:v>81.191400000000002</c:v>
                </c:pt>
                <c:pt idx="819">
                  <c:v>81.191400000000002</c:v>
                </c:pt>
                <c:pt idx="820">
                  <c:v>81.191400000000002</c:v>
                </c:pt>
                <c:pt idx="821">
                  <c:v>81.191400000000002</c:v>
                </c:pt>
                <c:pt idx="822">
                  <c:v>81.191400000000002</c:v>
                </c:pt>
                <c:pt idx="823">
                  <c:v>81.191400000000002</c:v>
                </c:pt>
                <c:pt idx="824">
                  <c:v>81.191400000000002</c:v>
                </c:pt>
                <c:pt idx="825">
                  <c:v>81.336749999999995</c:v>
                </c:pt>
                <c:pt idx="826">
                  <c:v>81.336749999999995</c:v>
                </c:pt>
                <c:pt idx="827">
                  <c:v>81.191400000000002</c:v>
                </c:pt>
                <c:pt idx="828">
                  <c:v>81.191400000000002</c:v>
                </c:pt>
                <c:pt idx="829">
                  <c:v>81.191400000000002</c:v>
                </c:pt>
                <c:pt idx="830">
                  <c:v>81.336749999999995</c:v>
                </c:pt>
                <c:pt idx="831">
                  <c:v>81.336749999999995</c:v>
                </c:pt>
                <c:pt idx="832">
                  <c:v>81.191400000000002</c:v>
                </c:pt>
                <c:pt idx="833">
                  <c:v>81.191400000000002</c:v>
                </c:pt>
                <c:pt idx="834">
                  <c:v>81.191400000000002</c:v>
                </c:pt>
                <c:pt idx="835">
                  <c:v>81.191400000000002</c:v>
                </c:pt>
                <c:pt idx="836">
                  <c:v>81.191400000000002</c:v>
                </c:pt>
                <c:pt idx="837">
                  <c:v>81.191400000000002</c:v>
                </c:pt>
                <c:pt idx="838">
                  <c:v>81.191400000000002</c:v>
                </c:pt>
                <c:pt idx="839">
                  <c:v>81.191400000000002</c:v>
                </c:pt>
                <c:pt idx="840">
                  <c:v>81.191400000000002</c:v>
                </c:pt>
                <c:pt idx="841">
                  <c:v>81.191400000000002</c:v>
                </c:pt>
                <c:pt idx="842">
                  <c:v>81.191400000000002</c:v>
                </c:pt>
                <c:pt idx="843">
                  <c:v>81.191400000000002</c:v>
                </c:pt>
                <c:pt idx="844">
                  <c:v>81.191400000000002</c:v>
                </c:pt>
                <c:pt idx="845">
                  <c:v>81.191400000000002</c:v>
                </c:pt>
                <c:pt idx="846">
                  <c:v>81.191400000000002</c:v>
                </c:pt>
                <c:pt idx="847">
                  <c:v>81.336749999999995</c:v>
                </c:pt>
                <c:pt idx="848">
                  <c:v>81.336749999999995</c:v>
                </c:pt>
                <c:pt idx="849">
                  <c:v>81.336749999999995</c:v>
                </c:pt>
                <c:pt idx="850">
                  <c:v>81.336749999999995</c:v>
                </c:pt>
                <c:pt idx="851">
                  <c:v>81.336749999999995</c:v>
                </c:pt>
                <c:pt idx="852">
                  <c:v>81.336749999999995</c:v>
                </c:pt>
                <c:pt idx="853">
                  <c:v>81.336749999999995</c:v>
                </c:pt>
                <c:pt idx="854">
                  <c:v>81.336749999999995</c:v>
                </c:pt>
                <c:pt idx="855">
                  <c:v>81.336749999999995</c:v>
                </c:pt>
                <c:pt idx="856">
                  <c:v>81.336749999999995</c:v>
                </c:pt>
                <c:pt idx="857">
                  <c:v>81.336749999999995</c:v>
                </c:pt>
                <c:pt idx="858">
                  <c:v>81.336749999999995</c:v>
                </c:pt>
                <c:pt idx="859">
                  <c:v>81.336749999999995</c:v>
                </c:pt>
                <c:pt idx="860">
                  <c:v>81.336749999999995</c:v>
                </c:pt>
                <c:pt idx="861">
                  <c:v>81.336749999999995</c:v>
                </c:pt>
                <c:pt idx="862">
                  <c:v>81.336749999999995</c:v>
                </c:pt>
                <c:pt idx="863">
                  <c:v>81.336749999999995</c:v>
                </c:pt>
                <c:pt idx="864">
                  <c:v>81.336749999999995</c:v>
                </c:pt>
                <c:pt idx="865">
                  <c:v>81.336749999999995</c:v>
                </c:pt>
                <c:pt idx="866">
                  <c:v>81.336749999999995</c:v>
                </c:pt>
                <c:pt idx="867">
                  <c:v>81.336749999999995</c:v>
                </c:pt>
                <c:pt idx="868">
                  <c:v>81.336749999999995</c:v>
                </c:pt>
                <c:pt idx="869">
                  <c:v>81.336749999999995</c:v>
                </c:pt>
                <c:pt idx="870">
                  <c:v>81.336749999999995</c:v>
                </c:pt>
                <c:pt idx="871">
                  <c:v>81.336749999999995</c:v>
                </c:pt>
                <c:pt idx="872">
                  <c:v>81.336749999999995</c:v>
                </c:pt>
                <c:pt idx="873">
                  <c:v>81.336749999999995</c:v>
                </c:pt>
                <c:pt idx="874">
                  <c:v>81.336749999999995</c:v>
                </c:pt>
                <c:pt idx="875">
                  <c:v>81.336749999999995</c:v>
                </c:pt>
                <c:pt idx="876">
                  <c:v>81.336749999999995</c:v>
                </c:pt>
                <c:pt idx="877">
                  <c:v>81.336749999999995</c:v>
                </c:pt>
                <c:pt idx="878">
                  <c:v>81.336749999999995</c:v>
                </c:pt>
                <c:pt idx="879">
                  <c:v>81.336749999999995</c:v>
                </c:pt>
                <c:pt idx="880">
                  <c:v>81.336749999999995</c:v>
                </c:pt>
                <c:pt idx="881">
                  <c:v>81.336749999999995</c:v>
                </c:pt>
                <c:pt idx="882">
                  <c:v>81.336749999999995</c:v>
                </c:pt>
                <c:pt idx="883">
                  <c:v>81.336749999999995</c:v>
                </c:pt>
                <c:pt idx="884">
                  <c:v>81.336749999999995</c:v>
                </c:pt>
                <c:pt idx="885">
                  <c:v>81.336749999999995</c:v>
                </c:pt>
                <c:pt idx="886">
                  <c:v>81.336749999999995</c:v>
                </c:pt>
                <c:pt idx="887">
                  <c:v>81.336749999999995</c:v>
                </c:pt>
                <c:pt idx="888">
                  <c:v>81.336749999999995</c:v>
                </c:pt>
                <c:pt idx="889">
                  <c:v>81.336749999999995</c:v>
                </c:pt>
                <c:pt idx="890">
                  <c:v>81.336749999999995</c:v>
                </c:pt>
                <c:pt idx="891">
                  <c:v>81.336749999999995</c:v>
                </c:pt>
                <c:pt idx="892">
                  <c:v>81.482100000000003</c:v>
                </c:pt>
                <c:pt idx="893">
                  <c:v>81.482100000000003</c:v>
                </c:pt>
                <c:pt idx="894">
                  <c:v>81.482100000000003</c:v>
                </c:pt>
                <c:pt idx="895">
                  <c:v>81.482100000000003</c:v>
                </c:pt>
                <c:pt idx="896">
                  <c:v>81.482100000000003</c:v>
                </c:pt>
                <c:pt idx="897">
                  <c:v>81.482100000000003</c:v>
                </c:pt>
                <c:pt idx="898">
                  <c:v>81.482100000000003</c:v>
                </c:pt>
                <c:pt idx="899">
                  <c:v>81.482100000000003</c:v>
                </c:pt>
                <c:pt idx="900">
                  <c:v>81.482100000000003</c:v>
                </c:pt>
                <c:pt idx="901">
                  <c:v>81.482100000000003</c:v>
                </c:pt>
                <c:pt idx="902">
                  <c:v>81.482100000000003</c:v>
                </c:pt>
                <c:pt idx="903">
                  <c:v>81.482100000000003</c:v>
                </c:pt>
                <c:pt idx="904">
                  <c:v>81.482100000000003</c:v>
                </c:pt>
                <c:pt idx="905">
                  <c:v>81.482100000000003</c:v>
                </c:pt>
                <c:pt idx="906">
                  <c:v>81.482100000000003</c:v>
                </c:pt>
                <c:pt idx="907">
                  <c:v>81.482100000000003</c:v>
                </c:pt>
                <c:pt idx="908">
                  <c:v>81.482100000000003</c:v>
                </c:pt>
                <c:pt idx="909">
                  <c:v>81.482100000000003</c:v>
                </c:pt>
                <c:pt idx="910">
                  <c:v>81.482100000000003</c:v>
                </c:pt>
                <c:pt idx="911">
                  <c:v>81.482100000000003</c:v>
                </c:pt>
                <c:pt idx="912">
                  <c:v>81.482100000000003</c:v>
                </c:pt>
                <c:pt idx="913">
                  <c:v>81.482100000000003</c:v>
                </c:pt>
                <c:pt idx="914">
                  <c:v>81.482100000000003</c:v>
                </c:pt>
                <c:pt idx="915">
                  <c:v>81.482100000000003</c:v>
                </c:pt>
                <c:pt idx="916">
                  <c:v>81.482100000000003</c:v>
                </c:pt>
                <c:pt idx="917">
                  <c:v>81.482100000000003</c:v>
                </c:pt>
                <c:pt idx="918">
                  <c:v>81.482100000000003</c:v>
                </c:pt>
                <c:pt idx="919">
                  <c:v>81.482100000000003</c:v>
                </c:pt>
                <c:pt idx="920">
                  <c:v>81.482100000000003</c:v>
                </c:pt>
                <c:pt idx="921">
                  <c:v>81.482100000000003</c:v>
                </c:pt>
                <c:pt idx="922">
                  <c:v>81.482100000000003</c:v>
                </c:pt>
                <c:pt idx="923">
                  <c:v>81.482100000000003</c:v>
                </c:pt>
                <c:pt idx="924">
                  <c:v>81.482100000000003</c:v>
                </c:pt>
                <c:pt idx="925">
                  <c:v>81.482100000000003</c:v>
                </c:pt>
                <c:pt idx="926">
                  <c:v>81.482100000000003</c:v>
                </c:pt>
                <c:pt idx="927">
                  <c:v>81.482100000000003</c:v>
                </c:pt>
                <c:pt idx="928">
                  <c:v>81.482100000000003</c:v>
                </c:pt>
                <c:pt idx="929">
                  <c:v>81.482100000000003</c:v>
                </c:pt>
                <c:pt idx="930">
                  <c:v>81.482100000000003</c:v>
                </c:pt>
                <c:pt idx="931">
                  <c:v>81.482100000000003</c:v>
                </c:pt>
                <c:pt idx="932">
                  <c:v>81.482100000000003</c:v>
                </c:pt>
                <c:pt idx="933">
                  <c:v>81.482100000000003</c:v>
                </c:pt>
                <c:pt idx="934">
                  <c:v>81.482100000000003</c:v>
                </c:pt>
                <c:pt idx="935">
                  <c:v>81.482100000000003</c:v>
                </c:pt>
                <c:pt idx="936">
                  <c:v>81.482100000000003</c:v>
                </c:pt>
                <c:pt idx="937">
                  <c:v>81.482100000000003</c:v>
                </c:pt>
                <c:pt idx="938">
                  <c:v>81.482100000000003</c:v>
                </c:pt>
                <c:pt idx="939">
                  <c:v>81.482100000000003</c:v>
                </c:pt>
                <c:pt idx="940">
                  <c:v>81.482100000000003</c:v>
                </c:pt>
                <c:pt idx="941">
                  <c:v>81.482100000000003</c:v>
                </c:pt>
                <c:pt idx="942">
                  <c:v>81.482100000000003</c:v>
                </c:pt>
                <c:pt idx="943">
                  <c:v>81.482100000000003</c:v>
                </c:pt>
                <c:pt idx="944">
                  <c:v>81.482100000000003</c:v>
                </c:pt>
                <c:pt idx="945">
                  <c:v>81.482100000000003</c:v>
                </c:pt>
                <c:pt idx="946">
                  <c:v>81.482100000000003</c:v>
                </c:pt>
                <c:pt idx="947">
                  <c:v>81.482100000000003</c:v>
                </c:pt>
                <c:pt idx="948">
                  <c:v>81.482100000000003</c:v>
                </c:pt>
                <c:pt idx="949">
                  <c:v>81.482100000000003</c:v>
                </c:pt>
                <c:pt idx="950">
                  <c:v>81.482100000000003</c:v>
                </c:pt>
                <c:pt idx="951">
                  <c:v>81.482100000000003</c:v>
                </c:pt>
                <c:pt idx="952">
                  <c:v>81.482100000000003</c:v>
                </c:pt>
                <c:pt idx="953">
                  <c:v>81.482100000000003</c:v>
                </c:pt>
                <c:pt idx="954">
                  <c:v>81.482100000000003</c:v>
                </c:pt>
                <c:pt idx="955">
                  <c:v>81.482100000000003</c:v>
                </c:pt>
                <c:pt idx="956">
                  <c:v>81.482100000000003</c:v>
                </c:pt>
                <c:pt idx="957">
                  <c:v>81.482100000000003</c:v>
                </c:pt>
                <c:pt idx="958">
                  <c:v>81.482100000000003</c:v>
                </c:pt>
                <c:pt idx="959">
                  <c:v>81.482100000000003</c:v>
                </c:pt>
                <c:pt idx="960">
                  <c:v>81.482100000000003</c:v>
                </c:pt>
                <c:pt idx="961">
                  <c:v>81.482100000000003</c:v>
                </c:pt>
                <c:pt idx="962">
                  <c:v>81.482100000000003</c:v>
                </c:pt>
                <c:pt idx="963">
                  <c:v>81.482100000000003</c:v>
                </c:pt>
                <c:pt idx="964">
                  <c:v>81.482100000000003</c:v>
                </c:pt>
                <c:pt idx="965">
                  <c:v>81.627459999999999</c:v>
                </c:pt>
                <c:pt idx="966">
                  <c:v>81.627459999999999</c:v>
                </c:pt>
                <c:pt idx="967">
                  <c:v>81.482100000000003</c:v>
                </c:pt>
                <c:pt idx="968">
                  <c:v>81.482100000000003</c:v>
                </c:pt>
                <c:pt idx="969">
                  <c:v>81.482100000000003</c:v>
                </c:pt>
                <c:pt idx="970">
                  <c:v>81.482100000000003</c:v>
                </c:pt>
                <c:pt idx="971">
                  <c:v>81.482100000000003</c:v>
                </c:pt>
                <c:pt idx="972">
                  <c:v>81.482100000000003</c:v>
                </c:pt>
                <c:pt idx="973">
                  <c:v>81.482100000000003</c:v>
                </c:pt>
                <c:pt idx="974">
                  <c:v>81.482100000000003</c:v>
                </c:pt>
                <c:pt idx="975">
                  <c:v>81.482100000000003</c:v>
                </c:pt>
                <c:pt idx="976">
                  <c:v>81.482100000000003</c:v>
                </c:pt>
                <c:pt idx="977">
                  <c:v>81.482100000000003</c:v>
                </c:pt>
                <c:pt idx="978">
                  <c:v>81.482100000000003</c:v>
                </c:pt>
                <c:pt idx="979">
                  <c:v>81.482100000000003</c:v>
                </c:pt>
                <c:pt idx="980">
                  <c:v>81.482100000000003</c:v>
                </c:pt>
                <c:pt idx="981">
                  <c:v>81.482100000000003</c:v>
                </c:pt>
                <c:pt idx="982">
                  <c:v>81.482100000000003</c:v>
                </c:pt>
                <c:pt idx="983">
                  <c:v>81.482100000000003</c:v>
                </c:pt>
                <c:pt idx="984">
                  <c:v>81.482100000000003</c:v>
                </c:pt>
                <c:pt idx="985">
                  <c:v>81.482100000000003</c:v>
                </c:pt>
                <c:pt idx="986">
                  <c:v>81.482100000000003</c:v>
                </c:pt>
                <c:pt idx="987">
                  <c:v>81.482100000000003</c:v>
                </c:pt>
                <c:pt idx="988">
                  <c:v>81.482100000000003</c:v>
                </c:pt>
                <c:pt idx="989">
                  <c:v>81.482100000000003</c:v>
                </c:pt>
                <c:pt idx="990">
                  <c:v>81.482100000000003</c:v>
                </c:pt>
                <c:pt idx="991">
                  <c:v>81.482100000000003</c:v>
                </c:pt>
                <c:pt idx="992">
                  <c:v>81.482100000000003</c:v>
                </c:pt>
                <c:pt idx="993">
                  <c:v>81.482100000000003</c:v>
                </c:pt>
                <c:pt idx="994">
                  <c:v>81.482100000000003</c:v>
                </c:pt>
                <c:pt idx="995">
                  <c:v>81.482100000000003</c:v>
                </c:pt>
                <c:pt idx="996">
                  <c:v>81.482100000000003</c:v>
                </c:pt>
                <c:pt idx="997">
                  <c:v>81.482100000000003</c:v>
                </c:pt>
                <c:pt idx="998">
                  <c:v>81.482100000000003</c:v>
                </c:pt>
                <c:pt idx="999">
                  <c:v>81.482100000000003</c:v>
                </c:pt>
                <c:pt idx="1000">
                  <c:v>81.482100000000003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8C-4145-B131-92380F3611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3242399"/>
        <c:axId val="1593244895"/>
      </c:lineChart>
      <c:catAx>
        <c:axId val="1593242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3244895"/>
        <c:crosses val="autoZero"/>
        <c:auto val="1"/>
        <c:lblAlgn val="ctr"/>
        <c:lblOffset val="100"/>
        <c:noMultiLvlLbl val="0"/>
      </c:catAx>
      <c:valAx>
        <c:axId val="1593244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3242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Sheet1!$A$2:$A$1002</c:f>
              <c:numCache>
                <c:formatCode>General</c:formatCode>
                <c:ptCount val="1001"/>
              </c:numCache>
            </c:numRef>
          </c:cat>
          <c:val>
            <c:numRef>
              <c:f>Sheet1!$B$2:$B$1002</c:f>
              <c:numCache>
                <c:formatCode>General</c:formatCode>
                <c:ptCount val="1001"/>
                <c:pt idx="0">
                  <c:v>0</c:v>
                </c:pt>
                <c:pt idx="1">
                  <c:v>53.333333000000003</c:v>
                </c:pt>
                <c:pt idx="2">
                  <c:v>50</c:v>
                </c:pt>
                <c:pt idx="3">
                  <c:v>53.333333000000003</c:v>
                </c:pt>
                <c:pt idx="4">
                  <c:v>46.666666999999997</c:v>
                </c:pt>
                <c:pt idx="5">
                  <c:v>50</c:v>
                </c:pt>
                <c:pt idx="6">
                  <c:v>46.666666999999997</c:v>
                </c:pt>
                <c:pt idx="7">
                  <c:v>50</c:v>
                </c:pt>
                <c:pt idx="8">
                  <c:v>50</c:v>
                </c:pt>
                <c:pt idx="9">
                  <c:v>53.333333000000003</c:v>
                </c:pt>
                <c:pt idx="10">
                  <c:v>53.333333000000003</c:v>
                </c:pt>
                <c:pt idx="11">
                  <c:v>53.333333000000003</c:v>
                </c:pt>
                <c:pt idx="12">
                  <c:v>56.666666999999997</c:v>
                </c:pt>
                <c:pt idx="13">
                  <c:v>60</c:v>
                </c:pt>
                <c:pt idx="14">
                  <c:v>63.333333000000003</c:v>
                </c:pt>
                <c:pt idx="15">
                  <c:v>60</c:v>
                </c:pt>
                <c:pt idx="16">
                  <c:v>63.333333000000003</c:v>
                </c:pt>
                <c:pt idx="17">
                  <c:v>60</c:v>
                </c:pt>
                <c:pt idx="18">
                  <c:v>60</c:v>
                </c:pt>
                <c:pt idx="19">
                  <c:v>60</c:v>
                </c:pt>
                <c:pt idx="20">
                  <c:v>63.333333000000003</c:v>
                </c:pt>
                <c:pt idx="21">
                  <c:v>60</c:v>
                </c:pt>
                <c:pt idx="22">
                  <c:v>56.666666999999997</c:v>
                </c:pt>
                <c:pt idx="23">
                  <c:v>56.666666999999997</c:v>
                </c:pt>
                <c:pt idx="24">
                  <c:v>53.333333000000003</c:v>
                </c:pt>
                <c:pt idx="25">
                  <c:v>50</c:v>
                </c:pt>
                <c:pt idx="26">
                  <c:v>53.333333000000003</c:v>
                </c:pt>
                <c:pt idx="27">
                  <c:v>53.333333000000003</c:v>
                </c:pt>
                <c:pt idx="28">
                  <c:v>56.666666999999997</c:v>
                </c:pt>
                <c:pt idx="29">
                  <c:v>56.666666999999997</c:v>
                </c:pt>
                <c:pt idx="30">
                  <c:v>56.666666999999997</c:v>
                </c:pt>
                <c:pt idx="31">
                  <c:v>56.666666999999997</c:v>
                </c:pt>
                <c:pt idx="32">
                  <c:v>56.666666999999997</c:v>
                </c:pt>
                <c:pt idx="33">
                  <c:v>53.333333000000003</c:v>
                </c:pt>
                <c:pt idx="34">
                  <c:v>53.333333000000003</c:v>
                </c:pt>
                <c:pt idx="35">
                  <c:v>53.333333000000003</c:v>
                </c:pt>
                <c:pt idx="36">
                  <c:v>56.666666999999997</c:v>
                </c:pt>
                <c:pt idx="37">
                  <c:v>53.333333000000003</c:v>
                </c:pt>
                <c:pt idx="38">
                  <c:v>56.666666999999997</c:v>
                </c:pt>
                <c:pt idx="39">
                  <c:v>53.333333000000003</c:v>
                </c:pt>
                <c:pt idx="40">
                  <c:v>50</c:v>
                </c:pt>
                <c:pt idx="41">
                  <c:v>40</c:v>
                </c:pt>
                <c:pt idx="42">
                  <c:v>40</c:v>
                </c:pt>
                <c:pt idx="43">
                  <c:v>40</c:v>
                </c:pt>
                <c:pt idx="44">
                  <c:v>36.666666999999997</c:v>
                </c:pt>
                <c:pt idx="45">
                  <c:v>36.666666999999997</c:v>
                </c:pt>
                <c:pt idx="46">
                  <c:v>36.666666999999997</c:v>
                </c:pt>
                <c:pt idx="47">
                  <c:v>36.666666999999997</c:v>
                </c:pt>
                <c:pt idx="48">
                  <c:v>40</c:v>
                </c:pt>
                <c:pt idx="49">
                  <c:v>43.333333000000003</c:v>
                </c:pt>
                <c:pt idx="50">
                  <c:v>40</c:v>
                </c:pt>
                <c:pt idx="51">
                  <c:v>36.666666999999997</c:v>
                </c:pt>
                <c:pt idx="52">
                  <c:v>36.666666999999997</c:v>
                </c:pt>
                <c:pt idx="53">
                  <c:v>36.666666999999997</c:v>
                </c:pt>
                <c:pt idx="54">
                  <c:v>40</c:v>
                </c:pt>
                <c:pt idx="55">
                  <c:v>43.333333000000003</c:v>
                </c:pt>
                <c:pt idx="56">
                  <c:v>46.666666999999997</c:v>
                </c:pt>
                <c:pt idx="57">
                  <c:v>46.666666999999997</c:v>
                </c:pt>
                <c:pt idx="58">
                  <c:v>46.666666999999997</c:v>
                </c:pt>
                <c:pt idx="59">
                  <c:v>43.333333000000003</c:v>
                </c:pt>
                <c:pt idx="60">
                  <c:v>40</c:v>
                </c:pt>
                <c:pt idx="61">
                  <c:v>40</c:v>
                </c:pt>
                <c:pt idx="62">
                  <c:v>40</c:v>
                </c:pt>
                <c:pt idx="63">
                  <c:v>40</c:v>
                </c:pt>
                <c:pt idx="64">
                  <c:v>40</c:v>
                </c:pt>
                <c:pt idx="65">
                  <c:v>43.333333000000003</c:v>
                </c:pt>
                <c:pt idx="66">
                  <c:v>46.666666999999997</c:v>
                </c:pt>
                <c:pt idx="67">
                  <c:v>46.666666999999997</c:v>
                </c:pt>
                <c:pt idx="68">
                  <c:v>46.666666999999997</c:v>
                </c:pt>
                <c:pt idx="69">
                  <c:v>46.666666999999997</c:v>
                </c:pt>
                <c:pt idx="70">
                  <c:v>46.666666999999997</c:v>
                </c:pt>
                <c:pt idx="71">
                  <c:v>46.666666999999997</c:v>
                </c:pt>
                <c:pt idx="72">
                  <c:v>43.333333000000003</c:v>
                </c:pt>
                <c:pt idx="73">
                  <c:v>40</c:v>
                </c:pt>
                <c:pt idx="74">
                  <c:v>40</c:v>
                </c:pt>
                <c:pt idx="75">
                  <c:v>40</c:v>
                </c:pt>
                <c:pt idx="76">
                  <c:v>40</c:v>
                </c:pt>
                <c:pt idx="77">
                  <c:v>40</c:v>
                </c:pt>
                <c:pt idx="78">
                  <c:v>36.666666999999997</c:v>
                </c:pt>
                <c:pt idx="79">
                  <c:v>33.333333000000003</c:v>
                </c:pt>
                <c:pt idx="80">
                  <c:v>33.333333000000003</c:v>
                </c:pt>
                <c:pt idx="81">
                  <c:v>36.666666999999997</c:v>
                </c:pt>
                <c:pt idx="82">
                  <c:v>33.333333000000003</c:v>
                </c:pt>
                <c:pt idx="83">
                  <c:v>30</c:v>
                </c:pt>
                <c:pt idx="84">
                  <c:v>30</c:v>
                </c:pt>
                <c:pt idx="85">
                  <c:v>30</c:v>
                </c:pt>
                <c:pt idx="86">
                  <c:v>26.666667</c:v>
                </c:pt>
                <c:pt idx="87">
                  <c:v>26.666667</c:v>
                </c:pt>
                <c:pt idx="88">
                  <c:v>26.666667</c:v>
                </c:pt>
                <c:pt idx="89">
                  <c:v>26.666667</c:v>
                </c:pt>
                <c:pt idx="90">
                  <c:v>26.666667</c:v>
                </c:pt>
                <c:pt idx="91">
                  <c:v>30</c:v>
                </c:pt>
                <c:pt idx="92">
                  <c:v>26.666667</c:v>
                </c:pt>
                <c:pt idx="93">
                  <c:v>30</c:v>
                </c:pt>
                <c:pt idx="94">
                  <c:v>30</c:v>
                </c:pt>
                <c:pt idx="95">
                  <c:v>26.666667</c:v>
                </c:pt>
                <c:pt idx="96">
                  <c:v>23.333333</c:v>
                </c:pt>
                <c:pt idx="97">
                  <c:v>26.666667</c:v>
                </c:pt>
                <c:pt idx="98">
                  <c:v>23.333333</c:v>
                </c:pt>
                <c:pt idx="99">
                  <c:v>23.333333</c:v>
                </c:pt>
                <c:pt idx="100">
                  <c:v>23.333333</c:v>
                </c:pt>
                <c:pt idx="101">
                  <c:v>23.333333</c:v>
                </c:pt>
                <c:pt idx="102">
                  <c:v>26.666667</c:v>
                </c:pt>
                <c:pt idx="103">
                  <c:v>26.666667</c:v>
                </c:pt>
                <c:pt idx="104">
                  <c:v>23.333333</c:v>
                </c:pt>
                <c:pt idx="105">
                  <c:v>23.333333</c:v>
                </c:pt>
                <c:pt idx="106">
                  <c:v>26.666667</c:v>
                </c:pt>
                <c:pt idx="107">
                  <c:v>30</c:v>
                </c:pt>
                <c:pt idx="108">
                  <c:v>33.333333000000003</c:v>
                </c:pt>
                <c:pt idx="109">
                  <c:v>36.666666999999997</c:v>
                </c:pt>
                <c:pt idx="110">
                  <c:v>40</c:v>
                </c:pt>
                <c:pt idx="111">
                  <c:v>40</c:v>
                </c:pt>
                <c:pt idx="112">
                  <c:v>43.333333000000003</c:v>
                </c:pt>
                <c:pt idx="113">
                  <c:v>43.333333000000003</c:v>
                </c:pt>
                <c:pt idx="114">
                  <c:v>40</c:v>
                </c:pt>
                <c:pt idx="115">
                  <c:v>40</c:v>
                </c:pt>
                <c:pt idx="116">
                  <c:v>43.333333000000003</c:v>
                </c:pt>
                <c:pt idx="117">
                  <c:v>46.666666999999997</c:v>
                </c:pt>
                <c:pt idx="118">
                  <c:v>46.666666999999997</c:v>
                </c:pt>
                <c:pt idx="119">
                  <c:v>46.666666999999997</c:v>
                </c:pt>
                <c:pt idx="120">
                  <c:v>46.666666999999997</c:v>
                </c:pt>
                <c:pt idx="121">
                  <c:v>43.333333000000003</c:v>
                </c:pt>
                <c:pt idx="122">
                  <c:v>43.333333000000003</c:v>
                </c:pt>
                <c:pt idx="123">
                  <c:v>40</c:v>
                </c:pt>
                <c:pt idx="124">
                  <c:v>40</c:v>
                </c:pt>
                <c:pt idx="125">
                  <c:v>40</c:v>
                </c:pt>
                <c:pt idx="126">
                  <c:v>43.333333000000003</c:v>
                </c:pt>
                <c:pt idx="127">
                  <c:v>40</c:v>
                </c:pt>
                <c:pt idx="128">
                  <c:v>40</c:v>
                </c:pt>
                <c:pt idx="129">
                  <c:v>40</c:v>
                </c:pt>
                <c:pt idx="130">
                  <c:v>40</c:v>
                </c:pt>
                <c:pt idx="131">
                  <c:v>40</c:v>
                </c:pt>
                <c:pt idx="132">
                  <c:v>40</c:v>
                </c:pt>
                <c:pt idx="133">
                  <c:v>40</c:v>
                </c:pt>
                <c:pt idx="134">
                  <c:v>40</c:v>
                </c:pt>
                <c:pt idx="135">
                  <c:v>40</c:v>
                </c:pt>
                <c:pt idx="136">
                  <c:v>36.666666999999997</c:v>
                </c:pt>
                <c:pt idx="137">
                  <c:v>33.333333000000003</c:v>
                </c:pt>
                <c:pt idx="138">
                  <c:v>30</c:v>
                </c:pt>
                <c:pt idx="139">
                  <c:v>30</c:v>
                </c:pt>
                <c:pt idx="140">
                  <c:v>30</c:v>
                </c:pt>
                <c:pt idx="141">
                  <c:v>26.666667</c:v>
                </c:pt>
                <c:pt idx="142">
                  <c:v>23.333333</c:v>
                </c:pt>
                <c:pt idx="143">
                  <c:v>23.333333</c:v>
                </c:pt>
                <c:pt idx="144">
                  <c:v>26.666667</c:v>
                </c:pt>
                <c:pt idx="145">
                  <c:v>23.333333</c:v>
                </c:pt>
                <c:pt idx="146">
                  <c:v>20</c:v>
                </c:pt>
                <c:pt idx="147">
                  <c:v>16.666667</c:v>
                </c:pt>
                <c:pt idx="148">
                  <c:v>16.666667</c:v>
                </c:pt>
                <c:pt idx="149">
                  <c:v>16.666667</c:v>
                </c:pt>
                <c:pt idx="150">
                  <c:v>16.666667</c:v>
                </c:pt>
                <c:pt idx="151">
                  <c:v>16.666667</c:v>
                </c:pt>
                <c:pt idx="152">
                  <c:v>16.666667</c:v>
                </c:pt>
                <c:pt idx="153">
                  <c:v>20</c:v>
                </c:pt>
                <c:pt idx="154">
                  <c:v>20</c:v>
                </c:pt>
                <c:pt idx="155">
                  <c:v>20</c:v>
                </c:pt>
                <c:pt idx="156">
                  <c:v>16.666667</c:v>
                </c:pt>
                <c:pt idx="157">
                  <c:v>16.666667</c:v>
                </c:pt>
                <c:pt idx="158">
                  <c:v>16.666667</c:v>
                </c:pt>
                <c:pt idx="159">
                  <c:v>16.666667</c:v>
                </c:pt>
                <c:pt idx="160">
                  <c:v>16.666667</c:v>
                </c:pt>
                <c:pt idx="161">
                  <c:v>16.666667</c:v>
                </c:pt>
                <c:pt idx="162">
                  <c:v>13.333333</c:v>
                </c:pt>
                <c:pt idx="163">
                  <c:v>16.666667</c:v>
                </c:pt>
                <c:pt idx="164">
                  <c:v>16.666667</c:v>
                </c:pt>
                <c:pt idx="165">
                  <c:v>16.666667</c:v>
                </c:pt>
                <c:pt idx="166">
                  <c:v>16.666667</c:v>
                </c:pt>
                <c:pt idx="167">
                  <c:v>16.666667</c:v>
                </c:pt>
                <c:pt idx="168">
                  <c:v>16.666667</c:v>
                </c:pt>
                <c:pt idx="169">
                  <c:v>13.333333</c:v>
                </c:pt>
                <c:pt idx="170">
                  <c:v>13.333333</c:v>
                </c:pt>
                <c:pt idx="171">
                  <c:v>13.333333</c:v>
                </c:pt>
                <c:pt idx="172">
                  <c:v>13.333333</c:v>
                </c:pt>
                <c:pt idx="173">
                  <c:v>13.333333</c:v>
                </c:pt>
                <c:pt idx="174">
                  <c:v>13.333333</c:v>
                </c:pt>
                <c:pt idx="175">
                  <c:v>13.333333</c:v>
                </c:pt>
                <c:pt idx="176">
                  <c:v>16.666667</c:v>
                </c:pt>
                <c:pt idx="177">
                  <c:v>20</c:v>
                </c:pt>
                <c:pt idx="178">
                  <c:v>20</c:v>
                </c:pt>
                <c:pt idx="179">
                  <c:v>20</c:v>
                </c:pt>
                <c:pt idx="180">
                  <c:v>20</c:v>
                </c:pt>
                <c:pt idx="181">
                  <c:v>20</c:v>
                </c:pt>
                <c:pt idx="182">
                  <c:v>23.333333</c:v>
                </c:pt>
                <c:pt idx="183">
                  <c:v>20</c:v>
                </c:pt>
                <c:pt idx="184">
                  <c:v>20</c:v>
                </c:pt>
                <c:pt idx="185">
                  <c:v>23.333333</c:v>
                </c:pt>
                <c:pt idx="186">
                  <c:v>23.333333</c:v>
                </c:pt>
                <c:pt idx="187">
                  <c:v>26.666667</c:v>
                </c:pt>
                <c:pt idx="188">
                  <c:v>26.666667</c:v>
                </c:pt>
                <c:pt idx="189">
                  <c:v>30</c:v>
                </c:pt>
                <c:pt idx="190">
                  <c:v>30</c:v>
                </c:pt>
                <c:pt idx="191">
                  <c:v>30</c:v>
                </c:pt>
                <c:pt idx="192">
                  <c:v>30</c:v>
                </c:pt>
                <c:pt idx="193">
                  <c:v>26.666667</c:v>
                </c:pt>
                <c:pt idx="194">
                  <c:v>26.666667</c:v>
                </c:pt>
                <c:pt idx="195">
                  <c:v>30</c:v>
                </c:pt>
                <c:pt idx="196">
                  <c:v>30</c:v>
                </c:pt>
                <c:pt idx="197">
                  <c:v>30</c:v>
                </c:pt>
                <c:pt idx="198">
                  <c:v>30</c:v>
                </c:pt>
                <c:pt idx="199">
                  <c:v>30</c:v>
                </c:pt>
                <c:pt idx="200">
                  <c:v>26.666667</c:v>
                </c:pt>
                <c:pt idx="201">
                  <c:v>30</c:v>
                </c:pt>
                <c:pt idx="202">
                  <c:v>30</c:v>
                </c:pt>
                <c:pt idx="203">
                  <c:v>30</c:v>
                </c:pt>
                <c:pt idx="204">
                  <c:v>26.666667</c:v>
                </c:pt>
                <c:pt idx="205">
                  <c:v>26.666667</c:v>
                </c:pt>
                <c:pt idx="206">
                  <c:v>23.333333</c:v>
                </c:pt>
                <c:pt idx="207">
                  <c:v>20</c:v>
                </c:pt>
                <c:pt idx="208">
                  <c:v>20</c:v>
                </c:pt>
                <c:pt idx="209">
                  <c:v>20</c:v>
                </c:pt>
                <c:pt idx="210">
                  <c:v>20</c:v>
                </c:pt>
                <c:pt idx="211">
                  <c:v>20</c:v>
                </c:pt>
                <c:pt idx="212">
                  <c:v>16.666667</c:v>
                </c:pt>
                <c:pt idx="213">
                  <c:v>16.666667</c:v>
                </c:pt>
                <c:pt idx="214">
                  <c:v>20</c:v>
                </c:pt>
                <c:pt idx="215">
                  <c:v>20</c:v>
                </c:pt>
                <c:pt idx="216">
                  <c:v>20</c:v>
                </c:pt>
                <c:pt idx="217">
                  <c:v>16.666667</c:v>
                </c:pt>
                <c:pt idx="218">
                  <c:v>20</c:v>
                </c:pt>
                <c:pt idx="219">
                  <c:v>16.666667</c:v>
                </c:pt>
                <c:pt idx="220">
                  <c:v>16.666667</c:v>
                </c:pt>
                <c:pt idx="221">
                  <c:v>20</c:v>
                </c:pt>
                <c:pt idx="222">
                  <c:v>23.333333</c:v>
                </c:pt>
                <c:pt idx="223">
                  <c:v>26.666667</c:v>
                </c:pt>
                <c:pt idx="224">
                  <c:v>30</c:v>
                </c:pt>
                <c:pt idx="225">
                  <c:v>26.666667</c:v>
                </c:pt>
                <c:pt idx="226">
                  <c:v>30</c:v>
                </c:pt>
                <c:pt idx="227">
                  <c:v>33.333333000000003</c:v>
                </c:pt>
                <c:pt idx="228">
                  <c:v>36.666666999999997</c:v>
                </c:pt>
                <c:pt idx="229">
                  <c:v>40</c:v>
                </c:pt>
                <c:pt idx="230">
                  <c:v>43.333333000000003</c:v>
                </c:pt>
                <c:pt idx="231">
                  <c:v>43.333333000000003</c:v>
                </c:pt>
                <c:pt idx="232">
                  <c:v>46.666666999999997</c:v>
                </c:pt>
                <c:pt idx="233">
                  <c:v>46.666666999999997</c:v>
                </c:pt>
                <c:pt idx="234">
                  <c:v>46.666666999999997</c:v>
                </c:pt>
                <c:pt idx="235">
                  <c:v>46.666666999999997</c:v>
                </c:pt>
                <c:pt idx="236">
                  <c:v>46.666666999999997</c:v>
                </c:pt>
                <c:pt idx="237">
                  <c:v>46.666666999999997</c:v>
                </c:pt>
                <c:pt idx="238">
                  <c:v>50</c:v>
                </c:pt>
                <c:pt idx="239">
                  <c:v>50</c:v>
                </c:pt>
                <c:pt idx="240">
                  <c:v>50</c:v>
                </c:pt>
                <c:pt idx="241">
                  <c:v>50</c:v>
                </c:pt>
                <c:pt idx="242">
                  <c:v>50</c:v>
                </c:pt>
                <c:pt idx="243">
                  <c:v>53.333333000000003</c:v>
                </c:pt>
                <c:pt idx="244">
                  <c:v>53.333333000000003</c:v>
                </c:pt>
                <c:pt idx="245">
                  <c:v>53.333333000000003</c:v>
                </c:pt>
                <c:pt idx="246">
                  <c:v>53.333333000000003</c:v>
                </c:pt>
                <c:pt idx="247">
                  <c:v>53.333333000000003</c:v>
                </c:pt>
                <c:pt idx="248">
                  <c:v>50</c:v>
                </c:pt>
                <c:pt idx="249">
                  <c:v>50</c:v>
                </c:pt>
                <c:pt idx="250">
                  <c:v>50</c:v>
                </c:pt>
                <c:pt idx="251">
                  <c:v>46.666666999999997</c:v>
                </c:pt>
                <c:pt idx="252">
                  <c:v>43.333333000000003</c:v>
                </c:pt>
                <c:pt idx="253">
                  <c:v>40</c:v>
                </c:pt>
                <c:pt idx="254">
                  <c:v>36.666666999999997</c:v>
                </c:pt>
                <c:pt idx="255">
                  <c:v>36.666666999999997</c:v>
                </c:pt>
                <c:pt idx="256">
                  <c:v>33.333333000000003</c:v>
                </c:pt>
                <c:pt idx="257">
                  <c:v>30</c:v>
                </c:pt>
                <c:pt idx="258">
                  <c:v>26.666667</c:v>
                </c:pt>
                <c:pt idx="259">
                  <c:v>23.333333</c:v>
                </c:pt>
                <c:pt idx="260">
                  <c:v>20</c:v>
                </c:pt>
                <c:pt idx="261">
                  <c:v>16.666667</c:v>
                </c:pt>
                <c:pt idx="262">
                  <c:v>13.333333</c:v>
                </c:pt>
                <c:pt idx="263">
                  <c:v>13.333333</c:v>
                </c:pt>
                <c:pt idx="264">
                  <c:v>13.333333</c:v>
                </c:pt>
                <c:pt idx="265">
                  <c:v>16.666667</c:v>
                </c:pt>
                <c:pt idx="266">
                  <c:v>20</c:v>
                </c:pt>
                <c:pt idx="267">
                  <c:v>20</c:v>
                </c:pt>
                <c:pt idx="268">
                  <c:v>16.666667</c:v>
                </c:pt>
                <c:pt idx="269">
                  <c:v>16.666667</c:v>
                </c:pt>
                <c:pt idx="270">
                  <c:v>16.666667</c:v>
                </c:pt>
                <c:pt idx="271">
                  <c:v>16.666667</c:v>
                </c:pt>
                <c:pt idx="272">
                  <c:v>16.666667</c:v>
                </c:pt>
                <c:pt idx="273">
                  <c:v>13.333333</c:v>
                </c:pt>
                <c:pt idx="274">
                  <c:v>13.333333</c:v>
                </c:pt>
                <c:pt idx="275">
                  <c:v>10</c:v>
                </c:pt>
                <c:pt idx="276">
                  <c:v>10</c:v>
                </c:pt>
                <c:pt idx="277">
                  <c:v>10</c:v>
                </c:pt>
                <c:pt idx="278">
                  <c:v>10</c:v>
                </c:pt>
                <c:pt idx="279">
                  <c:v>10</c:v>
                </c:pt>
                <c:pt idx="280">
                  <c:v>13.333333</c:v>
                </c:pt>
                <c:pt idx="281">
                  <c:v>16.666667</c:v>
                </c:pt>
                <c:pt idx="282">
                  <c:v>16.666667</c:v>
                </c:pt>
                <c:pt idx="283">
                  <c:v>20</c:v>
                </c:pt>
                <c:pt idx="284">
                  <c:v>20</c:v>
                </c:pt>
                <c:pt idx="285">
                  <c:v>20</c:v>
                </c:pt>
                <c:pt idx="286">
                  <c:v>20</c:v>
                </c:pt>
                <c:pt idx="287">
                  <c:v>20</c:v>
                </c:pt>
                <c:pt idx="288">
                  <c:v>23.333333</c:v>
                </c:pt>
                <c:pt idx="289">
                  <c:v>23.333333</c:v>
                </c:pt>
                <c:pt idx="290">
                  <c:v>23.333333</c:v>
                </c:pt>
                <c:pt idx="291">
                  <c:v>23.333333</c:v>
                </c:pt>
                <c:pt idx="292">
                  <c:v>23.333333</c:v>
                </c:pt>
                <c:pt idx="293">
                  <c:v>23.333333</c:v>
                </c:pt>
                <c:pt idx="294">
                  <c:v>23.333333</c:v>
                </c:pt>
                <c:pt idx="295">
                  <c:v>23.333333</c:v>
                </c:pt>
                <c:pt idx="296">
                  <c:v>23.333333</c:v>
                </c:pt>
                <c:pt idx="297">
                  <c:v>26.666667</c:v>
                </c:pt>
                <c:pt idx="298">
                  <c:v>26.666667</c:v>
                </c:pt>
                <c:pt idx="299">
                  <c:v>26.666667</c:v>
                </c:pt>
                <c:pt idx="300">
                  <c:v>30</c:v>
                </c:pt>
                <c:pt idx="301">
                  <c:v>33.333333000000003</c:v>
                </c:pt>
                <c:pt idx="302">
                  <c:v>36.666666999999997</c:v>
                </c:pt>
                <c:pt idx="303">
                  <c:v>36.666666999999997</c:v>
                </c:pt>
                <c:pt idx="304">
                  <c:v>33.333333000000003</c:v>
                </c:pt>
                <c:pt idx="305">
                  <c:v>33.333333000000003</c:v>
                </c:pt>
                <c:pt idx="306">
                  <c:v>33.333333000000003</c:v>
                </c:pt>
                <c:pt idx="307">
                  <c:v>33.333333000000003</c:v>
                </c:pt>
                <c:pt idx="308">
                  <c:v>33.333333000000003</c:v>
                </c:pt>
                <c:pt idx="309">
                  <c:v>33.333333000000003</c:v>
                </c:pt>
                <c:pt idx="310">
                  <c:v>33.333333000000003</c:v>
                </c:pt>
                <c:pt idx="311">
                  <c:v>33.333333000000003</c:v>
                </c:pt>
                <c:pt idx="312">
                  <c:v>36.666666999999997</c:v>
                </c:pt>
                <c:pt idx="313">
                  <c:v>33.333333000000003</c:v>
                </c:pt>
                <c:pt idx="314">
                  <c:v>33.333333000000003</c:v>
                </c:pt>
                <c:pt idx="315">
                  <c:v>33.333333000000003</c:v>
                </c:pt>
                <c:pt idx="316">
                  <c:v>33.333333000000003</c:v>
                </c:pt>
                <c:pt idx="317">
                  <c:v>36.666666999999997</c:v>
                </c:pt>
                <c:pt idx="318">
                  <c:v>36.666666999999997</c:v>
                </c:pt>
                <c:pt idx="319">
                  <c:v>40</c:v>
                </c:pt>
                <c:pt idx="320">
                  <c:v>43.333333000000003</c:v>
                </c:pt>
                <c:pt idx="321">
                  <c:v>46.666666999999997</c:v>
                </c:pt>
                <c:pt idx="322">
                  <c:v>0</c:v>
                </c:pt>
                <c:pt idx="323">
                  <c:v>50</c:v>
                </c:pt>
                <c:pt idx="324">
                  <c:v>53.333333000000003</c:v>
                </c:pt>
                <c:pt idx="325">
                  <c:v>56.666666999999997</c:v>
                </c:pt>
                <c:pt idx="326">
                  <c:v>56.666666999999997</c:v>
                </c:pt>
                <c:pt idx="327">
                  <c:v>56.666666999999997</c:v>
                </c:pt>
                <c:pt idx="328">
                  <c:v>56.666666999999997</c:v>
                </c:pt>
                <c:pt idx="329">
                  <c:v>60</c:v>
                </c:pt>
                <c:pt idx="330">
                  <c:v>63.333333000000003</c:v>
                </c:pt>
                <c:pt idx="331">
                  <c:v>63.333333000000003</c:v>
                </c:pt>
                <c:pt idx="332">
                  <c:v>60</c:v>
                </c:pt>
                <c:pt idx="333">
                  <c:v>56.666666999999997</c:v>
                </c:pt>
                <c:pt idx="334">
                  <c:v>56.666666999999997</c:v>
                </c:pt>
                <c:pt idx="335">
                  <c:v>56.666666999999997</c:v>
                </c:pt>
                <c:pt idx="336">
                  <c:v>60</c:v>
                </c:pt>
                <c:pt idx="337">
                  <c:v>63.333333000000003</c:v>
                </c:pt>
                <c:pt idx="338">
                  <c:v>63.333333000000003</c:v>
                </c:pt>
                <c:pt idx="339">
                  <c:v>63.333333000000003</c:v>
                </c:pt>
                <c:pt idx="340">
                  <c:v>63.333333000000003</c:v>
                </c:pt>
                <c:pt idx="341">
                  <c:v>60</c:v>
                </c:pt>
                <c:pt idx="342">
                  <c:v>56.666666999999997</c:v>
                </c:pt>
                <c:pt idx="343">
                  <c:v>53.333333000000003</c:v>
                </c:pt>
                <c:pt idx="344">
                  <c:v>53.333333000000003</c:v>
                </c:pt>
                <c:pt idx="345">
                  <c:v>53.333333000000003</c:v>
                </c:pt>
                <c:pt idx="346">
                  <c:v>53.333333000000003</c:v>
                </c:pt>
                <c:pt idx="347">
                  <c:v>53.333333000000003</c:v>
                </c:pt>
                <c:pt idx="348">
                  <c:v>50</c:v>
                </c:pt>
                <c:pt idx="349">
                  <c:v>46.666666999999997</c:v>
                </c:pt>
                <c:pt idx="350">
                  <c:v>43.333333000000003</c:v>
                </c:pt>
                <c:pt idx="351">
                  <c:v>40</c:v>
                </c:pt>
                <c:pt idx="352">
                  <c:v>36.666666999999997</c:v>
                </c:pt>
                <c:pt idx="353">
                  <c:v>33.333333000000003</c:v>
                </c:pt>
                <c:pt idx="354">
                  <c:v>30</c:v>
                </c:pt>
                <c:pt idx="355">
                  <c:v>26.666667</c:v>
                </c:pt>
                <c:pt idx="356">
                  <c:v>23.333333</c:v>
                </c:pt>
                <c:pt idx="357">
                  <c:v>20</c:v>
                </c:pt>
                <c:pt idx="358">
                  <c:v>16.666667</c:v>
                </c:pt>
                <c:pt idx="359">
                  <c:v>13.333333</c:v>
                </c:pt>
                <c:pt idx="360">
                  <c:v>10</c:v>
                </c:pt>
                <c:pt idx="361">
                  <c:v>6.6666670000000003</c:v>
                </c:pt>
                <c:pt idx="362">
                  <c:v>6.6666670000000003</c:v>
                </c:pt>
                <c:pt idx="363">
                  <c:v>6.6666670000000003</c:v>
                </c:pt>
                <c:pt idx="364">
                  <c:v>6.6666670000000003</c:v>
                </c:pt>
                <c:pt idx="365">
                  <c:v>10</c:v>
                </c:pt>
                <c:pt idx="366">
                  <c:v>6.6666670000000003</c:v>
                </c:pt>
                <c:pt idx="367">
                  <c:v>3.3333330000000001</c:v>
                </c:pt>
                <c:pt idx="368">
                  <c:v>6.6666670000000003</c:v>
                </c:pt>
                <c:pt idx="369">
                  <c:v>10</c:v>
                </c:pt>
                <c:pt idx="370">
                  <c:v>10</c:v>
                </c:pt>
                <c:pt idx="371">
                  <c:v>10</c:v>
                </c:pt>
                <c:pt idx="372">
                  <c:v>10</c:v>
                </c:pt>
                <c:pt idx="373">
                  <c:v>10</c:v>
                </c:pt>
                <c:pt idx="374">
                  <c:v>10</c:v>
                </c:pt>
                <c:pt idx="375">
                  <c:v>10</c:v>
                </c:pt>
                <c:pt idx="376">
                  <c:v>13.333333</c:v>
                </c:pt>
                <c:pt idx="377">
                  <c:v>13.333333</c:v>
                </c:pt>
                <c:pt idx="378">
                  <c:v>13.333333</c:v>
                </c:pt>
                <c:pt idx="379">
                  <c:v>16.666667</c:v>
                </c:pt>
                <c:pt idx="380">
                  <c:v>16.666667</c:v>
                </c:pt>
                <c:pt idx="381">
                  <c:v>16.666667</c:v>
                </c:pt>
                <c:pt idx="382">
                  <c:v>16.666667</c:v>
                </c:pt>
                <c:pt idx="383">
                  <c:v>16.666667</c:v>
                </c:pt>
                <c:pt idx="384">
                  <c:v>16.666667</c:v>
                </c:pt>
                <c:pt idx="385">
                  <c:v>16.666667</c:v>
                </c:pt>
                <c:pt idx="386">
                  <c:v>20</c:v>
                </c:pt>
                <c:pt idx="387">
                  <c:v>20</c:v>
                </c:pt>
                <c:pt idx="388">
                  <c:v>23.333333</c:v>
                </c:pt>
                <c:pt idx="389">
                  <c:v>23.333333</c:v>
                </c:pt>
                <c:pt idx="390">
                  <c:v>23.333333</c:v>
                </c:pt>
                <c:pt idx="391">
                  <c:v>23.333333</c:v>
                </c:pt>
                <c:pt idx="392">
                  <c:v>23.333333</c:v>
                </c:pt>
                <c:pt idx="393">
                  <c:v>23.333333</c:v>
                </c:pt>
                <c:pt idx="394">
                  <c:v>23.333333</c:v>
                </c:pt>
                <c:pt idx="395">
                  <c:v>20</c:v>
                </c:pt>
                <c:pt idx="396">
                  <c:v>20</c:v>
                </c:pt>
                <c:pt idx="397">
                  <c:v>20</c:v>
                </c:pt>
                <c:pt idx="398">
                  <c:v>16.666667</c:v>
                </c:pt>
                <c:pt idx="399">
                  <c:v>13.333333</c:v>
                </c:pt>
                <c:pt idx="400">
                  <c:v>13.333333</c:v>
                </c:pt>
                <c:pt idx="401">
                  <c:v>13.333333</c:v>
                </c:pt>
                <c:pt idx="402">
                  <c:v>13.333333</c:v>
                </c:pt>
                <c:pt idx="403">
                  <c:v>16.666667</c:v>
                </c:pt>
                <c:pt idx="404">
                  <c:v>20</c:v>
                </c:pt>
                <c:pt idx="405">
                  <c:v>20</c:v>
                </c:pt>
                <c:pt idx="406">
                  <c:v>16.666667</c:v>
                </c:pt>
                <c:pt idx="407">
                  <c:v>16.666667</c:v>
                </c:pt>
                <c:pt idx="408">
                  <c:v>16.666667</c:v>
                </c:pt>
                <c:pt idx="409">
                  <c:v>13.333333</c:v>
                </c:pt>
                <c:pt idx="410">
                  <c:v>16.666667</c:v>
                </c:pt>
                <c:pt idx="411">
                  <c:v>16.666667</c:v>
                </c:pt>
                <c:pt idx="412">
                  <c:v>20</c:v>
                </c:pt>
                <c:pt idx="413">
                  <c:v>20</c:v>
                </c:pt>
                <c:pt idx="414">
                  <c:v>20</c:v>
                </c:pt>
                <c:pt idx="415">
                  <c:v>20</c:v>
                </c:pt>
                <c:pt idx="416">
                  <c:v>16.666667</c:v>
                </c:pt>
                <c:pt idx="417">
                  <c:v>16.666667</c:v>
                </c:pt>
                <c:pt idx="418">
                  <c:v>16.666667</c:v>
                </c:pt>
                <c:pt idx="419">
                  <c:v>20</c:v>
                </c:pt>
                <c:pt idx="420">
                  <c:v>20</c:v>
                </c:pt>
                <c:pt idx="421">
                  <c:v>23.333333</c:v>
                </c:pt>
                <c:pt idx="422">
                  <c:v>23.333333</c:v>
                </c:pt>
                <c:pt idx="423">
                  <c:v>26.666667</c:v>
                </c:pt>
                <c:pt idx="424">
                  <c:v>26.666667</c:v>
                </c:pt>
                <c:pt idx="425">
                  <c:v>26.666667</c:v>
                </c:pt>
                <c:pt idx="426">
                  <c:v>26.666667</c:v>
                </c:pt>
                <c:pt idx="427">
                  <c:v>26.666667</c:v>
                </c:pt>
                <c:pt idx="428">
                  <c:v>26.666667</c:v>
                </c:pt>
                <c:pt idx="429">
                  <c:v>26.666667</c:v>
                </c:pt>
                <c:pt idx="430">
                  <c:v>26.666667</c:v>
                </c:pt>
                <c:pt idx="431">
                  <c:v>26.666667</c:v>
                </c:pt>
                <c:pt idx="432">
                  <c:v>26.666667</c:v>
                </c:pt>
                <c:pt idx="433">
                  <c:v>23.333333</c:v>
                </c:pt>
                <c:pt idx="434">
                  <c:v>23.333333</c:v>
                </c:pt>
                <c:pt idx="435">
                  <c:v>23.333333</c:v>
                </c:pt>
                <c:pt idx="436">
                  <c:v>23.333333</c:v>
                </c:pt>
                <c:pt idx="437">
                  <c:v>23.333333</c:v>
                </c:pt>
                <c:pt idx="438">
                  <c:v>23.333333</c:v>
                </c:pt>
                <c:pt idx="439">
                  <c:v>23.333333</c:v>
                </c:pt>
                <c:pt idx="440">
                  <c:v>20</c:v>
                </c:pt>
                <c:pt idx="441">
                  <c:v>20</c:v>
                </c:pt>
                <c:pt idx="442">
                  <c:v>16.666667</c:v>
                </c:pt>
                <c:pt idx="443">
                  <c:v>20</c:v>
                </c:pt>
                <c:pt idx="444">
                  <c:v>20</c:v>
                </c:pt>
                <c:pt idx="445">
                  <c:v>20</c:v>
                </c:pt>
                <c:pt idx="446">
                  <c:v>20</c:v>
                </c:pt>
                <c:pt idx="447">
                  <c:v>23.333333</c:v>
                </c:pt>
                <c:pt idx="448">
                  <c:v>20</c:v>
                </c:pt>
                <c:pt idx="449">
                  <c:v>16.666667</c:v>
                </c:pt>
                <c:pt idx="450">
                  <c:v>16.666667</c:v>
                </c:pt>
                <c:pt idx="451">
                  <c:v>13.333333</c:v>
                </c:pt>
                <c:pt idx="452">
                  <c:v>13.333333</c:v>
                </c:pt>
                <c:pt idx="453">
                  <c:v>10</c:v>
                </c:pt>
                <c:pt idx="454">
                  <c:v>10</c:v>
                </c:pt>
                <c:pt idx="455">
                  <c:v>13.333333</c:v>
                </c:pt>
                <c:pt idx="456">
                  <c:v>16.666667</c:v>
                </c:pt>
                <c:pt idx="457">
                  <c:v>20</c:v>
                </c:pt>
                <c:pt idx="458">
                  <c:v>23.333333</c:v>
                </c:pt>
                <c:pt idx="459">
                  <c:v>26.666667</c:v>
                </c:pt>
                <c:pt idx="460">
                  <c:v>30</c:v>
                </c:pt>
                <c:pt idx="461">
                  <c:v>30</c:v>
                </c:pt>
                <c:pt idx="462">
                  <c:v>30</c:v>
                </c:pt>
                <c:pt idx="463">
                  <c:v>33.333333000000003</c:v>
                </c:pt>
                <c:pt idx="464">
                  <c:v>33.333333000000003</c:v>
                </c:pt>
                <c:pt idx="465">
                  <c:v>36.666666999999997</c:v>
                </c:pt>
                <c:pt idx="466">
                  <c:v>40</c:v>
                </c:pt>
                <c:pt idx="467">
                  <c:v>43.333333000000003</c:v>
                </c:pt>
                <c:pt idx="468">
                  <c:v>46.666666999999997</c:v>
                </c:pt>
                <c:pt idx="469">
                  <c:v>50</c:v>
                </c:pt>
                <c:pt idx="470">
                  <c:v>50</c:v>
                </c:pt>
                <c:pt idx="471">
                  <c:v>50</c:v>
                </c:pt>
                <c:pt idx="472">
                  <c:v>50</c:v>
                </c:pt>
                <c:pt idx="473">
                  <c:v>50</c:v>
                </c:pt>
                <c:pt idx="474">
                  <c:v>53.333333000000003</c:v>
                </c:pt>
                <c:pt idx="475">
                  <c:v>53.333333000000003</c:v>
                </c:pt>
                <c:pt idx="476">
                  <c:v>53.333333000000003</c:v>
                </c:pt>
                <c:pt idx="477">
                  <c:v>50</c:v>
                </c:pt>
                <c:pt idx="478">
                  <c:v>50</c:v>
                </c:pt>
                <c:pt idx="479">
                  <c:v>50</c:v>
                </c:pt>
                <c:pt idx="480">
                  <c:v>50</c:v>
                </c:pt>
                <c:pt idx="481">
                  <c:v>50</c:v>
                </c:pt>
                <c:pt idx="482">
                  <c:v>50</c:v>
                </c:pt>
                <c:pt idx="483">
                  <c:v>53.333333000000003</c:v>
                </c:pt>
                <c:pt idx="484">
                  <c:v>56.666666999999997</c:v>
                </c:pt>
                <c:pt idx="485">
                  <c:v>53.333333000000003</c:v>
                </c:pt>
                <c:pt idx="486">
                  <c:v>53.333333000000003</c:v>
                </c:pt>
                <c:pt idx="487">
                  <c:v>50</c:v>
                </c:pt>
                <c:pt idx="488">
                  <c:v>46.666666999999997</c:v>
                </c:pt>
                <c:pt idx="489">
                  <c:v>43.333333000000003</c:v>
                </c:pt>
                <c:pt idx="490">
                  <c:v>40</c:v>
                </c:pt>
                <c:pt idx="491">
                  <c:v>40</c:v>
                </c:pt>
                <c:pt idx="492">
                  <c:v>40</c:v>
                </c:pt>
                <c:pt idx="493">
                  <c:v>40</c:v>
                </c:pt>
                <c:pt idx="494">
                  <c:v>36.666666999999997</c:v>
                </c:pt>
                <c:pt idx="495">
                  <c:v>33.333333000000003</c:v>
                </c:pt>
                <c:pt idx="496">
                  <c:v>30</c:v>
                </c:pt>
                <c:pt idx="497">
                  <c:v>26.666667</c:v>
                </c:pt>
                <c:pt idx="498">
                  <c:v>23.333333</c:v>
                </c:pt>
                <c:pt idx="499">
                  <c:v>20</c:v>
                </c:pt>
                <c:pt idx="500">
                  <c:v>20</c:v>
                </c:pt>
                <c:pt idx="501">
                  <c:v>20</c:v>
                </c:pt>
                <c:pt idx="502">
                  <c:v>20</c:v>
                </c:pt>
                <c:pt idx="503">
                  <c:v>20</c:v>
                </c:pt>
                <c:pt idx="504">
                  <c:v>20</c:v>
                </c:pt>
                <c:pt idx="505">
                  <c:v>20</c:v>
                </c:pt>
                <c:pt idx="506">
                  <c:v>23.333333</c:v>
                </c:pt>
                <c:pt idx="507">
                  <c:v>26.666667</c:v>
                </c:pt>
                <c:pt idx="508">
                  <c:v>30</c:v>
                </c:pt>
                <c:pt idx="509">
                  <c:v>33.333333000000003</c:v>
                </c:pt>
                <c:pt idx="510">
                  <c:v>36.666666999999997</c:v>
                </c:pt>
                <c:pt idx="511">
                  <c:v>40</c:v>
                </c:pt>
                <c:pt idx="512">
                  <c:v>40</c:v>
                </c:pt>
                <c:pt idx="513">
                  <c:v>36.666666999999997</c:v>
                </c:pt>
                <c:pt idx="514">
                  <c:v>36.666666999999997</c:v>
                </c:pt>
                <c:pt idx="515">
                  <c:v>36.666666999999997</c:v>
                </c:pt>
                <c:pt idx="516">
                  <c:v>0</c:v>
                </c:pt>
                <c:pt idx="517">
                  <c:v>33.333333000000003</c:v>
                </c:pt>
                <c:pt idx="518">
                  <c:v>33.333333000000003</c:v>
                </c:pt>
                <c:pt idx="519">
                  <c:v>36.666666999999997</c:v>
                </c:pt>
                <c:pt idx="520">
                  <c:v>40</c:v>
                </c:pt>
                <c:pt idx="521">
                  <c:v>43.333333000000003</c:v>
                </c:pt>
                <c:pt idx="522">
                  <c:v>46.666666999999997</c:v>
                </c:pt>
                <c:pt idx="523">
                  <c:v>50</c:v>
                </c:pt>
                <c:pt idx="524">
                  <c:v>50</c:v>
                </c:pt>
                <c:pt idx="525">
                  <c:v>53.333333000000003</c:v>
                </c:pt>
                <c:pt idx="526">
                  <c:v>56.666666999999997</c:v>
                </c:pt>
                <c:pt idx="527">
                  <c:v>60</c:v>
                </c:pt>
                <c:pt idx="528">
                  <c:v>63.333333000000003</c:v>
                </c:pt>
                <c:pt idx="529">
                  <c:v>66.666667000000004</c:v>
                </c:pt>
                <c:pt idx="530">
                  <c:v>70</c:v>
                </c:pt>
                <c:pt idx="531">
                  <c:v>70</c:v>
                </c:pt>
                <c:pt idx="532">
                  <c:v>70</c:v>
                </c:pt>
                <c:pt idx="533">
                  <c:v>73.333332999999996</c:v>
                </c:pt>
                <c:pt idx="534">
                  <c:v>70</c:v>
                </c:pt>
                <c:pt idx="535">
                  <c:v>66.666667000000004</c:v>
                </c:pt>
                <c:pt idx="536">
                  <c:v>66.666667000000004</c:v>
                </c:pt>
                <c:pt idx="537">
                  <c:v>66.666667000000004</c:v>
                </c:pt>
                <c:pt idx="538">
                  <c:v>66.666667000000004</c:v>
                </c:pt>
                <c:pt idx="539">
                  <c:v>66.666667000000004</c:v>
                </c:pt>
                <c:pt idx="540">
                  <c:v>63.333333000000003</c:v>
                </c:pt>
                <c:pt idx="541">
                  <c:v>60</c:v>
                </c:pt>
                <c:pt idx="542">
                  <c:v>56.666666999999997</c:v>
                </c:pt>
                <c:pt idx="543">
                  <c:v>56.666666999999997</c:v>
                </c:pt>
                <c:pt idx="544">
                  <c:v>56.666666999999997</c:v>
                </c:pt>
                <c:pt idx="545">
                  <c:v>53.333333000000003</c:v>
                </c:pt>
                <c:pt idx="546">
                  <c:v>53.333333000000003</c:v>
                </c:pt>
                <c:pt idx="547">
                  <c:v>53.333333000000003</c:v>
                </c:pt>
                <c:pt idx="548">
                  <c:v>53.333333000000003</c:v>
                </c:pt>
                <c:pt idx="549">
                  <c:v>50</c:v>
                </c:pt>
                <c:pt idx="550">
                  <c:v>46.666666999999997</c:v>
                </c:pt>
                <c:pt idx="551">
                  <c:v>46.666666999999997</c:v>
                </c:pt>
                <c:pt idx="552">
                  <c:v>46.666666999999997</c:v>
                </c:pt>
                <c:pt idx="553">
                  <c:v>46.666666999999997</c:v>
                </c:pt>
                <c:pt idx="554">
                  <c:v>46.666666999999997</c:v>
                </c:pt>
                <c:pt idx="555">
                  <c:v>43.333333000000003</c:v>
                </c:pt>
                <c:pt idx="556">
                  <c:v>40</c:v>
                </c:pt>
                <c:pt idx="557">
                  <c:v>40</c:v>
                </c:pt>
                <c:pt idx="558">
                  <c:v>40</c:v>
                </c:pt>
                <c:pt idx="559">
                  <c:v>40</c:v>
                </c:pt>
                <c:pt idx="560">
                  <c:v>40</c:v>
                </c:pt>
                <c:pt idx="561">
                  <c:v>43.333333000000003</c:v>
                </c:pt>
                <c:pt idx="562">
                  <c:v>43.333333000000003</c:v>
                </c:pt>
                <c:pt idx="563">
                  <c:v>43.333333000000003</c:v>
                </c:pt>
                <c:pt idx="564">
                  <c:v>43.333333000000003</c:v>
                </c:pt>
                <c:pt idx="565">
                  <c:v>0</c:v>
                </c:pt>
                <c:pt idx="566">
                  <c:v>43.333333000000003</c:v>
                </c:pt>
                <c:pt idx="567">
                  <c:v>43.333333000000003</c:v>
                </c:pt>
                <c:pt idx="568">
                  <c:v>40</c:v>
                </c:pt>
                <c:pt idx="569">
                  <c:v>40</c:v>
                </c:pt>
                <c:pt idx="570">
                  <c:v>0</c:v>
                </c:pt>
                <c:pt idx="571">
                  <c:v>36.666666999999997</c:v>
                </c:pt>
                <c:pt idx="572">
                  <c:v>36.666666999999997</c:v>
                </c:pt>
                <c:pt idx="573">
                  <c:v>36.666666999999997</c:v>
                </c:pt>
                <c:pt idx="574">
                  <c:v>40</c:v>
                </c:pt>
                <c:pt idx="575">
                  <c:v>43.333333000000003</c:v>
                </c:pt>
                <c:pt idx="576">
                  <c:v>46.666666999999997</c:v>
                </c:pt>
                <c:pt idx="577">
                  <c:v>50</c:v>
                </c:pt>
                <c:pt idx="578">
                  <c:v>53.333333000000003</c:v>
                </c:pt>
                <c:pt idx="579">
                  <c:v>56.666666999999997</c:v>
                </c:pt>
                <c:pt idx="580">
                  <c:v>60</c:v>
                </c:pt>
                <c:pt idx="581">
                  <c:v>63.333333000000003</c:v>
                </c:pt>
                <c:pt idx="582">
                  <c:v>66.666667000000004</c:v>
                </c:pt>
                <c:pt idx="583">
                  <c:v>66.666667000000004</c:v>
                </c:pt>
                <c:pt idx="584">
                  <c:v>66.666667000000004</c:v>
                </c:pt>
                <c:pt idx="585">
                  <c:v>63.333333000000003</c:v>
                </c:pt>
                <c:pt idx="586">
                  <c:v>63.333333000000003</c:v>
                </c:pt>
                <c:pt idx="587">
                  <c:v>66.666667000000004</c:v>
                </c:pt>
                <c:pt idx="588">
                  <c:v>70</c:v>
                </c:pt>
                <c:pt idx="589">
                  <c:v>70</c:v>
                </c:pt>
                <c:pt idx="590">
                  <c:v>70</c:v>
                </c:pt>
                <c:pt idx="591">
                  <c:v>70</c:v>
                </c:pt>
                <c:pt idx="592">
                  <c:v>66.666667000000004</c:v>
                </c:pt>
                <c:pt idx="593">
                  <c:v>63.333333000000003</c:v>
                </c:pt>
                <c:pt idx="594">
                  <c:v>63.333333000000003</c:v>
                </c:pt>
                <c:pt idx="595">
                  <c:v>60</c:v>
                </c:pt>
                <c:pt idx="596">
                  <c:v>60</c:v>
                </c:pt>
                <c:pt idx="597">
                  <c:v>63.333333000000003</c:v>
                </c:pt>
                <c:pt idx="598">
                  <c:v>0</c:v>
                </c:pt>
                <c:pt idx="599">
                  <c:v>63.333333000000003</c:v>
                </c:pt>
                <c:pt idx="600">
                  <c:v>66.666667000000004</c:v>
                </c:pt>
                <c:pt idx="601">
                  <c:v>63.333333000000003</c:v>
                </c:pt>
                <c:pt idx="602">
                  <c:v>63.333333000000003</c:v>
                </c:pt>
                <c:pt idx="603">
                  <c:v>63.333333000000003</c:v>
                </c:pt>
                <c:pt idx="604">
                  <c:v>63.333333000000003</c:v>
                </c:pt>
                <c:pt idx="605">
                  <c:v>60</c:v>
                </c:pt>
                <c:pt idx="606">
                  <c:v>56.666666999999997</c:v>
                </c:pt>
                <c:pt idx="607">
                  <c:v>56.666666999999997</c:v>
                </c:pt>
                <c:pt idx="608">
                  <c:v>53.333333000000003</c:v>
                </c:pt>
                <c:pt idx="609">
                  <c:v>53.333333000000003</c:v>
                </c:pt>
                <c:pt idx="610">
                  <c:v>53.333333000000003</c:v>
                </c:pt>
                <c:pt idx="611">
                  <c:v>50</c:v>
                </c:pt>
                <c:pt idx="612">
                  <c:v>46.666666999999997</c:v>
                </c:pt>
                <c:pt idx="613">
                  <c:v>43.333333000000003</c:v>
                </c:pt>
                <c:pt idx="614">
                  <c:v>40</c:v>
                </c:pt>
                <c:pt idx="615">
                  <c:v>36.666666999999997</c:v>
                </c:pt>
                <c:pt idx="616">
                  <c:v>36.666666999999997</c:v>
                </c:pt>
                <c:pt idx="617">
                  <c:v>36.666666999999997</c:v>
                </c:pt>
                <c:pt idx="618">
                  <c:v>33.333333000000003</c:v>
                </c:pt>
                <c:pt idx="619">
                  <c:v>30</c:v>
                </c:pt>
                <c:pt idx="620">
                  <c:v>26.666667</c:v>
                </c:pt>
                <c:pt idx="621">
                  <c:v>23.333333</c:v>
                </c:pt>
                <c:pt idx="622">
                  <c:v>20</c:v>
                </c:pt>
                <c:pt idx="623">
                  <c:v>23.333333</c:v>
                </c:pt>
                <c:pt idx="624">
                  <c:v>23.333333</c:v>
                </c:pt>
                <c:pt idx="625">
                  <c:v>26.666667</c:v>
                </c:pt>
                <c:pt idx="626">
                  <c:v>30</c:v>
                </c:pt>
                <c:pt idx="627">
                  <c:v>30</c:v>
                </c:pt>
                <c:pt idx="628">
                  <c:v>30</c:v>
                </c:pt>
                <c:pt idx="629">
                  <c:v>33.333333000000003</c:v>
                </c:pt>
                <c:pt idx="630">
                  <c:v>33.333333000000003</c:v>
                </c:pt>
                <c:pt idx="631">
                  <c:v>33.333333000000003</c:v>
                </c:pt>
                <c:pt idx="632">
                  <c:v>36.666666999999997</c:v>
                </c:pt>
                <c:pt idx="633">
                  <c:v>40</c:v>
                </c:pt>
                <c:pt idx="634">
                  <c:v>43.333333000000003</c:v>
                </c:pt>
                <c:pt idx="635">
                  <c:v>43.333333000000003</c:v>
                </c:pt>
                <c:pt idx="636">
                  <c:v>43.333333000000003</c:v>
                </c:pt>
                <c:pt idx="637">
                  <c:v>43.333333000000003</c:v>
                </c:pt>
                <c:pt idx="638">
                  <c:v>43.333333000000003</c:v>
                </c:pt>
                <c:pt idx="639">
                  <c:v>40</c:v>
                </c:pt>
                <c:pt idx="640">
                  <c:v>36.666666999999997</c:v>
                </c:pt>
                <c:pt idx="641">
                  <c:v>36.666666999999997</c:v>
                </c:pt>
                <c:pt idx="642">
                  <c:v>36.666666999999997</c:v>
                </c:pt>
                <c:pt idx="643">
                  <c:v>36.666666999999997</c:v>
                </c:pt>
                <c:pt idx="644">
                  <c:v>36.666666999999997</c:v>
                </c:pt>
                <c:pt idx="645">
                  <c:v>36.666666999999997</c:v>
                </c:pt>
                <c:pt idx="646">
                  <c:v>40</c:v>
                </c:pt>
                <c:pt idx="647">
                  <c:v>40</c:v>
                </c:pt>
                <c:pt idx="648">
                  <c:v>43.333333000000003</c:v>
                </c:pt>
                <c:pt idx="649">
                  <c:v>46.666666999999997</c:v>
                </c:pt>
                <c:pt idx="650">
                  <c:v>50</c:v>
                </c:pt>
                <c:pt idx="651">
                  <c:v>50</c:v>
                </c:pt>
                <c:pt idx="652">
                  <c:v>50</c:v>
                </c:pt>
                <c:pt idx="653">
                  <c:v>46.666666999999997</c:v>
                </c:pt>
                <c:pt idx="654">
                  <c:v>46.666666999999997</c:v>
                </c:pt>
                <c:pt idx="655">
                  <c:v>46.666666999999997</c:v>
                </c:pt>
                <c:pt idx="656">
                  <c:v>46.666666999999997</c:v>
                </c:pt>
                <c:pt idx="657">
                  <c:v>50</c:v>
                </c:pt>
                <c:pt idx="658">
                  <c:v>50</c:v>
                </c:pt>
                <c:pt idx="659">
                  <c:v>50</c:v>
                </c:pt>
                <c:pt idx="660">
                  <c:v>50</c:v>
                </c:pt>
                <c:pt idx="661">
                  <c:v>50</c:v>
                </c:pt>
                <c:pt idx="662">
                  <c:v>50</c:v>
                </c:pt>
                <c:pt idx="663">
                  <c:v>46.666666999999997</c:v>
                </c:pt>
                <c:pt idx="664">
                  <c:v>46.666666999999997</c:v>
                </c:pt>
                <c:pt idx="665">
                  <c:v>46.666666999999997</c:v>
                </c:pt>
                <c:pt idx="666">
                  <c:v>50</c:v>
                </c:pt>
                <c:pt idx="667">
                  <c:v>46.666666999999997</c:v>
                </c:pt>
                <c:pt idx="668">
                  <c:v>46.666666999999997</c:v>
                </c:pt>
                <c:pt idx="669">
                  <c:v>46.666666999999997</c:v>
                </c:pt>
                <c:pt idx="670">
                  <c:v>46.666666999999997</c:v>
                </c:pt>
                <c:pt idx="671">
                  <c:v>46.666666999999997</c:v>
                </c:pt>
                <c:pt idx="672">
                  <c:v>46.666666999999997</c:v>
                </c:pt>
                <c:pt idx="673">
                  <c:v>46.666666999999997</c:v>
                </c:pt>
                <c:pt idx="674">
                  <c:v>46.666666999999997</c:v>
                </c:pt>
                <c:pt idx="675">
                  <c:v>46.666666999999997</c:v>
                </c:pt>
                <c:pt idx="676">
                  <c:v>43.333333000000003</c:v>
                </c:pt>
                <c:pt idx="677">
                  <c:v>40</c:v>
                </c:pt>
                <c:pt idx="678">
                  <c:v>40</c:v>
                </c:pt>
                <c:pt idx="679">
                  <c:v>36.666666999999997</c:v>
                </c:pt>
                <c:pt idx="680">
                  <c:v>33.333333000000003</c:v>
                </c:pt>
                <c:pt idx="681">
                  <c:v>33.333333000000003</c:v>
                </c:pt>
                <c:pt idx="682">
                  <c:v>33.333333000000003</c:v>
                </c:pt>
                <c:pt idx="683">
                  <c:v>33.333333000000003</c:v>
                </c:pt>
                <c:pt idx="684">
                  <c:v>33.333333000000003</c:v>
                </c:pt>
                <c:pt idx="685">
                  <c:v>30</c:v>
                </c:pt>
                <c:pt idx="686">
                  <c:v>26.666667</c:v>
                </c:pt>
                <c:pt idx="687">
                  <c:v>23.333333</c:v>
                </c:pt>
                <c:pt idx="688">
                  <c:v>20</c:v>
                </c:pt>
                <c:pt idx="689">
                  <c:v>16.666667</c:v>
                </c:pt>
                <c:pt idx="690">
                  <c:v>16.666667</c:v>
                </c:pt>
                <c:pt idx="691">
                  <c:v>16.666667</c:v>
                </c:pt>
                <c:pt idx="692">
                  <c:v>13.333333</c:v>
                </c:pt>
                <c:pt idx="693">
                  <c:v>13.333333</c:v>
                </c:pt>
                <c:pt idx="694">
                  <c:v>10</c:v>
                </c:pt>
                <c:pt idx="695">
                  <c:v>10</c:v>
                </c:pt>
                <c:pt idx="696">
                  <c:v>10</c:v>
                </c:pt>
                <c:pt idx="697">
                  <c:v>13.333333</c:v>
                </c:pt>
                <c:pt idx="698">
                  <c:v>16.666667</c:v>
                </c:pt>
                <c:pt idx="699">
                  <c:v>20</c:v>
                </c:pt>
                <c:pt idx="700">
                  <c:v>23.333333</c:v>
                </c:pt>
                <c:pt idx="701">
                  <c:v>23.333333</c:v>
                </c:pt>
                <c:pt idx="702">
                  <c:v>23.333333</c:v>
                </c:pt>
                <c:pt idx="703">
                  <c:v>23.333333</c:v>
                </c:pt>
                <c:pt idx="704">
                  <c:v>23.333333</c:v>
                </c:pt>
                <c:pt idx="705">
                  <c:v>26.666667</c:v>
                </c:pt>
                <c:pt idx="706">
                  <c:v>30</c:v>
                </c:pt>
                <c:pt idx="707">
                  <c:v>33.333333000000003</c:v>
                </c:pt>
                <c:pt idx="708">
                  <c:v>30</c:v>
                </c:pt>
                <c:pt idx="709">
                  <c:v>30</c:v>
                </c:pt>
                <c:pt idx="710">
                  <c:v>30</c:v>
                </c:pt>
                <c:pt idx="711">
                  <c:v>30</c:v>
                </c:pt>
                <c:pt idx="712">
                  <c:v>30</c:v>
                </c:pt>
                <c:pt idx="713">
                  <c:v>30</c:v>
                </c:pt>
                <c:pt idx="714">
                  <c:v>30</c:v>
                </c:pt>
                <c:pt idx="715">
                  <c:v>30</c:v>
                </c:pt>
                <c:pt idx="716">
                  <c:v>30</c:v>
                </c:pt>
                <c:pt idx="717">
                  <c:v>30</c:v>
                </c:pt>
                <c:pt idx="718">
                  <c:v>30</c:v>
                </c:pt>
                <c:pt idx="719">
                  <c:v>30</c:v>
                </c:pt>
                <c:pt idx="720">
                  <c:v>26.666667</c:v>
                </c:pt>
                <c:pt idx="721">
                  <c:v>30</c:v>
                </c:pt>
                <c:pt idx="722">
                  <c:v>30</c:v>
                </c:pt>
                <c:pt idx="723">
                  <c:v>30</c:v>
                </c:pt>
                <c:pt idx="724">
                  <c:v>30</c:v>
                </c:pt>
                <c:pt idx="725">
                  <c:v>30</c:v>
                </c:pt>
                <c:pt idx="726">
                  <c:v>26.666667</c:v>
                </c:pt>
                <c:pt idx="727">
                  <c:v>26.666667</c:v>
                </c:pt>
                <c:pt idx="728">
                  <c:v>23.333333</c:v>
                </c:pt>
                <c:pt idx="729">
                  <c:v>20</c:v>
                </c:pt>
                <c:pt idx="730">
                  <c:v>20</c:v>
                </c:pt>
                <c:pt idx="731">
                  <c:v>20</c:v>
                </c:pt>
                <c:pt idx="732">
                  <c:v>20</c:v>
                </c:pt>
                <c:pt idx="733">
                  <c:v>20</c:v>
                </c:pt>
                <c:pt idx="734">
                  <c:v>20</c:v>
                </c:pt>
                <c:pt idx="735">
                  <c:v>16.666667</c:v>
                </c:pt>
                <c:pt idx="736">
                  <c:v>16.666667</c:v>
                </c:pt>
                <c:pt idx="737">
                  <c:v>13.333333</c:v>
                </c:pt>
                <c:pt idx="738">
                  <c:v>13.333333</c:v>
                </c:pt>
                <c:pt idx="739">
                  <c:v>13.333333</c:v>
                </c:pt>
                <c:pt idx="740">
                  <c:v>13.333333</c:v>
                </c:pt>
                <c:pt idx="741">
                  <c:v>13.333333</c:v>
                </c:pt>
                <c:pt idx="742">
                  <c:v>13.333333</c:v>
                </c:pt>
                <c:pt idx="743">
                  <c:v>16.666667</c:v>
                </c:pt>
                <c:pt idx="744">
                  <c:v>16.666667</c:v>
                </c:pt>
                <c:pt idx="745">
                  <c:v>16.666667</c:v>
                </c:pt>
                <c:pt idx="746">
                  <c:v>16.666667</c:v>
                </c:pt>
                <c:pt idx="747">
                  <c:v>16.666667</c:v>
                </c:pt>
                <c:pt idx="748">
                  <c:v>16.666667</c:v>
                </c:pt>
                <c:pt idx="749">
                  <c:v>16.666667</c:v>
                </c:pt>
                <c:pt idx="750">
                  <c:v>16.666667</c:v>
                </c:pt>
                <c:pt idx="751">
                  <c:v>16.666667</c:v>
                </c:pt>
                <c:pt idx="752">
                  <c:v>16.666667</c:v>
                </c:pt>
                <c:pt idx="753">
                  <c:v>20</c:v>
                </c:pt>
                <c:pt idx="754">
                  <c:v>20</c:v>
                </c:pt>
                <c:pt idx="755">
                  <c:v>20</c:v>
                </c:pt>
                <c:pt idx="756">
                  <c:v>23.333333</c:v>
                </c:pt>
                <c:pt idx="757">
                  <c:v>20</c:v>
                </c:pt>
                <c:pt idx="758">
                  <c:v>20</c:v>
                </c:pt>
                <c:pt idx="759">
                  <c:v>23.333333</c:v>
                </c:pt>
                <c:pt idx="760">
                  <c:v>20</c:v>
                </c:pt>
                <c:pt idx="761">
                  <c:v>20</c:v>
                </c:pt>
                <c:pt idx="762">
                  <c:v>20</c:v>
                </c:pt>
                <c:pt idx="763">
                  <c:v>20</c:v>
                </c:pt>
                <c:pt idx="764">
                  <c:v>20</c:v>
                </c:pt>
                <c:pt idx="765">
                  <c:v>20</c:v>
                </c:pt>
                <c:pt idx="766">
                  <c:v>16.666667</c:v>
                </c:pt>
                <c:pt idx="767">
                  <c:v>16.666667</c:v>
                </c:pt>
                <c:pt idx="768">
                  <c:v>16.666667</c:v>
                </c:pt>
                <c:pt idx="769">
                  <c:v>16.666667</c:v>
                </c:pt>
                <c:pt idx="770">
                  <c:v>16.666667</c:v>
                </c:pt>
                <c:pt idx="771">
                  <c:v>16.666667</c:v>
                </c:pt>
                <c:pt idx="772">
                  <c:v>16.666667</c:v>
                </c:pt>
                <c:pt idx="773">
                  <c:v>13.333333</c:v>
                </c:pt>
                <c:pt idx="774">
                  <c:v>13.333333</c:v>
                </c:pt>
                <c:pt idx="775">
                  <c:v>16.666667</c:v>
                </c:pt>
                <c:pt idx="776">
                  <c:v>16.666667</c:v>
                </c:pt>
                <c:pt idx="777">
                  <c:v>16.666667</c:v>
                </c:pt>
                <c:pt idx="778">
                  <c:v>16.666667</c:v>
                </c:pt>
                <c:pt idx="779">
                  <c:v>20</c:v>
                </c:pt>
                <c:pt idx="780">
                  <c:v>20</c:v>
                </c:pt>
                <c:pt idx="781">
                  <c:v>16.666667</c:v>
                </c:pt>
                <c:pt idx="782">
                  <c:v>16.666667</c:v>
                </c:pt>
                <c:pt idx="783">
                  <c:v>16.666667</c:v>
                </c:pt>
                <c:pt idx="784">
                  <c:v>16.666667</c:v>
                </c:pt>
                <c:pt idx="785">
                  <c:v>16.666667</c:v>
                </c:pt>
                <c:pt idx="786">
                  <c:v>13.333333</c:v>
                </c:pt>
                <c:pt idx="787">
                  <c:v>13.333333</c:v>
                </c:pt>
                <c:pt idx="788">
                  <c:v>13.333333</c:v>
                </c:pt>
                <c:pt idx="789">
                  <c:v>10</c:v>
                </c:pt>
                <c:pt idx="790">
                  <c:v>10</c:v>
                </c:pt>
                <c:pt idx="791">
                  <c:v>10</c:v>
                </c:pt>
                <c:pt idx="792">
                  <c:v>10</c:v>
                </c:pt>
                <c:pt idx="793">
                  <c:v>13.333333</c:v>
                </c:pt>
                <c:pt idx="794">
                  <c:v>13.333333</c:v>
                </c:pt>
                <c:pt idx="795">
                  <c:v>13.333333</c:v>
                </c:pt>
                <c:pt idx="796">
                  <c:v>13.333333</c:v>
                </c:pt>
                <c:pt idx="797">
                  <c:v>13.333333</c:v>
                </c:pt>
                <c:pt idx="798">
                  <c:v>13.333333</c:v>
                </c:pt>
                <c:pt idx="799">
                  <c:v>13.333333</c:v>
                </c:pt>
                <c:pt idx="800">
                  <c:v>13.333333</c:v>
                </c:pt>
                <c:pt idx="801">
                  <c:v>13.333333</c:v>
                </c:pt>
                <c:pt idx="802">
                  <c:v>13.333333</c:v>
                </c:pt>
                <c:pt idx="803">
                  <c:v>13.333333</c:v>
                </c:pt>
                <c:pt idx="804">
                  <c:v>13.333333</c:v>
                </c:pt>
                <c:pt idx="805">
                  <c:v>10</c:v>
                </c:pt>
                <c:pt idx="806">
                  <c:v>10</c:v>
                </c:pt>
                <c:pt idx="807">
                  <c:v>10</c:v>
                </c:pt>
                <c:pt idx="808">
                  <c:v>10</c:v>
                </c:pt>
                <c:pt idx="809">
                  <c:v>6.6666670000000003</c:v>
                </c:pt>
                <c:pt idx="810">
                  <c:v>6.6666670000000003</c:v>
                </c:pt>
                <c:pt idx="811">
                  <c:v>10</c:v>
                </c:pt>
                <c:pt idx="812">
                  <c:v>10</c:v>
                </c:pt>
                <c:pt idx="813">
                  <c:v>6.6666670000000003</c:v>
                </c:pt>
                <c:pt idx="814">
                  <c:v>6.6666670000000003</c:v>
                </c:pt>
                <c:pt idx="815">
                  <c:v>6.6666670000000003</c:v>
                </c:pt>
                <c:pt idx="816">
                  <c:v>6.6666670000000003</c:v>
                </c:pt>
                <c:pt idx="817">
                  <c:v>6.6666670000000003</c:v>
                </c:pt>
                <c:pt idx="818">
                  <c:v>6.6666670000000003</c:v>
                </c:pt>
                <c:pt idx="819">
                  <c:v>6.6666670000000003</c:v>
                </c:pt>
                <c:pt idx="820">
                  <c:v>6.6666670000000003</c:v>
                </c:pt>
                <c:pt idx="821">
                  <c:v>10</c:v>
                </c:pt>
                <c:pt idx="822">
                  <c:v>10</c:v>
                </c:pt>
                <c:pt idx="823">
                  <c:v>6.6666670000000003</c:v>
                </c:pt>
                <c:pt idx="824">
                  <c:v>6.6666670000000003</c:v>
                </c:pt>
                <c:pt idx="825">
                  <c:v>6.6666670000000003</c:v>
                </c:pt>
                <c:pt idx="826">
                  <c:v>6.6666670000000003</c:v>
                </c:pt>
                <c:pt idx="827">
                  <c:v>6.6666670000000003</c:v>
                </c:pt>
                <c:pt idx="828">
                  <c:v>6.6666670000000003</c:v>
                </c:pt>
                <c:pt idx="829">
                  <c:v>6.6666670000000003</c:v>
                </c:pt>
                <c:pt idx="830">
                  <c:v>6.6666670000000003</c:v>
                </c:pt>
                <c:pt idx="831">
                  <c:v>6.6666670000000003</c:v>
                </c:pt>
                <c:pt idx="832">
                  <c:v>6.6666670000000003</c:v>
                </c:pt>
                <c:pt idx="833">
                  <c:v>6.6666670000000003</c:v>
                </c:pt>
                <c:pt idx="834">
                  <c:v>6.6666670000000003</c:v>
                </c:pt>
                <c:pt idx="835">
                  <c:v>6.6666670000000003</c:v>
                </c:pt>
                <c:pt idx="836">
                  <c:v>6.6666670000000003</c:v>
                </c:pt>
                <c:pt idx="837">
                  <c:v>6.6666670000000003</c:v>
                </c:pt>
                <c:pt idx="838">
                  <c:v>10</c:v>
                </c:pt>
                <c:pt idx="839">
                  <c:v>10</c:v>
                </c:pt>
                <c:pt idx="840">
                  <c:v>10</c:v>
                </c:pt>
                <c:pt idx="841">
                  <c:v>6.6666670000000003</c:v>
                </c:pt>
                <c:pt idx="842">
                  <c:v>10</c:v>
                </c:pt>
                <c:pt idx="843">
                  <c:v>10</c:v>
                </c:pt>
                <c:pt idx="844">
                  <c:v>10</c:v>
                </c:pt>
                <c:pt idx="845">
                  <c:v>10</c:v>
                </c:pt>
                <c:pt idx="846">
                  <c:v>10</c:v>
                </c:pt>
                <c:pt idx="847">
                  <c:v>10</c:v>
                </c:pt>
                <c:pt idx="848">
                  <c:v>10</c:v>
                </c:pt>
                <c:pt idx="849">
                  <c:v>10</c:v>
                </c:pt>
                <c:pt idx="850">
                  <c:v>10</c:v>
                </c:pt>
                <c:pt idx="851">
                  <c:v>6.6666670000000003</c:v>
                </c:pt>
                <c:pt idx="852">
                  <c:v>6.6666670000000003</c:v>
                </c:pt>
                <c:pt idx="853">
                  <c:v>6.6666670000000003</c:v>
                </c:pt>
                <c:pt idx="854">
                  <c:v>6.6666670000000003</c:v>
                </c:pt>
                <c:pt idx="855">
                  <c:v>6.6666670000000003</c:v>
                </c:pt>
                <c:pt idx="856">
                  <c:v>10</c:v>
                </c:pt>
                <c:pt idx="857">
                  <c:v>13.333333</c:v>
                </c:pt>
                <c:pt idx="858">
                  <c:v>13.333333</c:v>
                </c:pt>
                <c:pt idx="859">
                  <c:v>13.333333</c:v>
                </c:pt>
                <c:pt idx="860">
                  <c:v>13.333333</c:v>
                </c:pt>
                <c:pt idx="861">
                  <c:v>13.333333</c:v>
                </c:pt>
                <c:pt idx="862">
                  <c:v>13.333333</c:v>
                </c:pt>
                <c:pt idx="863">
                  <c:v>13.333333</c:v>
                </c:pt>
                <c:pt idx="864">
                  <c:v>16.666667</c:v>
                </c:pt>
                <c:pt idx="865">
                  <c:v>16.666667</c:v>
                </c:pt>
                <c:pt idx="866">
                  <c:v>16.666667</c:v>
                </c:pt>
                <c:pt idx="867">
                  <c:v>16.666667</c:v>
                </c:pt>
                <c:pt idx="868">
                  <c:v>13.333333</c:v>
                </c:pt>
                <c:pt idx="869">
                  <c:v>13.333333</c:v>
                </c:pt>
                <c:pt idx="870">
                  <c:v>16.666667</c:v>
                </c:pt>
                <c:pt idx="871">
                  <c:v>20</c:v>
                </c:pt>
                <c:pt idx="872">
                  <c:v>20</c:v>
                </c:pt>
                <c:pt idx="873">
                  <c:v>20</c:v>
                </c:pt>
                <c:pt idx="874">
                  <c:v>23.333333</c:v>
                </c:pt>
                <c:pt idx="875">
                  <c:v>23.333333</c:v>
                </c:pt>
                <c:pt idx="876">
                  <c:v>26.666667</c:v>
                </c:pt>
                <c:pt idx="877">
                  <c:v>26.666667</c:v>
                </c:pt>
                <c:pt idx="878">
                  <c:v>30</c:v>
                </c:pt>
                <c:pt idx="879">
                  <c:v>30</c:v>
                </c:pt>
                <c:pt idx="880">
                  <c:v>30</c:v>
                </c:pt>
                <c:pt idx="881">
                  <c:v>30</c:v>
                </c:pt>
                <c:pt idx="882">
                  <c:v>30</c:v>
                </c:pt>
                <c:pt idx="883">
                  <c:v>30</c:v>
                </c:pt>
                <c:pt idx="884">
                  <c:v>30</c:v>
                </c:pt>
                <c:pt idx="885">
                  <c:v>30</c:v>
                </c:pt>
                <c:pt idx="886">
                  <c:v>26.666667</c:v>
                </c:pt>
                <c:pt idx="887">
                  <c:v>23.333333</c:v>
                </c:pt>
                <c:pt idx="888">
                  <c:v>23.333333</c:v>
                </c:pt>
                <c:pt idx="889">
                  <c:v>23.333333</c:v>
                </c:pt>
                <c:pt idx="890">
                  <c:v>23.333333</c:v>
                </c:pt>
                <c:pt idx="891">
                  <c:v>23.333333</c:v>
                </c:pt>
                <c:pt idx="892">
                  <c:v>23.333333</c:v>
                </c:pt>
                <c:pt idx="893">
                  <c:v>23.333333</c:v>
                </c:pt>
                <c:pt idx="894">
                  <c:v>23.333333</c:v>
                </c:pt>
                <c:pt idx="895">
                  <c:v>23.333333</c:v>
                </c:pt>
                <c:pt idx="896">
                  <c:v>23.333333</c:v>
                </c:pt>
                <c:pt idx="897">
                  <c:v>23.333333</c:v>
                </c:pt>
                <c:pt idx="898">
                  <c:v>23.333333</c:v>
                </c:pt>
                <c:pt idx="899">
                  <c:v>23.333333</c:v>
                </c:pt>
                <c:pt idx="900">
                  <c:v>23.333333</c:v>
                </c:pt>
                <c:pt idx="901">
                  <c:v>20</c:v>
                </c:pt>
                <c:pt idx="902">
                  <c:v>16.666667</c:v>
                </c:pt>
                <c:pt idx="903">
                  <c:v>20</c:v>
                </c:pt>
                <c:pt idx="904">
                  <c:v>16.666667</c:v>
                </c:pt>
                <c:pt idx="905">
                  <c:v>16.666667</c:v>
                </c:pt>
                <c:pt idx="906">
                  <c:v>16.666667</c:v>
                </c:pt>
                <c:pt idx="907">
                  <c:v>16.666667</c:v>
                </c:pt>
                <c:pt idx="908">
                  <c:v>16.666667</c:v>
                </c:pt>
                <c:pt idx="909">
                  <c:v>20</c:v>
                </c:pt>
                <c:pt idx="910">
                  <c:v>23.333333</c:v>
                </c:pt>
                <c:pt idx="911">
                  <c:v>26.666667</c:v>
                </c:pt>
                <c:pt idx="912">
                  <c:v>30</c:v>
                </c:pt>
                <c:pt idx="913">
                  <c:v>33.333333000000003</c:v>
                </c:pt>
                <c:pt idx="914">
                  <c:v>36.666666999999997</c:v>
                </c:pt>
                <c:pt idx="915">
                  <c:v>40</c:v>
                </c:pt>
                <c:pt idx="916">
                  <c:v>43.333333000000003</c:v>
                </c:pt>
                <c:pt idx="917">
                  <c:v>46.666666999999997</c:v>
                </c:pt>
                <c:pt idx="918">
                  <c:v>50</c:v>
                </c:pt>
                <c:pt idx="919">
                  <c:v>50</c:v>
                </c:pt>
                <c:pt idx="920">
                  <c:v>50</c:v>
                </c:pt>
                <c:pt idx="921">
                  <c:v>50</c:v>
                </c:pt>
                <c:pt idx="922">
                  <c:v>50</c:v>
                </c:pt>
                <c:pt idx="923">
                  <c:v>50</c:v>
                </c:pt>
                <c:pt idx="924">
                  <c:v>46.666666999999997</c:v>
                </c:pt>
                <c:pt idx="925">
                  <c:v>46.666666999999997</c:v>
                </c:pt>
                <c:pt idx="926">
                  <c:v>46.666666999999997</c:v>
                </c:pt>
                <c:pt idx="927">
                  <c:v>46.666666999999997</c:v>
                </c:pt>
                <c:pt idx="928">
                  <c:v>50</c:v>
                </c:pt>
                <c:pt idx="929">
                  <c:v>53.333333000000003</c:v>
                </c:pt>
                <c:pt idx="930">
                  <c:v>53.333333000000003</c:v>
                </c:pt>
                <c:pt idx="931">
                  <c:v>56.666666999999997</c:v>
                </c:pt>
                <c:pt idx="932">
                  <c:v>56.666666999999997</c:v>
                </c:pt>
                <c:pt idx="933">
                  <c:v>53.333333000000003</c:v>
                </c:pt>
                <c:pt idx="934">
                  <c:v>53.333333000000003</c:v>
                </c:pt>
                <c:pt idx="935">
                  <c:v>53.333333000000003</c:v>
                </c:pt>
                <c:pt idx="936">
                  <c:v>50</c:v>
                </c:pt>
                <c:pt idx="937">
                  <c:v>50</c:v>
                </c:pt>
                <c:pt idx="938">
                  <c:v>46.666666999999997</c:v>
                </c:pt>
                <c:pt idx="939">
                  <c:v>43.333333000000003</c:v>
                </c:pt>
                <c:pt idx="940">
                  <c:v>43.333333000000003</c:v>
                </c:pt>
                <c:pt idx="941">
                  <c:v>43.333333000000003</c:v>
                </c:pt>
                <c:pt idx="942">
                  <c:v>40</c:v>
                </c:pt>
                <c:pt idx="943">
                  <c:v>36.666666999999997</c:v>
                </c:pt>
                <c:pt idx="944">
                  <c:v>33.333333000000003</c:v>
                </c:pt>
                <c:pt idx="945">
                  <c:v>30</c:v>
                </c:pt>
                <c:pt idx="946">
                  <c:v>26.666667</c:v>
                </c:pt>
                <c:pt idx="947">
                  <c:v>23.333333</c:v>
                </c:pt>
                <c:pt idx="948">
                  <c:v>20</c:v>
                </c:pt>
                <c:pt idx="949">
                  <c:v>20</c:v>
                </c:pt>
                <c:pt idx="950">
                  <c:v>23.333333</c:v>
                </c:pt>
                <c:pt idx="951">
                  <c:v>26.666667</c:v>
                </c:pt>
                <c:pt idx="952">
                  <c:v>26.666667</c:v>
                </c:pt>
                <c:pt idx="953">
                  <c:v>30</c:v>
                </c:pt>
                <c:pt idx="954">
                  <c:v>33.333333000000003</c:v>
                </c:pt>
                <c:pt idx="955">
                  <c:v>36.666666999999997</c:v>
                </c:pt>
                <c:pt idx="956">
                  <c:v>40</c:v>
                </c:pt>
                <c:pt idx="957">
                  <c:v>40</c:v>
                </c:pt>
                <c:pt idx="958">
                  <c:v>36.666666999999997</c:v>
                </c:pt>
                <c:pt idx="959">
                  <c:v>33.333333000000003</c:v>
                </c:pt>
                <c:pt idx="960">
                  <c:v>30</c:v>
                </c:pt>
                <c:pt idx="961">
                  <c:v>26.666667</c:v>
                </c:pt>
                <c:pt idx="962">
                  <c:v>30</c:v>
                </c:pt>
                <c:pt idx="963">
                  <c:v>30</c:v>
                </c:pt>
                <c:pt idx="964">
                  <c:v>30</c:v>
                </c:pt>
                <c:pt idx="965">
                  <c:v>30</c:v>
                </c:pt>
                <c:pt idx="966">
                  <c:v>30</c:v>
                </c:pt>
                <c:pt idx="967">
                  <c:v>30</c:v>
                </c:pt>
                <c:pt idx="968">
                  <c:v>30</c:v>
                </c:pt>
                <c:pt idx="969">
                  <c:v>30</c:v>
                </c:pt>
                <c:pt idx="970">
                  <c:v>26.666667</c:v>
                </c:pt>
                <c:pt idx="971">
                  <c:v>26.666667</c:v>
                </c:pt>
                <c:pt idx="972">
                  <c:v>30</c:v>
                </c:pt>
                <c:pt idx="973">
                  <c:v>33.333333000000003</c:v>
                </c:pt>
                <c:pt idx="974">
                  <c:v>36.666666999999997</c:v>
                </c:pt>
                <c:pt idx="975">
                  <c:v>36.666666999999997</c:v>
                </c:pt>
                <c:pt idx="976">
                  <c:v>40</c:v>
                </c:pt>
                <c:pt idx="977">
                  <c:v>40</c:v>
                </c:pt>
                <c:pt idx="978">
                  <c:v>40</c:v>
                </c:pt>
                <c:pt idx="979">
                  <c:v>43.333333000000003</c:v>
                </c:pt>
                <c:pt idx="980">
                  <c:v>40</c:v>
                </c:pt>
                <c:pt idx="981">
                  <c:v>36.666666999999997</c:v>
                </c:pt>
                <c:pt idx="982">
                  <c:v>36.666666999999997</c:v>
                </c:pt>
                <c:pt idx="983">
                  <c:v>33.333333000000003</c:v>
                </c:pt>
                <c:pt idx="984">
                  <c:v>30</c:v>
                </c:pt>
                <c:pt idx="985">
                  <c:v>26.666667</c:v>
                </c:pt>
                <c:pt idx="986">
                  <c:v>23.333333</c:v>
                </c:pt>
                <c:pt idx="987">
                  <c:v>23.333333</c:v>
                </c:pt>
                <c:pt idx="988">
                  <c:v>26.666667</c:v>
                </c:pt>
                <c:pt idx="989">
                  <c:v>26.666667</c:v>
                </c:pt>
                <c:pt idx="990">
                  <c:v>30</c:v>
                </c:pt>
                <c:pt idx="991">
                  <c:v>33.333333000000003</c:v>
                </c:pt>
                <c:pt idx="992">
                  <c:v>30</c:v>
                </c:pt>
                <c:pt idx="993">
                  <c:v>33.333333000000003</c:v>
                </c:pt>
                <c:pt idx="994">
                  <c:v>33.333333000000003</c:v>
                </c:pt>
                <c:pt idx="995">
                  <c:v>33.333333000000003</c:v>
                </c:pt>
                <c:pt idx="996">
                  <c:v>36.666666999999997</c:v>
                </c:pt>
                <c:pt idx="997">
                  <c:v>36.666666999999997</c:v>
                </c:pt>
                <c:pt idx="998">
                  <c:v>40</c:v>
                </c:pt>
                <c:pt idx="999">
                  <c:v>43.333333000000003</c:v>
                </c:pt>
                <c:pt idx="1000">
                  <c:v>46.666666999999997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8C-4145-B131-92380F3611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Sheet1!$A$2:$A$1002</c:f>
              <c:numCache>
                <c:formatCode>General</c:formatCode>
                <c:ptCount val="1001"/>
              </c:numCache>
            </c:numRef>
          </c:cat>
          <c:val>
            <c:numRef>
              <c:f>Sheet1!$C$2:$C$1002</c:f>
              <c:numCache>
                <c:formatCode>General</c:formatCode>
                <c:ptCount val="1001"/>
                <c:pt idx="0">
                  <c:v>75.540115</c:v>
                </c:pt>
                <c:pt idx="1">
                  <c:v>75.540115</c:v>
                </c:pt>
                <c:pt idx="2">
                  <c:v>75.403679999999994</c:v>
                </c:pt>
                <c:pt idx="3">
                  <c:v>75.667389999999997</c:v>
                </c:pt>
                <c:pt idx="4">
                  <c:v>75.529960000000003</c:v>
                </c:pt>
                <c:pt idx="5">
                  <c:v>75.403679999999994</c:v>
                </c:pt>
                <c:pt idx="6">
                  <c:v>75.403679999999994</c:v>
                </c:pt>
                <c:pt idx="7">
                  <c:v>75.403679999999994</c:v>
                </c:pt>
                <c:pt idx="8">
                  <c:v>75.529960000000003</c:v>
                </c:pt>
                <c:pt idx="9">
                  <c:v>75.529960000000003</c:v>
                </c:pt>
                <c:pt idx="10">
                  <c:v>75.529960000000003</c:v>
                </c:pt>
                <c:pt idx="11">
                  <c:v>75.529960000000003</c:v>
                </c:pt>
                <c:pt idx="12">
                  <c:v>75.529960000000003</c:v>
                </c:pt>
                <c:pt idx="13">
                  <c:v>75.794659999999993</c:v>
                </c:pt>
                <c:pt idx="14">
                  <c:v>75.794659999999993</c:v>
                </c:pt>
                <c:pt idx="15">
                  <c:v>75.667389999999997</c:v>
                </c:pt>
                <c:pt idx="16">
                  <c:v>75.667389999999997</c:v>
                </c:pt>
                <c:pt idx="17">
                  <c:v>75.667389999999997</c:v>
                </c:pt>
                <c:pt idx="18">
                  <c:v>75.794659999999993</c:v>
                </c:pt>
                <c:pt idx="19">
                  <c:v>75.794659999999993</c:v>
                </c:pt>
                <c:pt idx="20">
                  <c:v>75.667389999999997</c:v>
                </c:pt>
                <c:pt idx="21">
                  <c:v>75.667389999999997</c:v>
                </c:pt>
                <c:pt idx="22">
                  <c:v>75.667389999999997</c:v>
                </c:pt>
                <c:pt idx="23">
                  <c:v>75.794659999999993</c:v>
                </c:pt>
                <c:pt idx="24">
                  <c:v>75.794659999999993</c:v>
                </c:pt>
                <c:pt idx="25">
                  <c:v>75.667389999999997</c:v>
                </c:pt>
                <c:pt idx="26">
                  <c:v>75.667389999999997</c:v>
                </c:pt>
                <c:pt idx="27">
                  <c:v>75.667389999999997</c:v>
                </c:pt>
                <c:pt idx="28">
                  <c:v>75.794659999999993</c:v>
                </c:pt>
                <c:pt idx="29">
                  <c:v>75.794659999999993</c:v>
                </c:pt>
                <c:pt idx="30">
                  <c:v>75.794659999999993</c:v>
                </c:pt>
                <c:pt idx="31">
                  <c:v>75.794659999999993</c:v>
                </c:pt>
                <c:pt idx="32">
                  <c:v>75.794659999999993</c:v>
                </c:pt>
                <c:pt idx="33">
                  <c:v>75.794659999999993</c:v>
                </c:pt>
                <c:pt idx="34">
                  <c:v>75.794659999999993</c:v>
                </c:pt>
                <c:pt idx="35">
                  <c:v>75.933075000000002</c:v>
                </c:pt>
                <c:pt idx="36">
                  <c:v>75.933075000000002</c:v>
                </c:pt>
                <c:pt idx="37">
                  <c:v>75.933075000000002</c:v>
                </c:pt>
                <c:pt idx="38">
                  <c:v>76.061340000000001</c:v>
                </c:pt>
                <c:pt idx="39">
                  <c:v>76.061340000000001</c:v>
                </c:pt>
                <c:pt idx="40">
                  <c:v>75.933075000000002</c:v>
                </c:pt>
                <c:pt idx="41">
                  <c:v>76.061340000000001</c:v>
                </c:pt>
                <c:pt idx="42">
                  <c:v>76.061340000000001</c:v>
                </c:pt>
                <c:pt idx="43">
                  <c:v>75.933075000000002</c:v>
                </c:pt>
                <c:pt idx="44">
                  <c:v>75.933075000000002</c:v>
                </c:pt>
                <c:pt idx="45">
                  <c:v>75.933075000000002</c:v>
                </c:pt>
                <c:pt idx="46">
                  <c:v>76.061340000000001</c:v>
                </c:pt>
                <c:pt idx="47">
                  <c:v>76.200744999999998</c:v>
                </c:pt>
                <c:pt idx="48">
                  <c:v>76.200744999999998</c:v>
                </c:pt>
                <c:pt idx="49">
                  <c:v>76.0715</c:v>
                </c:pt>
                <c:pt idx="50">
                  <c:v>76.0715</c:v>
                </c:pt>
                <c:pt idx="51">
                  <c:v>76.0715</c:v>
                </c:pt>
                <c:pt idx="52">
                  <c:v>76.200744999999998</c:v>
                </c:pt>
                <c:pt idx="53">
                  <c:v>76.200744999999998</c:v>
                </c:pt>
                <c:pt idx="54">
                  <c:v>76.0715</c:v>
                </c:pt>
                <c:pt idx="55">
                  <c:v>76.0715</c:v>
                </c:pt>
                <c:pt idx="56">
                  <c:v>76.0715</c:v>
                </c:pt>
                <c:pt idx="57">
                  <c:v>76.200744999999998</c:v>
                </c:pt>
                <c:pt idx="58">
                  <c:v>76.200744999999998</c:v>
                </c:pt>
                <c:pt idx="59">
                  <c:v>76.0715</c:v>
                </c:pt>
                <c:pt idx="60">
                  <c:v>76.0715</c:v>
                </c:pt>
                <c:pt idx="61">
                  <c:v>76.0715</c:v>
                </c:pt>
                <c:pt idx="62">
                  <c:v>76.340164000000001</c:v>
                </c:pt>
                <c:pt idx="63">
                  <c:v>76.340164000000001</c:v>
                </c:pt>
                <c:pt idx="64">
                  <c:v>76.209919999999997</c:v>
                </c:pt>
                <c:pt idx="65">
                  <c:v>76.209919999999997</c:v>
                </c:pt>
                <c:pt idx="66">
                  <c:v>76.209919999999997</c:v>
                </c:pt>
                <c:pt idx="67">
                  <c:v>76.340164000000001</c:v>
                </c:pt>
                <c:pt idx="68">
                  <c:v>76.340164000000001</c:v>
                </c:pt>
                <c:pt idx="69">
                  <c:v>76.348339999999993</c:v>
                </c:pt>
                <c:pt idx="70">
                  <c:v>76.348339999999993</c:v>
                </c:pt>
                <c:pt idx="71">
                  <c:v>76.348339999999993</c:v>
                </c:pt>
                <c:pt idx="72">
                  <c:v>76.348339999999993</c:v>
                </c:pt>
                <c:pt idx="73">
                  <c:v>76.348339999999993</c:v>
                </c:pt>
                <c:pt idx="74">
                  <c:v>76.348339999999993</c:v>
                </c:pt>
                <c:pt idx="75">
                  <c:v>76.348339999999993</c:v>
                </c:pt>
                <c:pt idx="76">
                  <c:v>76.348339999999993</c:v>
                </c:pt>
                <c:pt idx="77">
                  <c:v>76.479569999999995</c:v>
                </c:pt>
                <c:pt idx="78">
                  <c:v>76.479569999999995</c:v>
                </c:pt>
                <c:pt idx="79">
                  <c:v>76.348339999999993</c:v>
                </c:pt>
                <c:pt idx="80">
                  <c:v>76.348339999999993</c:v>
                </c:pt>
                <c:pt idx="81">
                  <c:v>76.348339999999993</c:v>
                </c:pt>
                <c:pt idx="82">
                  <c:v>76.479569999999995</c:v>
                </c:pt>
                <c:pt idx="83">
                  <c:v>76.479569999999995</c:v>
                </c:pt>
                <c:pt idx="84">
                  <c:v>76.348339999999993</c:v>
                </c:pt>
                <c:pt idx="85">
                  <c:v>76.348339999999993</c:v>
                </c:pt>
                <c:pt idx="86">
                  <c:v>76.348339999999993</c:v>
                </c:pt>
                <c:pt idx="87">
                  <c:v>76.618979999999993</c:v>
                </c:pt>
                <c:pt idx="88">
                  <c:v>76.618979999999993</c:v>
                </c:pt>
                <c:pt idx="89">
                  <c:v>76.486755000000002</c:v>
                </c:pt>
                <c:pt idx="90">
                  <c:v>76.486755000000002</c:v>
                </c:pt>
                <c:pt idx="91">
                  <c:v>76.486755000000002</c:v>
                </c:pt>
                <c:pt idx="92">
                  <c:v>76.618979999999993</c:v>
                </c:pt>
                <c:pt idx="93">
                  <c:v>76.618979999999993</c:v>
                </c:pt>
                <c:pt idx="94">
                  <c:v>76.486755000000002</c:v>
                </c:pt>
                <c:pt idx="95">
                  <c:v>76.486755000000002</c:v>
                </c:pt>
                <c:pt idx="96">
                  <c:v>76.486755000000002</c:v>
                </c:pt>
                <c:pt idx="97">
                  <c:v>76.618979999999993</c:v>
                </c:pt>
                <c:pt idx="98">
                  <c:v>76.618979999999993</c:v>
                </c:pt>
                <c:pt idx="99">
                  <c:v>76.35454</c:v>
                </c:pt>
                <c:pt idx="100">
                  <c:v>76.35454</c:v>
                </c:pt>
                <c:pt idx="101">
                  <c:v>76.35454</c:v>
                </c:pt>
                <c:pt idx="102">
                  <c:v>76.486755000000002</c:v>
                </c:pt>
                <c:pt idx="103">
                  <c:v>76.486755000000002</c:v>
                </c:pt>
                <c:pt idx="104">
                  <c:v>76.35454</c:v>
                </c:pt>
                <c:pt idx="105">
                  <c:v>76.35454</c:v>
                </c:pt>
                <c:pt idx="106">
                  <c:v>76.35454</c:v>
                </c:pt>
                <c:pt idx="107">
                  <c:v>76.625174999999999</c:v>
                </c:pt>
                <c:pt idx="108">
                  <c:v>76.625174999999999</c:v>
                </c:pt>
                <c:pt idx="109">
                  <c:v>76.491969999999995</c:v>
                </c:pt>
                <c:pt idx="110">
                  <c:v>76.491969999999995</c:v>
                </c:pt>
                <c:pt idx="111">
                  <c:v>76.491969999999995</c:v>
                </c:pt>
                <c:pt idx="112">
                  <c:v>76.625174999999999</c:v>
                </c:pt>
                <c:pt idx="113">
                  <c:v>76.625174999999999</c:v>
                </c:pt>
                <c:pt idx="114">
                  <c:v>76.491969999999995</c:v>
                </c:pt>
                <c:pt idx="115">
                  <c:v>76.491969999999995</c:v>
                </c:pt>
                <c:pt idx="116">
                  <c:v>76.491969999999995</c:v>
                </c:pt>
                <c:pt idx="117">
                  <c:v>76.625174999999999</c:v>
                </c:pt>
                <c:pt idx="118">
                  <c:v>76.625174999999999</c:v>
                </c:pt>
                <c:pt idx="119">
                  <c:v>76.625174999999999</c:v>
                </c:pt>
                <c:pt idx="120">
                  <c:v>76.625174999999999</c:v>
                </c:pt>
                <c:pt idx="121">
                  <c:v>76.625174999999999</c:v>
                </c:pt>
                <c:pt idx="122">
                  <c:v>76.625174999999999</c:v>
                </c:pt>
                <c:pt idx="123">
                  <c:v>76.625174999999999</c:v>
                </c:pt>
                <c:pt idx="124">
                  <c:v>76.491969999999995</c:v>
                </c:pt>
                <c:pt idx="125">
                  <c:v>76.491969999999995</c:v>
                </c:pt>
                <c:pt idx="126">
                  <c:v>76.491969999999995</c:v>
                </c:pt>
                <c:pt idx="127">
                  <c:v>76.625174999999999</c:v>
                </c:pt>
                <c:pt idx="128">
                  <c:v>76.625174999999999</c:v>
                </c:pt>
                <c:pt idx="129">
                  <c:v>76.763596000000007</c:v>
                </c:pt>
                <c:pt idx="130">
                  <c:v>76.763596000000007</c:v>
                </c:pt>
                <c:pt idx="131">
                  <c:v>76.763596000000007</c:v>
                </c:pt>
                <c:pt idx="132">
                  <c:v>76.625174999999999</c:v>
                </c:pt>
                <c:pt idx="133">
                  <c:v>76.625174999999999</c:v>
                </c:pt>
                <c:pt idx="134">
                  <c:v>76.491969999999995</c:v>
                </c:pt>
                <c:pt idx="135">
                  <c:v>76.491969999999995</c:v>
                </c:pt>
                <c:pt idx="136">
                  <c:v>76.491969999999995</c:v>
                </c:pt>
                <c:pt idx="137">
                  <c:v>76.897800000000004</c:v>
                </c:pt>
                <c:pt idx="138">
                  <c:v>76.897800000000004</c:v>
                </c:pt>
                <c:pt idx="139">
                  <c:v>76.491969999999995</c:v>
                </c:pt>
                <c:pt idx="140">
                  <c:v>76.491969999999995</c:v>
                </c:pt>
                <c:pt idx="141">
                  <c:v>76.491969999999995</c:v>
                </c:pt>
                <c:pt idx="142">
                  <c:v>76.897800000000004</c:v>
                </c:pt>
                <c:pt idx="143">
                  <c:v>76.897800000000004</c:v>
                </c:pt>
                <c:pt idx="144">
                  <c:v>76.763596000000007</c:v>
                </c:pt>
                <c:pt idx="145">
                  <c:v>76.763596000000007</c:v>
                </c:pt>
                <c:pt idx="146">
                  <c:v>76.763596000000007</c:v>
                </c:pt>
                <c:pt idx="147">
                  <c:v>76.897800000000004</c:v>
                </c:pt>
                <c:pt idx="148">
                  <c:v>76.897800000000004</c:v>
                </c:pt>
                <c:pt idx="149">
                  <c:v>76.763596000000007</c:v>
                </c:pt>
                <c:pt idx="150">
                  <c:v>76.763596000000007</c:v>
                </c:pt>
                <c:pt idx="151">
                  <c:v>76.763596000000007</c:v>
                </c:pt>
                <c:pt idx="152">
                  <c:v>76.902019999999993</c:v>
                </c:pt>
                <c:pt idx="153">
                  <c:v>76.902019999999993</c:v>
                </c:pt>
                <c:pt idx="154">
                  <c:v>76.902019999999993</c:v>
                </c:pt>
                <c:pt idx="155">
                  <c:v>76.902019999999993</c:v>
                </c:pt>
                <c:pt idx="156">
                  <c:v>76.902019999999993</c:v>
                </c:pt>
                <c:pt idx="157">
                  <c:v>76.902019999999993</c:v>
                </c:pt>
                <c:pt idx="158">
                  <c:v>76.902019999999993</c:v>
                </c:pt>
                <c:pt idx="159">
                  <c:v>76.902019999999993</c:v>
                </c:pt>
                <c:pt idx="160">
                  <c:v>76.902019999999993</c:v>
                </c:pt>
                <c:pt idx="161">
                  <c:v>76.902019999999993</c:v>
                </c:pt>
                <c:pt idx="162">
                  <c:v>76.902019999999993</c:v>
                </c:pt>
                <c:pt idx="163">
                  <c:v>76.902019999999993</c:v>
                </c:pt>
                <c:pt idx="164">
                  <c:v>77.040436</c:v>
                </c:pt>
                <c:pt idx="165">
                  <c:v>77.040436</c:v>
                </c:pt>
                <c:pt idx="166">
                  <c:v>77.040436</c:v>
                </c:pt>
                <c:pt idx="167">
                  <c:v>77.040436</c:v>
                </c:pt>
                <c:pt idx="168">
                  <c:v>77.040436</c:v>
                </c:pt>
                <c:pt idx="169">
                  <c:v>77.040436</c:v>
                </c:pt>
                <c:pt idx="170">
                  <c:v>77.040436</c:v>
                </c:pt>
                <c:pt idx="171">
                  <c:v>77.040436</c:v>
                </c:pt>
                <c:pt idx="172">
                  <c:v>77.040436</c:v>
                </c:pt>
                <c:pt idx="173">
                  <c:v>77.040436</c:v>
                </c:pt>
                <c:pt idx="174">
                  <c:v>77.040436</c:v>
                </c:pt>
                <c:pt idx="175">
                  <c:v>77.040436</c:v>
                </c:pt>
                <c:pt idx="176">
                  <c:v>77.040436</c:v>
                </c:pt>
                <c:pt idx="177">
                  <c:v>77.040436</c:v>
                </c:pt>
                <c:pt idx="178">
                  <c:v>77.040436</c:v>
                </c:pt>
                <c:pt idx="179">
                  <c:v>77.040436</c:v>
                </c:pt>
                <c:pt idx="180">
                  <c:v>77.040436</c:v>
                </c:pt>
                <c:pt idx="181">
                  <c:v>77.040436</c:v>
                </c:pt>
                <c:pt idx="182">
                  <c:v>77.17662</c:v>
                </c:pt>
                <c:pt idx="183">
                  <c:v>77.17662</c:v>
                </c:pt>
                <c:pt idx="184">
                  <c:v>77.040436</c:v>
                </c:pt>
                <c:pt idx="185">
                  <c:v>77.040436</c:v>
                </c:pt>
                <c:pt idx="186">
                  <c:v>77.040436</c:v>
                </c:pt>
                <c:pt idx="187">
                  <c:v>77.040436</c:v>
                </c:pt>
                <c:pt idx="188">
                  <c:v>77.040436</c:v>
                </c:pt>
                <c:pt idx="189">
                  <c:v>77.040436</c:v>
                </c:pt>
                <c:pt idx="190">
                  <c:v>77.040436</c:v>
                </c:pt>
                <c:pt idx="191">
                  <c:v>77.040436</c:v>
                </c:pt>
                <c:pt idx="192">
                  <c:v>77.040436</c:v>
                </c:pt>
                <c:pt idx="193">
                  <c:v>77.040436</c:v>
                </c:pt>
                <c:pt idx="194">
                  <c:v>77.040436</c:v>
                </c:pt>
                <c:pt idx="195">
                  <c:v>77.040436</c:v>
                </c:pt>
                <c:pt idx="196">
                  <c:v>77.040436</c:v>
                </c:pt>
                <c:pt idx="197">
                  <c:v>77.040436</c:v>
                </c:pt>
                <c:pt idx="198">
                  <c:v>77.040436</c:v>
                </c:pt>
                <c:pt idx="199">
                  <c:v>77.040436</c:v>
                </c:pt>
                <c:pt idx="200">
                  <c:v>77.040436</c:v>
                </c:pt>
                <c:pt idx="201">
                  <c:v>77.040436</c:v>
                </c:pt>
                <c:pt idx="202">
                  <c:v>77.040436</c:v>
                </c:pt>
                <c:pt idx="203">
                  <c:v>77.040436</c:v>
                </c:pt>
                <c:pt idx="204">
                  <c:v>76.904259999999994</c:v>
                </c:pt>
                <c:pt idx="205">
                  <c:v>76.904259999999994</c:v>
                </c:pt>
                <c:pt idx="206">
                  <c:v>76.904259999999994</c:v>
                </c:pt>
                <c:pt idx="207">
                  <c:v>77.040436</c:v>
                </c:pt>
                <c:pt idx="208">
                  <c:v>77.040436</c:v>
                </c:pt>
                <c:pt idx="209">
                  <c:v>76.904259999999994</c:v>
                </c:pt>
                <c:pt idx="210">
                  <c:v>76.904259999999994</c:v>
                </c:pt>
                <c:pt idx="211">
                  <c:v>76.904259999999994</c:v>
                </c:pt>
                <c:pt idx="212">
                  <c:v>76.904259999999994</c:v>
                </c:pt>
                <c:pt idx="213">
                  <c:v>76.904259999999994</c:v>
                </c:pt>
                <c:pt idx="214">
                  <c:v>76.904259999999994</c:v>
                </c:pt>
                <c:pt idx="215">
                  <c:v>76.904259999999994</c:v>
                </c:pt>
                <c:pt idx="216">
                  <c:v>76.904259999999994</c:v>
                </c:pt>
                <c:pt idx="217">
                  <c:v>76.904259999999994</c:v>
                </c:pt>
                <c:pt idx="218">
                  <c:v>76.904259999999994</c:v>
                </c:pt>
                <c:pt idx="219">
                  <c:v>76.904259999999994</c:v>
                </c:pt>
                <c:pt idx="220">
                  <c:v>76.904259999999994</c:v>
                </c:pt>
                <c:pt idx="221">
                  <c:v>76.904259999999994</c:v>
                </c:pt>
                <c:pt idx="222">
                  <c:v>76.904259999999994</c:v>
                </c:pt>
                <c:pt idx="223">
                  <c:v>76.904259999999994</c:v>
                </c:pt>
                <c:pt idx="224">
                  <c:v>76.766829999999999</c:v>
                </c:pt>
                <c:pt idx="225">
                  <c:v>76.766829999999999</c:v>
                </c:pt>
                <c:pt idx="226">
                  <c:v>76.766829999999999</c:v>
                </c:pt>
                <c:pt idx="227">
                  <c:v>76.902019999999993</c:v>
                </c:pt>
                <c:pt idx="228">
                  <c:v>76.902019999999993</c:v>
                </c:pt>
                <c:pt idx="229">
                  <c:v>76.766829999999999</c:v>
                </c:pt>
                <c:pt idx="230">
                  <c:v>76.766829999999999</c:v>
                </c:pt>
                <c:pt idx="231">
                  <c:v>76.766829999999999</c:v>
                </c:pt>
                <c:pt idx="232">
                  <c:v>76.902019999999993</c:v>
                </c:pt>
                <c:pt idx="233">
                  <c:v>76.902019999999993</c:v>
                </c:pt>
                <c:pt idx="234">
                  <c:v>76.766829999999999</c:v>
                </c:pt>
                <c:pt idx="235">
                  <c:v>76.766829999999999</c:v>
                </c:pt>
                <c:pt idx="236">
                  <c:v>76.766829999999999</c:v>
                </c:pt>
                <c:pt idx="237">
                  <c:v>76.766829999999999</c:v>
                </c:pt>
                <c:pt idx="238">
                  <c:v>76.766829999999999</c:v>
                </c:pt>
                <c:pt idx="239">
                  <c:v>76.629400000000004</c:v>
                </c:pt>
                <c:pt idx="240">
                  <c:v>76.629400000000004</c:v>
                </c:pt>
                <c:pt idx="241">
                  <c:v>76.629400000000004</c:v>
                </c:pt>
                <c:pt idx="242">
                  <c:v>76.763596000000007</c:v>
                </c:pt>
                <c:pt idx="243">
                  <c:v>76.763596000000007</c:v>
                </c:pt>
                <c:pt idx="244">
                  <c:v>76.629400000000004</c:v>
                </c:pt>
                <c:pt idx="245">
                  <c:v>76.629400000000004</c:v>
                </c:pt>
                <c:pt idx="246">
                  <c:v>76.629400000000004</c:v>
                </c:pt>
                <c:pt idx="247">
                  <c:v>76.629400000000004</c:v>
                </c:pt>
                <c:pt idx="248">
                  <c:v>76.629400000000004</c:v>
                </c:pt>
                <c:pt idx="249">
                  <c:v>76.629400000000004</c:v>
                </c:pt>
                <c:pt idx="250">
                  <c:v>76.629400000000004</c:v>
                </c:pt>
                <c:pt idx="251">
                  <c:v>76.629400000000004</c:v>
                </c:pt>
                <c:pt idx="252">
                  <c:v>76.629400000000004</c:v>
                </c:pt>
                <c:pt idx="253">
                  <c:v>76.629400000000004</c:v>
                </c:pt>
                <c:pt idx="254">
                  <c:v>76.629400000000004</c:v>
                </c:pt>
                <c:pt idx="255">
                  <c:v>76.629400000000004</c:v>
                </c:pt>
                <c:pt idx="256">
                  <c:v>76.629400000000004</c:v>
                </c:pt>
                <c:pt idx="257">
                  <c:v>76.629400000000004</c:v>
                </c:pt>
                <c:pt idx="258">
                  <c:v>76.629400000000004</c:v>
                </c:pt>
                <c:pt idx="259">
                  <c:v>76.629400000000004</c:v>
                </c:pt>
                <c:pt idx="260">
                  <c:v>76.629400000000004</c:v>
                </c:pt>
                <c:pt idx="261">
                  <c:v>76.629400000000004</c:v>
                </c:pt>
                <c:pt idx="262">
                  <c:v>76.358760000000004</c:v>
                </c:pt>
                <c:pt idx="263">
                  <c:v>76.358760000000004</c:v>
                </c:pt>
                <c:pt idx="264">
                  <c:v>76.358760000000004</c:v>
                </c:pt>
                <c:pt idx="265">
                  <c:v>76.358760000000004</c:v>
                </c:pt>
                <c:pt idx="266">
                  <c:v>76.358760000000004</c:v>
                </c:pt>
                <c:pt idx="267">
                  <c:v>76.358760000000004</c:v>
                </c:pt>
                <c:pt idx="268">
                  <c:v>76.358760000000004</c:v>
                </c:pt>
                <c:pt idx="269">
                  <c:v>76.358760000000004</c:v>
                </c:pt>
                <c:pt idx="270">
                  <c:v>76.358760000000004</c:v>
                </c:pt>
                <c:pt idx="271">
                  <c:v>76.358760000000004</c:v>
                </c:pt>
                <c:pt idx="272">
                  <c:v>76.222319999999996</c:v>
                </c:pt>
                <c:pt idx="273">
                  <c:v>76.222319999999996</c:v>
                </c:pt>
                <c:pt idx="274">
                  <c:v>76.358760000000004</c:v>
                </c:pt>
                <c:pt idx="275">
                  <c:v>76.358760000000004</c:v>
                </c:pt>
                <c:pt idx="276">
                  <c:v>76.358760000000004</c:v>
                </c:pt>
                <c:pt idx="277">
                  <c:v>76.222319999999996</c:v>
                </c:pt>
                <c:pt idx="278">
                  <c:v>76.222319999999996</c:v>
                </c:pt>
                <c:pt idx="279">
                  <c:v>76.222319999999996</c:v>
                </c:pt>
                <c:pt idx="280">
                  <c:v>76.222319999999996</c:v>
                </c:pt>
                <c:pt idx="281">
                  <c:v>76.222319999999996</c:v>
                </c:pt>
                <c:pt idx="282">
                  <c:v>76.222319999999996</c:v>
                </c:pt>
                <c:pt idx="283">
                  <c:v>76.222319999999996</c:v>
                </c:pt>
                <c:pt idx="284">
                  <c:v>76.222319999999996</c:v>
                </c:pt>
                <c:pt idx="285">
                  <c:v>76.222319999999996</c:v>
                </c:pt>
                <c:pt idx="286">
                  <c:v>76.222319999999996</c:v>
                </c:pt>
                <c:pt idx="287">
                  <c:v>76.222319999999996</c:v>
                </c:pt>
                <c:pt idx="288">
                  <c:v>76.222319999999996</c:v>
                </c:pt>
                <c:pt idx="289">
                  <c:v>76.222319999999996</c:v>
                </c:pt>
                <c:pt idx="290">
                  <c:v>76.222319999999996</c:v>
                </c:pt>
                <c:pt idx="291">
                  <c:v>76.222319999999996</c:v>
                </c:pt>
                <c:pt idx="292">
                  <c:v>76.222319999999996</c:v>
                </c:pt>
                <c:pt idx="293">
                  <c:v>76.222319999999996</c:v>
                </c:pt>
                <c:pt idx="294">
                  <c:v>76.085880000000003</c:v>
                </c:pt>
                <c:pt idx="295">
                  <c:v>76.085880000000003</c:v>
                </c:pt>
                <c:pt idx="296">
                  <c:v>76.085880000000003</c:v>
                </c:pt>
                <c:pt idx="297">
                  <c:v>76.085880000000003</c:v>
                </c:pt>
                <c:pt idx="298">
                  <c:v>76.085880000000003</c:v>
                </c:pt>
                <c:pt idx="299">
                  <c:v>76.085880000000003</c:v>
                </c:pt>
                <c:pt idx="300">
                  <c:v>76.085880000000003</c:v>
                </c:pt>
                <c:pt idx="301">
                  <c:v>76.085880000000003</c:v>
                </c:pt>
                <c:pt idx="302">
                  <c:v>76.085880000000003</c:v>
                </c:pt>
                <c:pt idx="303">
                  <c:v>76.085880000000003</c:v>
                </c:pt>
                <c:pt idx="304">
                  <c:v>76.085880000000003</c:v>
                </c:pt>
                <c:pt idx="305">
                  <c:v>76.085880000000003</c:v>
                </c:pt>
                <c:pt idx="306">
                  <c:v>76.085880000000003</c:v>
                </c:pt>
                <c:pt idx="307">
                  <c:v>76.085880000000003</c:v>
                </c:pt>
                <c:pt idx="308">
                  <c:v>76.085880000000003</c:v>
                </c:pt>
                <c:pt idx="309">
                  <c:v>76.085880000000003</c:v>
                </c:pt>
                <c:pt idx="310">
                  <c:v>76.085880000000003</c:v>
                </c:pt>
                <c:pt idx="311">
                  <c:v>76.085880000000003</c:v>
                </c:pt>
                <c:pt idx="312">
                  <c:v>75.949439999999996</c:v>
                </c:pt>
                <c:pt idx="313">
                  <c:v>75.949439999999996</c:v>
                </c:pt>
                <c:pt idx="314">
                  <c:v>75.949439999999996</c:v>
                </c:pt>
                <c:pt idx="315">
                  <c:v>75.949439999999996</c:v>
                </c:pt>
                <c:pt idx="316">
                  <c:v>75.949439999999996</c:v>
                </c:pt>
                <c:pt idx="317">
                  <c:v>75.949439999999996</c:v>
                </c:pt>
                <c:pt idx="318">
                  <c:v>75.949439999999996</c:v>
                </c:pt>
                <c:pt idx="319">
                  <c:v>75.949439999999996</c:v>
                </c:pt>
                <c:pt idx="320">
                  <c:v>75.949439999999996</c:v>
                </c:pt>
                <c:pt idx="321">
                  <c:v>75.949439999999996</c:v>
                </c:pt>
                <c:pt idx="322">
                  <c:v>75.813000000000002</c:v>
                </c:pt>
                <c:pt idx="323">
                  <c:v>75.813000000000002</c:v>
                </c:pt>
                <c:pt idx="324">
                  <c:v>75.683750000000003</c:v>
                </c:pt>
                <c:pt idx="325">
                  <c:v>75.683750000000003</c:v>
                </c:pt>
                <c:pt idx="326">
                  <c:v>75.683750000000003</c:v>
                </c:pt>
                <c:pt idx="327">
                  <c:v>75.813000000000002</c:v>
                </c:pt>
                <c:pt idx="328">
                  <c:v>75.813000000000002</c:v>
                </c:pt>
                <c:pt idx="329">
                  <c:v>75.813000000000002</c:v>
                </c:pt>
                <c:pt idx="330">
                  <c:v>75.813000000000002</c:v>
                </c:pt>
                <c:pt idx="331">
                  <c:v>75.813000000000002</c:v>
                </c:pt>
                <c:pt idx="332">
                  <c:v>75.813000000000002</c:v>
                </c:pt>
                <c:pt idx="333">
                  <c:v>75.813000000000002</c:v>
                </c:pt>
                <c:pt idx="334">
                  <c:v>75.813000000000002</c:v>
                </c:pt>
                <c:pt idx="335">
                  <c:v>75.813000000000002</c:v>
                </c:pt>
                <c:pt idx="336">
                  <c:v>75.813000000000002</c:v>
                </c:pt>
                <c:pt idx="337">
                  <c:v>75.942245</c:v>
                </c:pt>
                <c:pt idx="338">
                  <c:v>75.942245</c:v>
                </c:pt>
                <c:pt idx="339">
                  <c:v>75.813000000000002</c:v>
                </c:pt>
                <c:pt idx="340">
                  <c:v>75.813000000000002</c:v>
                </c:pt>
                <c:pt idx="341">
                  <c:v>75.813000000000002</c:v>
                </c:pt>
                <c:pt idx="342">
                  <c:v>75.813000000000002</c:v>
                </c:pt>
                <c:pt idx="343">
                  <c:v>75.813000000000002</c:v>
                </c:pt>
                <c:pt idx="344">
                  <c:v>75.683750000000003</c:v>
                </c:pt>
                <c:pt idx="345">
                  <c:v>75.683750000000003</c:v>
                </c:pt>
                <c:pt idx="346">
                  <c:v>75.683750000000003</c:v>
                </c:pt>
                <c:pt idx="347">
                  <c:v>75.676559999999995</c:v>
                </c:pt>
                <c:pt idx="348">
                  <c:v>75.676559999999995</c:v>
                </c:pt>
                <c:pt idx="349">
                  <c:v>75.676559999999995</c:v>
                </c:pt>
                <c:pt idx="350">
                  <c:v>75.676559999999995</c:v>
                </c:pt>
                <c:pt idx="351">
                  <c:v>75.676559999999995</c:v>
                </c:pt>
                <c:pt idx="352">
                  <c:v>75.676559999999995</c:v>
                </c:pt>
                <c:pt idx="353">
                  <c:v>75.676559999999995</c:v>
                </c:pt>
                <c:pt idx="354">
                  <c:v>75.676559999999995</c:v>
                </c:pt>
                <c:pt idx="355">
                  <c:v>75.676559999999995</c:v>
                </c:pt>
                <c:pt idx="356">
                  <c:v>75.676559999999995</c:v>
                </c:pt>
                <c:pt idx="357">
                  <c:v>75.804820000000007</c:v>
                </c:pt>
                <c:pt idx="358">
                  <c:v>75.804820000000007</c:v>
                </c:pt>
                <c:pt idx="359">
                  <c:v>75.676559999999995</c:v>
                </c:pt>
                <c:pt idx="360">
                  <c:v>75.676559999999995</c:v>
                </c:pt>
                <c:pt idx="361">
                  <c:v>75.676559999999995</c:v>
                </c:pt>
                <c:pt idx="362">
                  <c:v>75.676559999999995</c:v>
                </c:pt>
                <c:pt idx="363">
                  <c:v>75.676559999999995</c:v>
                </c:pt>
                <c:pt idx="364">
                  <c:v>75.548299999999998</c:v>
                </c:pt>
                <c:pt idx="365">
                  <c:v>75.548299999999998</c:v>
                </c:pt>
                <c:pt idx="366">
                  <c:v>75.548299999999998</c:v>
                </c:pt>
                <c:pt idx="367">
                  <c:v>75.676559999999995</c:v>
                </c:pt>
                <c:pt idx="368">
                  <c:v>75.676559999999995</c:v>
                </c:pt>
                <c:pt idx="369">
                  <c:v>75.676559999999995</c:v>
                </c:pt>
                <c:pt idx="370">
                  <c:v>75.676559999999995</c:v>
                </c:pt>
                <c:pt idx="371">
                  <c:v>75.676559999999995</c:v>
                </c:pt>
                <c:pt idx="372">
                  <c:v>75.676559999999995</c:v>
                </c:pt>
                <c:pt idx="373">
                  <c:v>75.676559999999995</c:v>
                </c:pt>
                <c:pt idx="374">
                  <c:v>75.676559999999995</c:v>
                </c:pt>
                <c:pt idx="375">
                  <c:v>75.676559999999995</c:v>
                </c:pt>
                <c:pt idx="376">
                  <c:v>75.676559999999995</c:v>
                </c:pt>
                <c:pt idx="377">
                  <c:v>75.676559999999995</c:v>
                </c:pt>
                <c:pt idx="378">
                  <c:v>75.676559999999995</c:v>
                </c:pt>
                <c:pt idx="379">
                  <c:v>75.548299999999998</c:v>
                </c:pt>
                <c:pt idx="380">
                  <c:v>75.548299999999998</c:v>
                </c:pt>
                <c:pt idx="381">
                  <c:v>75.548299999999998</c:v>
                </c:pt>
                <c:pt idx="382">
                  <c:v>75.676559999999995</c:v>
                </c:pt>
                <c:pt idx="383">
                  <c:v>75.676559999999995</c:v>
                </c:pt>
                <c:pt idx="384">
                  <c:v>75.548299999999998</c:v>
                </c:pt>
                <c:pt idx="385">
                  <c:v>75.548299999999998</c:v>
                </c:pt>
                <c:pt idx="386">
                  <c:v>75.548299999999998</c:v>
                </c:pt>
                <c:pt idx="387">
                  <c:v>75.676559999999995</c:v>
                </c:pt>
                <c:pt idx="388">
                  <c:v>75.676559999999995</c:v>
                </c:pt>
                <c:pt idx="389">
                  <c:v>75.412850000000006</c:v>
                </c:pt>
                <c:pt idx="390">
                  <c:v>75.412850000000006</c:v>
                </c:pt>
                <c:pt idx="391">
                  <c:v>75.412850000000006</c:v>
                </c:pt>
                <c:pt idx="392">
                  <c:v>75.540115</c:v>
                </c:pt>
                <c:pt idx="393">
                  <c:v>75.540115</c:v>
                </c:pt>
                <c:pt idx="394">
                  <c:v>75.412850000000006</c:v>
                </c:pt>
                <c:pt idx="395">
                  <c:v>75.412850000000006</c:v>
                </c:pt>
                <c:pt idx="396">
                  <c:v>75.412850000000006</c:v>
                </c:pt>
                <c:pt idx="397">
                  <c:v>75.540115</c:v>
                </c:pt>
                <c:pt idx="398">
                  <c:v>75.540115</c:v>
                </c:pt>
                <c:pt idx="399">
                  <c:v>75.412850000000006</c:v>
                </c:pt>
                <c:pt idx="400">
                  <c:v>75.412850000000006</c:v>
                </c:pt>
                <c:pt idx="401">
                  <c:v>75.412850000000006</c:v>
                </c:pt>
                <c:pt idx="402">
                  <c:v>75.540115</c:v>
                </c:pt>
                <c:pt idx="403">
                  <c:v>75.540115</c:v>
                </c:pt>
                <c:pt idx="404">
                  <c:v>75.412850000000006</c:v>
                </c:pt>
                <c:pt idx="405">
                  <c:v>75.412850000000006</c:v>
                </c:pt>
                <c:pt idx="406">
                  <c:v>75.412850000000006</c:v>
                </c:pt>
                <c:pt idx="407">
                  <c:v>75.403679999999994</c:v>
                </c:pt>
                <c:pt idx="408">
                  <c:v>75.403679999999994</c:v>
                </c:pt>
                <c:pt idx="409">
                  <c:v>75.277405000000002</c:v>
                </c:pt>
                <c:pt idx="410">
                  <c:v>75.277405000000002</c:v>
                </c:pt>
                <c:pt idx="411">
                  <c:v>75.277405000000002</c:v>
                </c:pt>
                <c:pt idx="412">
                  <c:v>75.403679999999994</c:v>
                </c:pt>
                <c:pt idx="413">
                  <c:v>75.403679999999994</c:v>
                </c:pt>
                <c:pt idx="414">
                  <c:v>75.277405000000002</c:v>
                </c:pt>
                <c:pt idx="415">
                  <c:v>75.277405000000002</c:v>
                </c:pt>
                <c:pt idx="416">
                  <c:v>75.277405000000002</c:v>
                </c:pt>
                <c:pt idx="417">
                  <c:v>75.403679999999994</c:v>
                </c:pt>
                <c:pt idx="418">
                  <c:v>75.403679999999994</c:v>
                </c:pt>
                <c:pt idx="419">
                  <c:v>75.277405000000002</c:v>
                </c:pt>
                <c:pt idx="420">
                  <c:v>75.277405000000002</c:v>
                </c:pt>
                <c:pt idx="421">
                  <c:v>75.277405000000002</c:v>
                </c:pt>
                <c:pt idx="422">
                  <c:v>75.403679999999994</c:v>
                </c:pt>
                <c:pt idx="423">
                  <c:v>75.403679999999994</c:v>
                </c:pt>
                <c:pt idx="424">
                  <c:v>75.141949999999994</c:v>
                </c:pt>
                <c:pt idx="425">
                  <c:v>75.141949999999994</c:v>
                </c:pt>
                <c:pt idx="426">
                  <c:v>75.141949999999994</c:v>
                </c:pt>
                <c:pt idx="427">
                  <c:v>75.267240000000001</c:v>
                </c:pt>
                <c:pt idx="428">
                  <c:v>75.267240000000001</c:v>
                </c:pt>
                <c:pt idx="429">
                  <c:v>75.141949999999994</c:v>
                </c:pt>
                <c:pt idx="430">
                  <c:v>75.141949999999994</c:v>
                </c:pt>
                <c:pt idx="431">
                  <c:v>75.141949999999994</c:v>
                </c:pt>
                <c:pt idx="432">
                  <c:v>75.130799999999994</c:v>
                </c:pt>
                <c:pt idx="433">
                  <c:v>75.130799999999994</c:v>
                </c:pt>
                <c:pt idx="434">
                  <c:v>75.006500000000003</c:v>
                </c:pt>
                <c:pt idx="435">
                  <c:v>75.006500000000003</c:v>
                </c:pt>
                <c:pt idx="436">
                  <c:v>75.006500000000003</c:v>
                </c:pt>
                <c:pt idx="437">
                  <c:v>75.130799999999994</c:v>
                </c:pt>
                <c:pt idx="438">
                  <c:v>75.130799999999994</c:v>
                </c:pt>
                <c:pt idx="439">
                  <c:v>75.006500000000003</c:v>
                </c:pt>
                <c:pt idx="440">
                  <c:v>75.006500000000003</c:v>
                </c:pt>
                <c:pt idx="441">
                  <c:v>75.006500000000003</c:v>
                </c:pt>
                <c:pt idx="442">
                  <c:v>75.130799999999994</c:v>
                </c:pt>
                <c:pt idx="443">
                  <c:v>75.130799999999994</c:v>
                </c:pt>
                <c:pt idx="444">
                  <c:v>75.006500000000003</c:v>
                </c:pt>
                <c:pt idx="445">
                  <c:v>75.006500000000003</c:v>
                </c:pt>
                <c:pt idx="446">
                  <c:v>75.006500000000003</c:v>
                </c:pt>
                <c:pt idx="447">
                  <c:v>75.130799999999994</c:v>
                </c:pt>
                <c:pt idx="448">
                  <c:v>75.130799999999994</c:v>
                </c:pt>
                <c:pt idx="449">
                  <c:v>75.130799999999994</c:v>
                </c:pt>
                <c:pt idx="450">
                  <c:v>75.130799999999994</c:v>
                </c:pt>
                <c:pt idx="451">
                  <c:v>75.130799999999994</c:v>
                </c:pt>
                <c:pt idx="452">
                  <c:v>75.130799999999994</c:v>
                </c:pt>
                <c:pt idx="453">
                  <c:v>75.130799999999994</c:v>
                </c:pt>
                <c:pt idx="454">
                  <c:v>75.130799999999994</c:v>
                </c:pt>
                <c:pt idx="455">
                  <c:v>75.130799999999994</c:v>
                </c:pt>
                <c:pt idx="456">
                  <c:v>75.130799999999994</c:v>
                </c:pt>
                <c:pt idx="457">
                  <c:v>75.130799999999994</c:v>
                </c:pt>
                <c:pt idx="458">
                  <c:v>75.130799999999994</c:v>
                </c:pt>
                <c:pt idx="459">
                  <c:v>74.871049999999997</c:v>
                </c:pt>
                <c:pt idx="460">
                  <c:v>74.871049999999997</c:v>
                </c:pt>
                <c:pt idx="461">
                  <c:v>74.871049999999997</c:v>
                </c:pt>
                <c:pt idx="462">
                  <c:v>75.130799999999994</c:v>
                </c:pt>
                <c:pt idx="463">
                  <c:v>75.130799999999994</c:v>
                </c:pt>
                <c:pt idx="464">
                  <c:v>74.871049999999997</c:v>
                </c:pt>
                <c:pt idx="465">
                  <c:v>74.871049999999997</c:v>
                </c:pt>
                <c:pt idx="466">
                  <c:v>74.871049999999997</c:v>
                </c:pt>
                <c:pt idx="467">
                  <c:v>74.994354000000001</c:v>
                </c:pt>
                <c:pt idx="468">
                  <c:v>74.994354000000001</c:v>
                </c:pt>
                <c:pt idx="469">
                  <c:v>74.871049999999997</c:v>
                </c:pt>
                <c:pt idx="470">
                  <c:v>74.871049999999997</c:v>
                </c:pt>
                <c:pt idx="471">
                  <c:v>74.871049999999997</c:v>
                </c:pt>
                <c:pt idx="472">
                  <c:v>74.994354000000001</c:v>
                </c:pt>
                <c:pt idx="473">
                  <c:v>74.994354000000001</c:v>
                </c:pt>
                <c:pt idx="474">
                  <c:v>74.871049999999997</c:v>
                </c:pt>
                <c:pt idx="475">
                  <c:v>74.871049999999997</c:v>
                </c:pt>
                <c:pt idx="476">
                  <c:v>74.871049999999997</c:v>
                </c:pt>
                <c:pt idx="477">
                  <c:v>74.994354000000001</c:v>
                </c:pt>
                <c:pt idx="478">
                  <c:v>74.994354000000001</c:v>
                </c:pt>
                <c:pt idx="479">
                  <c:v>74.871049999999997</c:v>
                </c:pt>
                <c:pt idx="480">
                  <c:v>74.871049999999997</c:v>
                </c:pt>
                <c:pt idx="481">
                  <c:v>74.871049999999997</c:v>
                </c:pt>
                <c:pt idx="482">
                  <c:v>74.994354000000001</c:v>
                </c:pt>
                <c:pt idx="483">
                  <c:v>74.994354000000001</c:v>
                </c:pt>
                <c:pt idx="484">
                  <c:v>74.871049999999997</c:v>
                </c:pt>
                <c:pt idx="485">
                  <c:v>74.871049999999997</c:v>
                </c:pt>
                <c:pt idx="486">
                  <c:v>74.871049999999997</c:v>
                </c:pt>
                <c:pt idx="487">
                  <c:v>74.994354000000001</c:v>
                </c:pt>
                <c:pt idx="488">
                  <c:v>74.994354000000001</c:v>
                </c:pt>
                <c:pt idx="489">
                  <c:v>74.871049999999997</c:v>
                </c:pt>
                <c:pt idx="490">
                  <c:v>74.871049999999997</c:v>
                </c:pt>
                <c:pt idx="491">
                  <c:v>74.871049999999997</c:v>
                </c:pt>
                <c:pt idx="492">
                  <c:v>74.857919999999993</c:v>
                </c:pt>
                <c:pt idx="493">
                  <c:v>74.857919999999993</c:v>
                </c:pt>
                <c:pt idx="494">
                  <c:v>74.735596000000001</c:v>
                </c:pt>
                <c:pt idx="495">
                  <c:v>74.735596000000001</c:v>
                </c:pt>
                <c:pt idx="496">
                  <c:v>74.735596000000001</c:v>
                </c:pt>
                <c:pt idx="497">
                  <c:v>74.994354000000001</c:v>
                </c:pt>
                <c:pt idx="498">
                  <c:v>74.994354000000001</c:v>
                </c:pt>
                <c:pt idx="499">
                  <c:v>74.600149999999999</c:v>
                </c:pt>
                <c:pt idx="500">
                  <c:v>74.600149999999999</c:v>
                </c:pt>
                <c:pt idx="501">
                  <c:v>74.600149999999999</c:v>
                </c:pt>
                <c:pt idx="502">
                  <c:v>74.72148</c:v>
                </c:pt>
                <c:pt idx="503">
                  <c:v>74.72148</c:v>
                </c:pt>
                <c:pt idx="504">
                  <c:v>74.735596000000001</c:v>
                </c:pt>
                <c:pt idx="505">
                  <c:v>74.735596000000001</c:v>
                </c:pt>
                <c:pt idx="506">
                  <c:v>74.735596000000001</c:v>
                </c:pt>
                <c:pt idx="507">
                  <c:v>74.72148</c:v>
                </c:pt>
                <c:pt idx="508">
                  <c:v>74.72148</c:v>
                </c:pt>
                <c:pt idx="509">
                  <c:v>74.600149999999999</c:v>
                </c:pt>
                <c:pt idx="510">
                  <c:v>74.600149999999999</c:v>
                </c:pt>
                <c:pt idx="511">
                  <c:v>74.600149999999999</c:v>
                </c:pt>
                <c:pt idx="512">
                  <c:v>74.72148</c:v>
                </c:pt>
                <c:pt idx="513">
                  <c:v>74.72148</c:v>
                </c:pt>
                <c:pt idx="514">
                  <c:v>74.600149999999999</c:v>
                </c:pt>
                <c:pt idx="515">
                  <c:v>74.600149999999999</c:v>
                </c:pt>
                <c:pt idx="516">
                  <c:v>74.600149999999999</c:v>
                </c:pt>
                <c:pt idx="517">
                  <c:v>74.72148</c:v>
                </c:pt>
                <c:pt idx="518">
                  <c:v>74.72148</c:v>
                </c:pt>
                <c:pt idx="519">
                  <c:v>74.600149999999999</c:v>
                </c:pt>
                <c:pt idx="520">
                  <c:v>74.600149999999999</c:v>
                </c:pt>
                <c:pt idx="521">
                  <c:v>74.600149999999999</c:v>
                </c:pt>
                <c:pt idx="522">
                  <c:v>74.72148</c:v>
                </c:pt>
                <c:pt idx="523">
                  <c:v>74.72148</c:v>
                </c:pt>
                <c:pt idx="524">
                  <c:v>74.464699999999993</c:v>
                </c:pt>
                <c:pt idx="525">
                  <c:v>74.464699999999993</c:v>
                </c:pt>
                <c:pt idx="526">
                  <c:v>74.464699999999993</c:v>
                </c:pt>
                <c:pt idx="527">
                  <c:v>74.72148</c:v>
                </c:pt>
                <c:pt idx="528">
                  <c:v>74.72148</c:v>
                </c:pt>
                <c:pt idx="529">
                  <c:v>74.600149999999999</c:v>
                </c:pt>
                <c:pt idx="530">
                  <c:v>74.600149999999999</c:v>
                </c:pt>
                <c:pt idx="531">
                  <c:v>74.600149999999999</c:v>
                </c:pt>
                <c:pt idx="532">
                  <c:v>74.72148</c:v>
                </c:pt>
                <c:pt idx="533">
                  <c:v>74.72148</c:v>
                </c:pt>
                <c:pt idx="534">
                  <c:v>74.600149999999999</c:v>
                </c:pt>
                <c:pt idx="535">
                  <c:v>74.600149999999999</c:v>
                </c:pt>
                <c:pt idx="536">
                  <c:v>74.600149999999999</c:v>
                </c:pt>
                <c:pt idx="537">
                  <c:v>74.84281</c:v>
                </c:pt>
                <c:pt idx="538">
                  <c:v>74.84281</c:v>
                </c:pt>
                <c:pt idx="539">
                  <c:v>74.585040000000006</c:v>
                </c:pt>
                <c:pt idx="540">
                  <c:v>74.585040000000006</c:v>
                </c:pt>
                <c:pt idx="541">
                  <c:v>74.585040000000006</c:v>
                </c:pt>
                <c:pt idx="542">
                  <c:v>74.72148</c:v>
                </c:pt>
                <c:pt idx="543">
                  <c:v>74.72148</c:v>
                </c:pt>
                <c:pt idx="544">
                  <c:v>74.600149999999999</c:v>
                </c:pt>
                <c:pt idx="545">
                  <c:v>74.600149999999999</c:v>
                </c:pt>
                <c:pt idx="546">
                  <c:v>74.600149999999999</c:v>
                </c:pt>
                <c:pt idx="547">
                  <c:v>74.585040000000006</c:v>
                </c:pt>
                <c:pt idx="548">
                  <c:v>74.585040000000006</c:v>
                </c:pt>
                <c:pt idx="549">
                  <c:v>74.600149999999999</c:v>
                </c:pt>
                <c:pt idx="550">
                  <c:v>74.600149999999999</c:v>
                </c:pt>
                <c:pt idx="551">
                  <c:v>74.600149999999999</c:v>
                </c:pt>
                <c:pt idx="552">
                  <c:v>74.585040000000006</c:v>
                </c:pt>
                <c:pt idx="553">
                  <c:v>74.585040000000006</c:v>
                </c:pt>
                <c:pt idx="554">
                  <c:v>74.585040000000006</c:v>
                </c:pt>
                <c:pt idx="555">
                  <c:v>74.585040000000006</c:v>
                </c:pt>
                <c:pt idx="556">
                  <c:v>74.585040000000006</c:v>
                </c:pt>
                <c:pt idx="557">
                  <c:v>74.84281</c:v>
                </c:pt>
                <c:pt idx="558">
                  <c:v>74.84281</c:v>
                </c:pt>
                <c:pt idx="559">
                  <c:v>74.600149999999999</c:v>
                </c:pt>
                <c:pt idx="560">
                  <c:v>74.600149999999999</c:v>
                </c:pt>
                <c:pt idx="561">
                  <c:v>74.600149999999999</c:v>
                </c:pt>
                <c:pt idx="562">
                  <c:v>74.585040000000006</c:v>
                </c:pt>
                <c:pt idx="563">
                  <c:v>74.585040000000006</c:v>
                </c:pt>
                <c:pt idx="564">
                  <c:v>74.464699999999993</c:v>
                </c:pt>
                <c:pt idx="565">
                  <c:v>74.464699999999993</c:v>
                </c:pt>
                <c:pt idx="566">
                  <c:v>74.464699999999993</c:v>
                </c:pt>
                <c:pt idx="567">
                  <c:v>74.585040000000006</c:v>
                </c:pt>
                <c:pt idx="568">
                  <c:v>74.585040000000006</c:v>
                </c:pt>
                <c:pt idx="569">
                  <c:v>74.464699999999993</c:v>
                </c:pt>
                <c:pt idx="570">
                  <c:v>74.464699999999993</c:v>
                </c:pt>
                <c:pt idx="571">
                  <c:v>74.464699999999993</c:v>
                </c:pt>
                <c:pt idx="572">
                  <c:v>74.585040000000006</c:v>
                </c:pt>
                <c:pt idx="573">
                  <c:v>74.585040000000006</c:v>
                </c:pt>
                <c:pt idx="574">
                  <c:v>74.464699999999993</c:v>
                </c:pt>
                <c:pt idx="575">
                  <c:v>74.464699999999993</c:v>
                </c:pt>
                <c:pt idx="576">
                  <c:v>74.464699999999993</c:v>
                </c:pt>
                <c:pt idx="577">
                  <c:v>74.585040000000006</c:v>
                </c:pt>
                <c:pt idx="578">
                  <c:v>74.585040000000006</c:v>
                </c:pt>
                <c:pt idx="579">
                  <c:v>74.464699999999993</c:v>
                </c:pt>
                <c:pt idx="580">
                  <c:v>74.464699999999993</c:v>
                </c:pt>
                <c:pt idx="581">
                  <c:v>74.464699999999993</c:v>
                </c:pt>
                <c:pt idx="582">
                  <c:v>74.585040000000006</c:v>
                </c:pt>
                <c:pt idx="583">
                  <c:v>74.585040000000006</c:v>
                </c:pt>
                <c:pt idx="584">
                  <c:v>74.585040000000006</c:v>
                </c:pt>
                <c:pt idx="585">
                  <c:v>74.585040000000006</c:v>
                </c:pt>
                <c:pt idx="586">
                  <c:v>74.585040000000006</c:v>
                </c:pt>
                <c:pt idx="587">
                  <c:v>74.705380000000005</c:v>
                </c:pt>
                <c:pt idx="588">
                  <c:v>74.705380000000005</c:v>
                </c:pt>
                <c:pt idx="589">
                  <c:v>74.585040000000006</c:v>
                </c:pt>
                <c:pt idx="590">
                  <c:v>74.585040000000006</c:v>
                </c:pt>
                <c:pt idx="591">
                  <c:v>74.585040000000006</c:v>
                </c:pt>
                <c:pt idx="592">
                  <c:v>74.585040000000006</c:v>
                </c:pt>
                <c:pt idx="593">
                  <c:v>74.585040000000006</c:v>
                </c:pt>
                <c:pt idx="594">
                  <c:v>74.329254000000006</c:v>
                </c:pt>
                <c:pt idx="595">
                  <c:v>74.329254000000006</c:v>
                </c:pt>
                <c:pt idx="596">
                  <c:v>74.329254000000006</c:v>
                </c:pt>
                <c:pt idx="597">
                  <c:v>74.585040000000006</c:v>
                </c:pt>
                <c:pt idx="598">
                  <c:v>74.585040000000006</c:v>
                </c:pt>
                <c:pt idx="599">
                  <c:v>74.464699999999993</c:v>
                </c:pt>
                <c:pt idx="600">
                  <c:v>74.464699999999993</c:v>
                </c:pt>
                <c:pt idx="601">
                  <c:v>74.464699999999993</c:v>
                </c:pt>
                <c:pt idx="602">
                  <c:v>74.585040000000006</c:v>
                </c:pt>
                <c:pt idx="603">
                  <c:v>74.585040000000006</c:v>
                </c:pt>
                <c:pt idx="604">
                  <c:v>74.329254000000006</c:v>
                </c:pt>
                <c:pt idx="605">
                  <c:v>74.329254000000006</c:v>
                </c:pt>
                <c:pt idx="606">
                  <c:v>74.329254000000006</c:v>
                </c:pt>
                <c:pt idx="607">
                  <c:v>74.585040000000006</c:v>
                </c:pt>
                <c:pt idx="608">
                  <c:v>74.585040000000006</c:v>
                </c:pt>
                <c:pt idx="609">
                  <c:v>74.464699999999993</c:v>
                </c:pt>
                <c:pt idx="610">
                  <c:v>74.464699999999993</c:v>
                </c:pt>
                <c:pt idx="611">
                  <c:v>74.464699999999993</c:v>
                </c:pt>
                <c:pt idx="612">
                  <c:v>74.585040000000006</c:v>
                </c:pt>
                <c:pt idx="613">
                  <c:v>74.585040000000006</c:v>
                </c:pt>
                <c:pt idx="614">
                  <c:v>74.585040000000006</c:v>
                </c:pt>
                <c:pt idx="615">
                  <c:v>74.585040000000006</c:v>
                </c:pt>
                <c:pt idx="616">
                  <c:v>74.585040000000006</c:v>
                </c:pt>
                <c:pt idx="617">
                  <c:v>74.567949999999996</c:v>
                </c:pt>
                <c:pt idx="618">
                  <c:v>74.567949999999996</c:v>
                </c:pt>
                <c:pt idx="619">
                  <c:v>74.585040000000006</c:v>
                </c:pt>
                <c:pt idx="620">
                  <c:v>74.585040000000006</c:v>
                </c:pt>
                <c:pt idx="621">
                  <c:v>74.585040000000006</c:v>
                </c:pt>
                <c:pt idx="622">
                  <c:v>74.705380000000005</c:v>
                </c:pt>
                <c:pt idx="623">
                  <c:v>74.705380000000005</c:v>
                </c:pt>
                <c:pt idx="624">
                  <c:v>74.585040000000006</c:v>
                </c:pt>
                <c:pt idx="625">
                  <c:v>74.585040000000006</c:v>
                </c:pt>
                <c:pt idx="626">
                  <c:v>74.585040000000006</c:v>
                </c:pt>
                <c:pt idx="627">
                  <c:v>74.705380000000005</c:v>
                </c:pt>
                <c:pt idx="628">
                  <c:v>74.705380000000005</c:v>
                </c:pt>
                <c:pt idx="629">
                  <c:v>74.464699999999993</c:v>
                </c:pt>
                <c:pt idx="630">
                  <c:v>74.464699999999993</c:v>
                </c:pt>
                <c:pt idx="631">
                  <c:v>74.464699999999993</c:v>
                </c:pt>
                <c:pt idx="632">
                  <c:v>74.585040000000006</c:v>
                </c:pt>
                <c:pt idx="633">
                  <c:v>74.585040000000006</c:v>
                </c:pt>
                <c:pt idx="634">
                  <c:v>74.464699999999993</c:v>
                </c:pt>
                <c:pt idx="635">
                  <c:v>74.464699999999993</c:v>
                </c:pt>
                <c:pt idx="636">
                  <c:v>74.464699999999993</c:v>
                </c:pt>
                <c:pt idx="637">
                  <c:v>74.585040000000006</c:v>
                </c:pt>
                <c:pt idx="638">
                  <c:v>74.585040000000006</c:v>
                </c:pt>
                <c:pt idx="639">
                  <c:v>74.464699999999993</c:v>
                </c:pt>
                <c:pt idx="640">
                  <c:v>74.464699999999993</c:v>
                </c:pt>
                <c:pt idx="641">
                  <c:v>74.464699999999993</c:v>
                </c:pt>
                <c:pt idx="642">
                  <c:v>74.585040000000006</c:v>
                </c:pt>
                <c:pt idx="643">
                  <c:v>74.585040000000006</c:v>
                </c:pt>
                <c:pt idx="644">
                  <c:v>74.464699999999993</c:v>
                </c:pt>
                <c:pt idx="645">
                  <c:v>74.464699999999993</c:v>
                </c:pt>
                <c:pt idx="646">
                  <c:v>74.464699999999993</c:v>
                </c:pt>
                <c:pt idx="647">
                  <c:v>74.585040000000006</c:v>
                </c:pt>
                <c:pt idx="648">
                  <c:v>74.585040000000006</c:v>
                </c:pt>
                <c:pt idx="649">
                  <c:v>74.464699999999993</c:v>
                </c:pt>
                <c:pt idx="650">
                  <c:v>74.464699999999993</c:v>
                </c:pt>
                <c:pt idx="651">
                  <c:v>74.464699999999993</c:v>
                </c:pt>
                <c:pt idx="652">
                  <c:v>74.585040000000006</c:v>
                </c:pt>
                <c:pt idx="653">
                  <c:v>74.585040000000006</c:v>
                </c:pt>
                <c:pt idx="654">
                  <c:v>74.464699999999993</c:v>
                </c:pt>
                <c:pt idx="655">
                  <c:v>74.464699999999993</c:v>
                </c:pt>
                <c:pt idx="656">
                  <c:v>74.464699999999993</c:v>
                </c:pt>
                <c:pt idx="657">
                  <c:v>74.585040000000006</c:v>
                </c:pt>
                <c:pt idx="658">
                  <c:v>74.585040000000006</c:v>
                </c:pt>
                <c:pt idx="659">
                  <c:v>74.585040000000006</c:v>
                </c:pt>
                <c:pt idx="660">
                  <c:v>74.585040000000006</c:v>
                </c:pt>
                <c:pt idx="661">
                  <c:v>74.585040000000006</c:v>
                </c:pt>
                <c:pt idx="662">
                  <c:v>74.705380000000005</c:v>
                </c:pt>
                <c:pt idx="663">
                  <c:v>74.705380000000005</c:v>
                </c:pt>
                <c:pt idx="664">
                  <c:v>74.585040000000006</c:v>
                </c:pt>
                <c:pt idx="665">
                  <c:v>74.585040000000006</c:v>
                </c:pt>
                <c:pt idx="666">
                  <c:v>74.585040000000006</c:v>
                </c:pt>
                <c:pt idx="667">
                  <c:v>74.84281</c:v>
                </c:pt>
                <c:pt idx="668">
                  <c:v>74.84281</c:v>
                </c:pt>
                <c:pt idx="669">
                  <c:v>74.585040000000006</c:v>
                </c:pt>
                <c:pt idx="670">
                  <c:v>74.585040000000006</c:v>
                </c:pt>
                <c:pt idx="671">
                  <c:v>74.585040000000006</c:v>
                </c:pt>
                <c:pt idx="672">
                  <c:v>74.825720000000004</c:v>
                </c:pt>
                <c:pt idx="673">
                  <c:v>74.825720000000004</c:v>
                </c:pt>
                <c:pt idx="674">
                  <c:v>74.84281</c:v>
                </c:pt>
                <c:pt idx="675">
                  <c:v>74.84281</c:v>
                </c:pt>
                <c:pt idx="676">
                  <c:v>74.84281</c:v>
                </c:pt>
                <c:pt idx="677">
                  <c:v>74.96414</c:v>
                </c:pt>
                <c:pt idx="678">
                  <c:v>74.96414</c:v>
                </c:pt>
                <c:pt idx="679">
                  <c:v>74.84281</c:v>
                </c:pt>
                <c:pt idx="680">
                  <c:v>74.84281</c:v>
                </c:pt>
                <c:pt idx="681">
                  <c:v>74.84281</c:v>
                </c:pt>
                <c:pt idx="682">
                  <c:v>74.96414</c:v>
                </c:pt>
                <c:pt idx="683">
                  <c:v>74.96414</c:v>
                </c:pt>
                <c:pt idx="684">
                  <c:v>74.84281</c:v>
                </c:pt>
                <c:pt idx="685">
                  <c:v>74.84281</c:v>
                </c:pt>
                <c:pt idx="686">
                  <c:v>74.84281</c:v>
                </c:pt>
                <c:pt idx="687">
                  <c:v>74.84281</c:v>
                </c:pt>
                <c:pt idx="688">
                  <c:v>74.84281</c:v>
                </c:pt>
                <c:pt idx="689">
                  <c:v>74.980239999999995</c:v>
                </c:pt>
                <c:pt idx="690">
                  <c:v>74.980239999999995</c:v>
                </c:pt>
                <c:pt idx="691">
                  <c:v>74.980239999999995</c:v>
                </c:pt>
                <c:pt idx="692">
                  <c:v>74.980239999999995</c:v>
                </c:pt>
                <c:pt idx="693">
                  <c:v>74.980239999999995</c:v>
                </c:pt>
                <c:pt idx="694">
                  <c:v>74.857919999999993</c:v>
                </c:pt>
                <c:pt idx="695">
                  <c:v>74.857919999999993</c:v>
                </c:pt>
                <c:pt idx="696">
                  <c:v>74.857919999999993</c:v>
                </c:pt>
                <c:pt idx="697">
                  <c:v>75.117670000000004</c:v>
                </c:pt>
                <c:pt idx="698">
                  <c:v>75.117670000000004</c:v>
                </c:pt>
                <c:pt idx="699">
                  <c:v>75.117670000000004</c:v>
                </c:pt>
                <c:pt idx="700">
                  <c:v>75.117670000000004</c:v>
                </c:pt>
                <c:pt idx="701">
                  <c:v>75.117670000000004</c:v>
                </c:pt>
                <c:pt idx="702">
                  <c:v>75.117670000000004</c:v>
                </c:pt>
                <c:pt idx="703">
                  <c:v>75.117670000000004</c:v>
                </c:pt>
                <c:pt idx="704">
                  <c:v>75.117670000000004</c:v>
                </c:pt>
                <c:pt idx="705">
                  <c:v>75.117670000000004</c:v>
                </c:pt>
                <c:pt idx="706">
                  <c:v>75.117670000000004</c:v>
                </c:pt>
                <c:pt idx="707">
                  <c:v>75.117670000000004</c:v>
                </c:pt>
                <c:pt idx="708">
                  <c:v>75.117670000000004</c:v>
                </c:pt>
                <c:pt idx="709">
                  <c:v>74.994354000000001</c:v>
                </c:pt>
                <c:pt idx="710">
                  <c:v>74.994354000000001</c:v>
                </c:pt>
                <c:pt idx="711">
                  <c:v>74.994354000000001</c:v>
                </c:pt>
                <c:pt idx="712">
                  <c:v>75.255099999999999</c:v>
                </c:pt>
                <c:pt idx="713">
                  <c:v>75.255099999999999</c:v>
                </c:pt>
                <c:pt idx="714">
                  <c:v>75.130799999999994</c:v>
                </c:pt>
                <c:pt idx="715">
                  <c:v>75.130799999999994</c:v>
                </c:pt>
                <c:pt idx="716">
                  <c:v>75.130799999999994</c:v>
                </c:pt>
                <c:pt idx="717">
                  <c:v>75.255099999999999</c:v>
                </c:pt>
                <c:pt idx="718">
                  <c:v>75.255099999999999</c:v>
                </c:pt>
                <c:pt idx="719">
                  <c:v>75.130799999999994</c:v>
                </c:pt>
                <c:pt idx="720">
                  <c:v>75.130799999999994</c:v>
                </c:pt>
                <c:pt idx="721">
                  <c:v>75.130799999999994</c:v>
                </c:pt>
                <c:pt idx="722">
                  <c:v>75.255099999999999</c:v>
                </c:pt>
                <c:pt idx="723">
                  <c:v>75.255099999999999</c:v>
                </c:pt>
                <c:pt idx="724">
                  <c:v>75.130799999999994</c:v>
                </c:pt>
                <c:pt idx="725">
                  <c:v>75.130799999999994</c:v>
                </c:pt>
                <c:pt idx="726">
                  <c:v>75.130799999999994</c:v>
                </c:pt>
                <c:pt idx="727">
                  <c:v>75.255099999999999</c:v>
                </c:pt>
                <c:pt idx="728">
                  <c:v>75.255099999999999</c:v>
                </c:pt>
                <c:pt idx="729">
                  <c:v>75.130799999999994</c:v>
                </c:pt>
                <c:pt idx="730">
                  <c:v>75.130799999999994</c:v>
                </c:pt>
                <c:pt idx="731">
                  <c:v>75.130799999999994</c:v>
                </c:pt>
                <c:pt idx="732">
                  <c:v>75.392529999999994</c:v>
                </c:pt>
                <c:pt idx="733">
                  <c:v>75.392529999999994</c:v>
                </c:pt>
                <c:pt idx="734">
                  <c:v>75.267240000000001</c:v>
                </c:pt>
                <c:pt idx="735">
                  <c:v>75.267240000000001</c:v>
                </c:pt>
                <c:pt idx="736">
                  <c:v>75.267240000000001</c:v>
                </c:pt>
                <c:pt idx="737">
                  <c:v>75.392529999999994</c:v>
                </c:pt>
                <c:pt idx="738">
                  <c:v>75.392529999999994</c:v>
                </c:pt>
                <c:pt idx="739">
                  <c:v>75.267240000000001</c:v>
                </c:pt>
                <c:pt idx="740">
                  <c:v>75.267240000000001</c:v>
                </c:pt>
                <c:pt idx="741">
                  <c:v>75.267240000000001</c:v>
                </c:pt>
                <c:pt idx="742">
                  <c:v>75.529960000000003</c:v>
                </c:pt>
                <c:pt idx="743">
                  <c:v>75.529960000000003</c:v>
                </c:pt>
                <c:pt idx="744">
                  <c:v>75.403679999999994</c:v>
                </c:pt>
                <c:pt idx="745">
                  <c:v>75.403679999999994</c:v>
                </c:pt>
                <c:pt idx="746">
                  <c:v>75.403679999999994</c:v>
                </c:pt>
                <c:pt idx="747">
                  <c:v>75.529960000000003</c:v>
                </c:pt>
                <c:pt idx="748">
                  <c:v>75.529960000000003</c:v>
                </c:pt>
                <c:pt idx="749">
                  <c:v>75.403679999999994</c:v>
                </c:pt>
                <c:pt idx="750">
                  <c:v>75.403679999999994</c:v>
                </c:pt>
                <c:pt idx="751">
                  <c:v>75.403679999999994</c:v>
                </c:pt>
                <c:pt idx="752">
                  <c:v>75.529960000000003</c:v>
                </c:pt>
                <c:pt idx="753">
                  <c:v>75.529960000000003</c:v>
                </c:pt>
                <c:pt idx="754">
                  <c:v>75.403679999999994</c:v>
                </c:pt>
                <c:pt idx="755">
                  <c:v>75.403679999999994</c:v>
                </c:pt>
                <c:pt idx="756">
                  <c:v>75.403679999999994</c:v>
                </c:pt>
                <c:pt idx="757">
                  <c:v>75.667389999999997</c:v>
                </c:pt>
                <c:pt idx="758">
                  <c:v>75.667389999999997</c:v>
                </c:pt>
                <c:pt idx="759">
                  <c:v>75.540115</c:v>
                </c:pt>
                <c:pt idx="760">
                  <c:v>75.540115</c:v>
                </c:pt>
                <c:pt idx="761">
                  <c:v>75.540115</c:v>
                </c:pt>
                <c:pt idx="762">
                  <c:v>75.540115</c:v>
                </c:pt>
                <c:pt idx="763">
                  <c:v>75.540115</c:v>
                </c:pt>
                <c:pt idx="764">
                  <c:v>75.540115</c:v>
                </c:pt>
                <c:pt idx="765">
                  <c:v>75.540115</c:v>
                </c:pt>
                <c:pt idx="766">
                  <c:v>75.540115</c:v>
                </c:pt>
                <c:pt idx="767">
                  <c:v>75.667389999999997</c:v>
                </c:pt>
                <c:pt idx="768">
                  <c:v>75.667389999999997</c:v>
                </c:pt>
                <c:pt idx="769">
                  <c:v>75.540115</c:v>
                </c:pt>
                <c:pt idx="770">
                  <c:v>75.540115</c:v>
                </c:pt>
                <c:pt idx="771">
                  <c:v>75.540115</c:v>
                </c:pt>
                <c:pt idx="772">
                  <c:v>75.667389999999997</c:v>
                </c:pt>
                <c:pt idx="773">
                  <c:v>75.667389999999997</c:v>
                </c:pt>
                <c:pt idx="774">
                  <c:v>75.540115</c:v>
                </c:pt>
                <c:pt idx="775">
                  <c:v>75.540115</c:v>
                </c:pt>
                <c:pt idx="776">
                  <c:v>75.540115</c:v>
                </c:pt>
                <c:pt idx="777">
                  <c:v>75.540115</c:v>
                </c:pt>
                <c:pt idx="778">
                  <c:v>75.540115</c:v>
                </c:pt>
                <c:pt idx="779">
                  <c:v>75.676559999999995</c:v>
                </c:pt>
                <c:pt idx="780">
                  <c:v>75.676559999999995</c:v>
                </c:pt>
                <c:pt idx="781">
                  <c:v>75.676559999999995</c:v>
                </c:pt>
                <c:pt idx="782">
                  <c:v>75.804820000000007</c:v>
                </c:pt>
                <c:pt idx="783">
                  <c:v>75.804820000000007</c:v>
                </c:pt>
                <c:pt idx="784">
                  <c:v>75.676559999999995</c:v>
                </c:pt>
                <c:pt idx="785">
                  <c:v>75.676559999999995</c:v>
                </c:pt>
                <c:pt idx="786">
                  <c:v>75.676559999999995</c:v>
                </c:pt>
                <c:pt idx="787">
                  <c:v>75.804820000000007</c:v>
                </c:pt>
                <c:pt idx="788">
                  <c:v>75.804820000000007</c:v>
                </c:pt>
                <c:pt idx="789">
                  <c:v>75.548299999999998</c:v>
                </c:pt>
                <c:pt idx="790">
                  <c:v>75.548299999999998</c:v>
                </c:pt>
                <c:pt idx="791">
                  <c:v>75.548299999999998</c:v>
                </c:pt>
                <c:pt idx="792">
                  <c:v>75.676559999999995</c:v>
                </c:pt>
                <c:pt idx="793">
                  <c:v>75.676559999999995</c:v>
                </c:pt>
                <c:pt idx="794">
                  <c:v>75.548299999999998</c:v>
                </c:pt>
                <c:pt idx="795">
                  <c:v>75.548299999999998</c:v>
                </c:pt>
                <c:pt idx="796">
                  <c:v>75.548299999999998</c:v>
                </c:pt>
                <c:pt idx="797">
                  <c:v>75.676559999999995</c:v>
                </c:pt>
                <c:pt idx="798">
                  <c:v>75.676559999999995</c:v>
                </c:pt>
                <c:pt idx="799">
                  <c:v>75.548299999999998</c:v>
                </c:pt>
                <c:pt idx="800">
                  <c:v>75.548299999999998</c:v>
                </c:pt>
                <c:pt idx="801">
                  <c:v>75.548299999999998</c:v>
                </c:pt>
                <c:pt idx="802">
                  <c:v>75.813000000000002</c:v>
                </c:pt>
                <c:pt idx="803">
                  <c:v>75.813000000000002</c:v>
                </c:pt>
                <c:pt idx="804">
                  <c:v>75.683750000000003</c:v>
                </c:pt>
                <c:pt idx="805">
                  <c:v>75.683750000000003</c:v>
                </c:pt>
                <c:pt idx="806">
                  <c:v>75.683750000000003</c:v>
                </c:pt>
                <c:pt idx="807">
                  <c:v>75.813000000000002</c:v>
                </c:pt>
                <c:pt idx="808">
                  <c:v>75.813000000000002</c:v>
                </c:pt>
                <c:pt idx="809">
                  <c:v>75.683750000000003</c:v>
                </c:pt>
                <c:pt idx="810">
                  <c:v>75.683750000000003</c:v>
                </c:pt>
                <c:pt idx="811">
                  <c:v>75.683750000000003</c:v>
                </c:pt>
                <c:pt idx="812">
                  <c:v>75.813000000000002</c:v>
                </c:pt>
                <c:pt idx="813">
                  <c:v>75.813000000000002</c:v>
                </c:pt>
                <c:pt idx="814">
                  <c:v>75.683750000000003</c:v>
                </c:pt>
                <c:pt idx="815">
                  <c:v>75.683750000000003</c:v>
                </c:pt>
                <c:pt idx="816">
                  <c:v>75.683750000000003</c:v>
                </c:pt>
                <c:pt idx="817">
                  <c:v>75.813000000000002</c:v>
                </c:pt>
                <c:pt idx="818">
                  <c:v>75.813000000000002</c:v>
                </c:pt>
                <c:pt idx="819">
                  <c:v>75.683750000000003</c:v>
                </c:pt>
                <c:pt idx="820">
                  <c:v>75.683750000000003</c:v>
                </c:pt>
                <c:pt idx="821">
                  <c:v>75.683750000000003</c:v>
                </c:pt>
                <c:pt idx="822">
                  <c:v>75.813000000000002</c:v>
                </c:pt>
                <c:pt idx="823">
                  <c:v>75.813000000000002</c:v>
                </c:pt>
                <c:pt idx="824">
                  <c:v>75.683750000000003</c:v>
                </c:pt>
                <c:pt idx="825">
                  <c:v>75.683750000000003</c:v>
                </c:pt>
                <c:pt idx="826">
                  <c:v>75.683750000000003</c:v>
                </c:pt>
                <c:pt idx="827">
                  <c:v>75.949439999999996</c:v>
                </c:pt>
                <c:pt idx="828">
                  <c:v>75.949439999999996</c:v>
                </c:pt>
                <c:pt idx="829">
                  <c:v>75.819199999999995</c:v>
                </c:pt>
                <c:pt idx="830">
                  <c:v>75.819199999999995</c:v>
                </c:pt>
                <c:pt idx="831">
                  <c:v>75.819199999999995</c:v>
                </c:pt>
                <c:pt idx="832">
                  <c:v>75.949439999999996</c:v>
                </c:pt>
                <c:pt idx="833">
                  <c:v>75.949439999999996</c:v>
                </c:pt>
                <c:pt idx="834">
                  <c:v>75.819199999999995</c:v>
                </c:pt>
                <c:pt idx="835">
                  <c:v>75.819199999999995</c:v>
                </c:pt>
                <c:pt idx="836">
                  <c:v>75.819199999999995</c:v>
                </c:pt>
                <c:pt idx="837">
                  <c:v>75.949439999999996</c:v>
                </c:pt>
                <c:pt idx="838">
                  <c:v>75.949439999999996</c:v>
                </c:pt>
                <c:pt idx="839">
                  <c:v>76.085880000000003</c:v>
                </c:pt>
                <c:pt idx="840">
                  <c:v>76.085880000000003</c:v>
                </c:pt>
                <c:pt idx="841">
                  <c:v>76.085880000000003</c:v>
                </c:pt>
                <c:pt idx="842">
                  <c:v>76.217110000000005</c:v>
                </c:pt>
                <c:pt idx="843">
                  <c:v>76.217110000000005</c:v>
                </c:pt>
                <c:pt idx="844">
                  <c:v>76.085880000000003</c:v>
                </c:pt>
                <c:pt idx="845">
                  <c:v>76.085880000000003</c:v>
                </c:pt>
                <c:pt idx="846">
                  <c:v>76.085880000000003</c:v>
                </c:pt>
                <c:pt idx="847">
                  <c:v>76.217110000000005</c:v>
                </c:pt>
                <c:pt idx="848">
                  <c:v>76.217110000000005</c:v>
                </c:pt>
                <c:pt idx="849">
                  <c:v>76.085880000000003</c:v>
                </c:pt>
                <c:pt idx="850">
                  <c:v>76.085880000000003</c:v>
                </c:pt>
                <c:pt idx="851">
                  <c:v>76.085880000000003</c:v>
                </c:pt>
                <c:pt idx="852">
                  <c:v>76.085880000000003</c:v>
                </c:pt>
                <c:pt idx="853">
                  <c:v>76.085880000000003</c:v>
                </c:pt>
                <c:pt idx="854">
                  <c:v>76.085880000000003</c:v>
                </c:pt>
                <c:pt idx="855">
                  <c:v>76.085880000000003</c:v>
                </c:pt>
                <c:pt idx="856">
                  <c:v>76.085880000000003</c:v>
                </c:pt>
                <c:pt idx="857">
                  <c:v>75.949439999999996</c:v>
                </c:pt>
                <c:pt idx="858">
                  <c:v>75.949439999999996</c:v>
                </c:pt>
                <c:pt idx="859">
                  <c:v>75.819199999999995</c:v>
                </c:pt>
                <c:pt idx="860">
                  <c:v>75.819199999999995</c:v>
                </c:pt>
                <c:pt idx="861">
                  <c:v>75.819199999999995</c:v>
                </c:pt>
                <c:pt idx="862">
                  <c:v>76.085880000000003</c:v>
                </c:pt>
                <c:pt idx="863">
                  <c:v>76.085880000000003</c:v>
                </c:pt>
                <c:pt idx="864">
                  <c:v>75.819199999999995</c:v>
                </c:pt>
                <c:pt idx="865">
                  <c:v>75.819199999999995</c:v>
                </c:pt>
                <c:pt idx="866">
                  <c:v>75.819199999999995</c:v>
                </c:pt>
                <c:pt idx="867">
                  <c:v>76.085880000000003</c:v>
                </c:pt>
                <c:pt idx="868">
                  <c:v>76.085880000000003</c:v>
                </c:pt>
                <c:pt idx="869">
                  <c:v>75.819199999999995</c:v>
                </c:pt>
                <c:pt idx="870">
                  <c:v>75.819199999999995</c:v>
                </c:pt>
                <c:pt idx="871">
                  <c:v>75.819199999999995</c:v>
                </c:pt>
                <c:pt idx="872">
                  <c:v>75.949439999999996</c:v>
                </c:pt>
                <c:pt idx="873">
                  <c:v>75.949439999999996</c:v>
                </c:pt>
                <c:pt idx="874">
                  <c:v>75.819199999999995</c:v>
                </c:pt>
                <c:pt idx="875">
                  <c:v>75.819199999999995</c:v>
                </c:pt>
                <c:pt idx="876">
                  <c:v>75.819199999999995</c:v>
                </c:pt>
                <c:pt idx="877">
                  <c:v>75.819199999999995</c:v>
                </c:pt>
                <c:pt idx="878">
                  <c:v>75.819199999999995</c:v>
                </c:pt>
                <c:pt idx="879">
                  <c:v>75.819199999999995</c:v>
                </c:pt>
                <c:pt idx="880">
                  <c:v>75.819199999999995</c:v>
                </c:pt>
                <c:pt idx="881">
                  <c:v>75.819199999999995</c:v>
                </c:pt>
                <c:pt idx="882">
                  <c:v>75.819199999999995</c:v>
                </c:pt>
                <c:pt idx="883">
                  <c:v>75.819199999999995</c:v>
                </c:pt>
                <c:pt idx="884">
                  <c:v>75.683750000000003</c:v>
                </c:pt>
                <c:pt idx="885">
                  <c:v>75.683750000000003</c:v>
                </c:pt>
                <c:pt idx="886">
                  <c:v>75.683750000000003</c:v>
                </c:pt>
                <c:pt idx="887">
                  <c:v>75.683750000000003</c:v>
                </c:pt>
                <c:pt idx="888">
                  <c:v>75.683750000000003</c:v>
                </c:pt>
                <c:pt idx="889">
                  <c:v>75.683750000000003</c:v>
                </c:pt>
                <c:pt idx="890">
                  <c:v>75.683750000000003</c:v>
                </c:pt>
                <c:pt idx="891">
                  <c:v>75.683750000000003</c:v>
                </c:pt>
                <c:pt idx="892">
                  <c:v>75.683750000000003</c:v>
                </c:pt>
                <c:pt idx="893">
                  <c:v>75.683750000000003</c:v>
                </c:pt>
                <c:pt idx="894">
                  <c:v>75.683750000000003</c:v>
                </c:pt>
                <c:pt idx="895">
                  <c:v>75.683750000000003</c:v>
                </c:pt>
                <c:pt idx="896">
                  <c:v>75.683750000000003</c:v>
                </c:pt>
                <c:pt idx="897">
                  <c:v>75.683750000000003</c:v>
                </c:pt>
                <c:pt idx="898">
                  <c:v>75.683750000000003</c:v>
                </c:pt>
                <c:pt idx="899">
                  <c:v>75.548299999999998</c:v>
                </c:pt>
                <c:pt idx="900">
                  <c:v>75.548299999999998</c:v>
                </c:pt>
                <c:pt idx="901">
                  <c:v>75.548299999999998</c:v>
                </c:pt>
                <c:pt idx="902">
                  <c:v>75.548299999999998</c:v>
                </c:pt>
                <c:pt idx="903">
                  <c:v>75.548299999999998</c:v>
                </c:pt>
                <c:pt idx="904">
                  <c:v>75.548299999999998</c:v>
                </c:pt>
                <c:pt idx="905">
                  <c:v>75.548299999999998</c:v>
                </c:pt>
                <c:pt idx="906">
                  <c:v>75.548299999999998</c:v>
                </c:pt>
                <c:pt idx="907">
                  <c:v>75.548299999999998</c:v>
                </c:pt>
                <c:pt idx="908">
                  <c:v>75.548299999999998</c:v>
                </c:pt>
                <c:pt idx="909">
                  <c:v>75.548299999999998</c:v>
                </c:pt>
                <c:pt idx="910">
                  <c:v>75.548299999999998</c:v>
                </c:pt>
                <c:pt idx="911">
                  <c:v>75.548299999999998</c:v>
                </c:pt>
                <c:pt idx="912">
                  <c:v>75.412850000000006</c:v>
                </c:pt>
                <c:pt idx="913">
                  <c:v>75.412850000000006</c:v>
                </c:pt>
                <c:pt idx="914">
                  <c:v>75.412850000000006</c:v>
                </c:pt>
                <c:pt idx="915">
                  <c:v>75.412850000000006</c:v>
                </c:pt>
                <c:pt idx="916">
                  <c:v>75.412850000000006</c:v>
                </c:pt>
                <c:pt idx="917">
                  <c:v>75.540115</c:v>
                </c:pt>
                <c:pt idx="918">
                  <c:v>75.540115</c:v>
                </c:pt>
                <c:pt idx="919">
                  <c:v>75.412850000000006</c:v>
                </c:pt>
                <c:pt idx="920">
                  <c:v>75.412850000000006</c:v>
                </c:pt>
                <c:pt idx="921">
                  <c:v>75.412850000000006</c:v>
                </c:pt>
                <c:pt idx="922">
                  <c:v>75.540115</c:v>
                </c:pt>
                <c:pt idx="923">
                  <c:v>75.540115</c:v>
                </c:pt>
                <c:pt idx="924">
                  <c:v>75.412850000000006</c:v>
                </c:pt>
                <c:pt idx="925">
                  <c:v>75.412850000000006</c:v>
                </c:pt>
                <c:pt idx="926">
                  <c:v>75.412850000000006</c:v>
                </c:pt>
                <c:pt idx="927">
                  <c:v>75.540115</c:v>
                </c:pt>
                <c:pt idx="928">
                  <c:v>75.540115</c:v>
                </c:pt>
                <c:pt idx="929">
                  <c:v>75.277405000000002</c:v>
                </c:pt>
                <c:pt idx="930">
                  <c:v>75.277405000000002</c:v>
                </c:pt>
                <c:pt idx="931">
                  <c:v>75.277405000000002</c:v>
                </c:pt>
                <c:pt idx="932">
                  <c:v>75.403679999999994</c:v>
                </c:pt>
                <c:pt idx="933">
                  <c:v>75.403679999999994</c:v>
                </c:pt>
                <c:pt idx="934">
                  <c:v>75.277405000000002</c:v>
                </c:pt>
                <c:pt idx="935">
                  <c:v>75.277405000000002</c:v>
                </c:pt>
                <c:pt idx="936">
                  <c:v>75.277405000000002</c:v>
                </c:pt>
                <c:pt idx="937">
                  <c:v>75.403679999999994</c:v>
                </c:pt>
                <c:pt idx="938">
                  <c:v>75.403679999999994</c:v>
                </c:pt>
                <c:pt idx="939">
                  <c:v>75.277405000000002</c:v>
                </c:pt>
                <c:pt idx="940">
                  <c:v>75.277405000000002</c:v>
                </c:pt>
                <c:pt idx="941">
                  <c:v>75.277405000000002</c:v>
                </c:pt>
                <c:pt idx="942">
                  <c:v>75.403679999999994</c:v>
                </c:pt>
                <c:pt idx="943">
                  <c:v>75.403679999999994</c:v>
                </c:pt>
                <c:pt idx="944">
                  <c:v>75.277405000000002</c:v>
                </c:pt>
                <c:pt idx="945">
                  <c:v>75.277405000000002</c:v>
                </c:pt>
                <c:pt idx="946">
                  <c:v>75.277405000000002</c:v>
                </c:pt>
                <c:pt idx="947">
                  <c:v>75.403679999999994</c:v>
                </c:pt>
                <c:pt idx="948">
                  <c:v>75.403679999999994</c:v>
                </c:pt>
                <c:pt idx="949">
                  <c:v>75.141949999999994</c:v>
                </c:pt>
                <c:pt idx="950">
                  <c:v>75.141949999999994</c:v>
                </c:pt>
                <c:pt idx="951">
                  <c:v>75.141949999999994</c:v>
                </c:pt>
                <c:pt idx="952">
                  <c:v>75.267240000000001</c:v>
                </c:pt>
                <c:pt idx="953">
                  <c:v>75.267240000000001</c:v>
                </c:pt>
                <c:pt idx="954">
                  <c:v>75.141949999999994</c:v>
                </c:pt>
                <c:pt idx="955">
                  <c:v>75.141949999999994</c:v>
                </c:pt>
                <c:pt idx="956">
                  <c:v>75.141949999999994</c:v>
                </c:pt>
                <c:pt idx="957">
                  <c:v>75.267240000000001</c:v>
                </c:pt>
                <c:pt idx="958">
                  <c:v>75.267240000000001</c:v>
                </c:pt>
                <c:pt idx="959">
                  <c:v>75.006500000000003</c:v>
                </c:pt>
                <c:pt idx="960">
                  <c:v>75.006500000000003</c:v>
                </c:pt>
                <c:pt idx="961">
                  <c:v>75.006500000000003</c:v>
                </c:pt>
                <c:pt idx="962">
                  <c:v>75.130799999999994</c:v>
                </c:pt>
                <c:pt idx="963">
                  <c:v>75.130799999999994</c:v>
                </c:pt>
                <c:pt idx="964">
                  <c:v>75.006500000000003</c:v>
                </c:pt>
                <c:pt idx="965">
                  <c:v>75.006500000000003</c:v>
                </c:pt>
                <c:pt idx="966">
                  <c:v>75.006500000000003</c:v>
                </c:pt>
                <c:pt idx="967">
                  <c:v>75.130799999999994</c:v>
                </c:pt>
                <c:pt idx="968">
                  <c:v>75.130799999999994</c:v>
                </c:pt>
                <c:pt idx="969">
                  <c:v>75.006500000000003</c:v>
                </c:pt>
                <c:pt idx="970">
                  <c:v>75.006500000000003</c:v>
                </c:pt>
                <c:pt idx="971">
                  <c:v>75.006500000000003</c:v>
                </c:pt>
                <c:pt idx="972">
                  <c:v>75.130799999999994</c:v>
                </c:pt>
                <c:pt idx="973">
                  <c:v>75.130799999999994</c:v>
                </c:pt>
                <c:pt idx="974">
                  <c:v>75.006500000000003</c:v>
                </c:pt>
                <c:pt idx="975">
                  <c:v>75.006500000000003</c:v>
                </c:pt>
                <c:pt idx="976">
                  <c:v>75.006500000000003</c:v>
                </c:pt>
                <c:pt idx="977">
                  <c:v>75.130799999999994</c:v>
                </c:pt>
                <c:pt idx="978">
                  <c:v>75.130799999999994</c:v>
                </c:pt>
                <c:pt idx="979">
                  <c:v>75.006500000000003</c:v>
                </c:pt>
                <c:pt idx="980">
                  <c:v>75.006500000000003</c:v>
                </c:pt>
                <c:pt idx="981">
                  <c:v>75.006500000000003</c:v>
                </c:pt>
                <c:pt idx="982">
                  <c:v>75.130799999999994</c:v>
                </c:pt>
                <c:pt idx="983">
                  <c:v>75.130799999999994</c:v>
                </c:pt>
                <c:pt idx="984">
                  <c:v>75.006500000000003</c:v>
                </c:pt>
                <c:pt idx="985">
                  <c:v>75.006500000000003</c:v>
                </c:pt>
                <c:pt idx="986">
                  <c:v>75.006500000000003</c:v>
                </c:pt>
                <c:pt idx="987">
                  <c:v>75.130799999999994</c:v>
                </c:pt>
                <c:pt idx="988">
                  <c:v>75.130799999999994</c:v>
                </c:pt>
                <c:pt idx="989">
                  <c:v>75.006500000000003</c:v>
                </c:pt>
                <c:pt idx="990">
                  <c:v>75.006500000000003</c:v>
                </c:pt>
                <c:pt idx="991">
                  <c:v>75.006500000000003</c:v>
                </c:pt>
                <c:pt idx="992">
                  <c:v>75.130799999999994</c:v>
                </c:pt>
                <c:pt idx="993">
                  <c:v>75.130799999999994</c:v>
                </c:pt>
                <c:pt idx="994">
                  <c:v>75.006500000000003</c:v>
                </c:pt>
                <c:pt idx="995">
                  <c:v>75.006500000000003</c:v>
                </c:pt>
                <c:pt idx="996">
                  <c:v>75.006500000000003</c:v>
                </c:pt>
                <c:pt idx="997">
                  <c:v>75.006500000000003</c:v>
                </c:pt>
                <c:pt idx="998">
                  <c:v>75.006500000000003</c:v>
                </c:pt>
                <c:pt idx="999">
                  <c:v>74.882199999999997</c:v>
                </c:pt>
                <c:pt idx="1000">
                  <c:v>74.882199999999997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8C-4145-B131-92380F3611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3242399"/>
        <c:axId val="1593244895"/>
      </c:lineChart>
      <c:catAx>
        <c:axId val="1593242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3244895"/>
        <c:crosses val="autoZero"/>
        <c:auto val="1"/>
        <c:lblAlgn val="ctr"/>
        <c:lblOffset val="100"/>
        <c:noMultiLvlLbl val="0"/>
      </c:catAx>
      <c:valAx>
        <c:axId val="1593244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3242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Sheet1!$A$2:$A$1002</c:f>
              <c:numCache>
                <c:formatCode>General</c:formatCode>
                <c:ptCount val="1001"/>
              </c:numCache>
            </c:numRef>
          </c:cat>
          <c:val>
            <c:numRef>
              <c:f>Sheet1!$B$2:$B$1002</c:f>
              <c:numCache>
                <c:formatCode>General</c:formatCode>
                <c:ptCount val="1001"/>
                <c:pt idx="0">
                  <c:v>46.666666999999997</c:v>
                </c:pt>
                <c:pt idx="1">
                  <c:v>46.666666999999997</c:v>
                </c:pt>
                <c:pt idx="2">
                  <c:v>46.666666999999997</c:v>
                </c:pt>
                <c:pt idx="3">
                  <c:v>46.666666999999997</c:v>
                </c:pt>
                <c:pt idx="4">
                  <c:v>50</c:v>
                </c:pt>
                <c:pt idx="5">
                  <c:v>50</c:v>
                </c:pt>
                <c:pt idx="6">
                  <c:v>53.333333000000003</c:v>
                </c:pt>
                <c:pt idx="7">
                  <c:v>53.333333000000003</c:v>
                </c:pt>
                <c:pt idx="8">
                  <c:v>50</c:v>
                </c:pt>
                <c:pt idx="9">
                  <c:v>53.333333000000003</c:v>
                </c:pt>
                <c:pt idx="10">
                  <c:v>53.333333000000003</c:v>
                </c:pt>
                <c:pt idx="11">
                  <c:v>53.333333000000003</c:v>
                </c:pt>
                <c:pt idx="12">
                  <c:v>53.333333000000003</c:v>
                </c:pt>
                <c:pt idx="13">
                  <c:v>53.333333000000003</c:v>
                </c:pt>
                <c:pt idx="14">
                  <c:v>56.666666999999997</c:v>
                </c:pt>
                <c:pt idx="15">
                  <c:v>60</c:v>
                </c:pt>
                <c:pt idx="16">
                  <c:v>63.333333000000003</c:v>
                </c:pt>
                <c:pt idx="17">
                  <c:v>60</c:v>
                </c:pt>
                <c:pt idx="18">
                  <c:v>63.333333000000003</c:v>
                </c:pt>
                <c:pt idx="19">
                  <c:v>60</c:v>
                </c:pt>
                <c:pt idx="20">
                  <c:v>56.666666999999997</c:v>
                </c:pt>
                <c:pt idx="21">
                  <c:v>56.666666999999997</c:v>
                </c:pt>
                <c:pt idx="22">
                  <c:v>56.666666999999997</c:v>
                </c:pt>
                <c:pt idx="23">
                  <c:v>60</c:v>
                </c:pt>
                <c:pt idx="24">
                  <c:v>63.333333000000003</c:v>
                </c:pt>
                <c:pt idx="25">
                  <c:v>63.333333000000003</c:v>
                </c:pt>
                <c:pt idx="26">
                  <c:v>63.333333000000003</c:v>
                </c:pt>
                <c:pt idx="27">
                  <c:v>60</c:v>
                </c:pt>
                <c:pt idx="28">
                  <c:v>60</c:v>
                </c:pt>
                <c:pt idx="29">
                  <c:v>56.666666999999997</c:v>
                </c:pt>
                <c:pt idx="30">
                  <c:v>53.333333000000003</c:v>
                </c:pt>
                <c:pt idx="31">
                  <c:v>50</c:v>
                </c:pt>
                <c:pt idx="32">
                  <c:v>46.666666999999997</c:v>
                </c:pt>
                <c:pt idx="33">
                  <c:v>43.333333000000003</c:v>
                </c:pt>
                <c:pt idx="34">
                  <c:v>40</c:v>
                </c:pt>
                <c:pt idx="35">
                  <c:v>40</c:v>
                </c:pt>
                <c:pt idx="36">
                  <c:v>36.666666999999997</c:v>
                </c:pt>
                <c:pt idx="37">
                  <c:v>36.666666999999997</c:v>
                </c:pt>
                <c:pt idx="38">
                  <c:v>36.666666999999997</c:v>
                </c:pt>
                <c:pt idx="39">
                  <c:v>33.333333000000003</c:v>
                </c:pt>
                <c:pt idx="40">
                  <c:v>36.666666999999997</c:v>
                </c:pt>
                <c:pt idx="41">
                  <c:v>36.666666999999997</c:v>
                </c:pt>
                <c:pt idx="42">
                  <c:v>40</c:v>
                </c:pt>
                <c:pt idx="43">
                  <c:v>40</c:v>
                </c:pt>
                <c:pt idx="44">
                  <c:v>40</c:v>
                </c:pt>
                <c:pt idx="45">
                  <c:v>40</c:v>
                </c:pt>
                <c:pt idx="46">
                  <c:v>40</c:v>
                </c:pt>
                <c:pt idx="47">
                  <c:v>43.333333000000003</c:v>
                </c:pt>
                <c:pt idx="48">
                  <c:v>43.333333000000003</c:v>
                </c:pt>
                <c:pt idx="49">
                  <c:v>46.666666999999997</c:v>
                </c:pt>
                <c:pt idx="50">
                  <c:v>46.666666999999997</c:v>
                </c:pt>
                <c:pt idx="51">
                  <c:v>46.666666999999997</c:v>
                </c:pt>
                <c:pt idx="52">
                  <c:v>43.333333000000003</c:v>
                </c:pt>
                <c:pt idx="53">
                  <c:v>43.333333000000003</c:v>
                </c:pt>
                <c:pt idx="54">
                  <c:v>43.333333000000003</c:v>
                </c:pt>
                <c:pt idx="55">
                  <c:v>40</c:v>
                </c:pt>
                <c:pt idx="56">
                  <c:v>40</c:v>
                </c:pt>
                <c:pt idx="57">
                  <c:v>40</c:v>
                </c:pt>
                <c:pt idx="58">
                  <c:v>36.666666999999997</c:v>
                </c:pt>
                <c:pt idx="59">
                  <c:v>36.666666999999997</c:v>
                </c:pt>
                <c:pt idx="60">
                  <c:v>36.666666999999997</c:v>
                </c:pt>
                <c:pt idx="61">
                  <c:v>36.666666999999997</c:v>
                </c:pt>
                <c:pt idx="62">
                  <c:v>40</c:v>
                </c:pt>
                <c:pt idx="63">
                  <c:v>40</c:v>
                </c:pt>
                <c:pt idx="64">
                  <c:v>43.333333000000003</c:v>
                </c:pt>
                <c:pt idx="65">
                  <c:v>43.333333000000003</c:v>
                </c:pt>
                <c:pt idx="66">
                  <c:v>46.666666999999997</c:v>
                </c:pt>
                <c:pt idx="67">
                  <c:v>50</c:v>
                </c:pt>
                <c:pt idx="68">
                  <c:v>50</c:v>
                </c:pt>
                <c:pt idx="69">
                  <c:v>50</c:v>
                </c:pt>
                <c:pt idx="70">
                  <c:v>46.666666999999997</c:v>
                </c:pt>
                <c:pt idx="71">
                  <c:v>46.666666999999997</c:v>
                </c:pt>
                <c:pt idx="72">
                  <c:v>43.333333000000003</c:v>
                </c:pt>
                <c:pt idx="73">
                  <c:v>43.333333000000003</c:v>
                </c:pt>
                <c:pt idx="74">
                  <c:v>40</c:v>
                </c:pt>
                <c:pt idx="75">
                  <c:v>36.666666999999997</c:v>
                </c:pt>
                <c:pt idx="76">
                  <c:v>33.333333000000003</c:v>
                </c:pt>
                <c:pt idx="77">
                  <c:v>30</c:v>
                </c:pt>
                <c:pt idx="78">
                  <c:v>26.666667</c:v>
                </c:pt>
                <c:pt idx="79">
                  <c:v>23.333333</c:v>
                </c:pt>
                <c:pt idx="80">
                  <c:v>23.333333</c:v>
                </c:pt>
                <c:pt idx="81">
                  <c:v>23.333333</c:v>
                </c:pt>
                <c:pt idx="82">
                  <c:v>23.333333</c:v>
                </c:pt>
                <c:pt idx="83">
                  <c:v>20</c:v>
                </c:pt>
                <c:pt idx="84">
                  <c:v>20</c:v>
                </c:pt>
                <c:pt idx="85">
                  <c:v>23.333333</c:v>
                </c:pt>
                <c:pt idx="86">
                  <c:v>23.333333</c:v>
                </c:pt>
                <c:pt idx="87">
                  <c:v>23.333333</c:v>
                </c:pt>
                <c:pt idx="88">
                  <c:v>23.333333</c:v>
                </c:pt>
                <c:pt idx="89">
                  <c:v>23.333333</c:v>
                </c:pt>
                <c:pt idx="90">
                  <c:v>23.333333</c:v>
                </c:pt>
                <c:pt idx="91">
                  <c:v>23.333333</c:v>
                </c:pt>
                <c:pt idx="92">
                  <c:v>20</c:v>
                </c:pt>
                <c:pt idx="93">
                  <c:v>20</c:v>
                </c:pt>
                <c:pt idx="94">
                  <c:v>16.666667</c:v>
                </c:pt>
                <c:pt idx="95">
                  <c:v>13.333333</c:v>
                </c:pt>
                <c:pt idx="96">
                  <c:v>10</c:v>
                </c:pt>
                <c:pt idx="97">
                  <c:v>6.6666670000000003</c:v>
                </c:pt>
                <c:pt idx="98">
                  <c:v>6.6666670000000003</c:v>
                </c:pt>
                <c:pt idx="99">
                  <c:v>6.6666670000000003</c:v>
                </c:pt>
                <c:pt idx="100">
                  <c:v>6.6666670000000003</c:v>
                </c:pt>
                <c:pt idx="101">
                  <c:v>6.6666670000000003</c:v>
                </c:pt>
                <c:pt idx="102">
                  <c:v>6.6666670000000003</c:v>
                </c:pt>
                <c:pt idx="103">
                  <c:v>6.6666670000000003</c:v>
                </c:pt>
                <c:pt idx="104">
                  <c:v>6.6666670000000003</c:v>
                </c:pt>
                <c:pt idx="105">
                  <c:v>6.6666670000000003</c:v>
                </c:pt>
                <c:pt idx="106">
                  <c:v>6.6666670000000003</c:v>
                </c:pt>
                <c:pt idx="107">
                  <c:v>6.6666670000000003</c:v>
                </c:pt>
                <c:pt idx="108">
                  <c:v>6.6666670000000003</c:v>
                </c:pt>
                <c:pt idx="109">
                  <c:v>6.6666670000000003</c:v>
                </c:pt>
                <c:pt idx="110">
                  <c:v>6.6666670000000003</c:v>
                </c:pt>
                <c:pt idx="111">
                  <c:v>6.6666670000000003</c:v>
                </c:pt>
                <c:pt idx="112">
                  <c:v>6.6666670000000003</c:v>
                </c:pt>
                <c:pt idx="113">
                  <c:v>6.6666670000000003</c:v>
                </c:pt>
                <c:pt idx="114">
                  <c:v>3.3333330000000001</c:v>
                </c:pt>
                <c:pt idx="115">
                  <c:v>0</c:v>
                </c:pt>
                <c:pt idx="116">
                  <c:v>3.3333330000000001</c:v>
                </c:pt>
                <c:pt idx="117">
                  <c:v>3.3333330000000001</c:v>
                </c:pt>
                <c:pt idx="118">
                  <c:v>3.3333330000000001</c:v>
                </c:pt>
                <c:pt idx="119">
                  <c:v>6.6666670000000003</c:v>
                </c:pt>
                <c:pt idx="120">
                  <c:v>10</c:v>
                </c:pt>
                <c:pt idx="121">
                  <c:v>10</c:v>
                </c:pt>
                <c:pt idx="122">
                  <c:v>13.333333</c:v>
                </c:pt>
                <c:pt idx="123">
                  <c:v>13.333333</c:v>
                </c:pt>
                <c:pt idx="124">
                  <c:v>16.666667</c:v>
                </c:pt>
                <c:pt idx="125">
                  <c:v>20</c:v>
                </c:pt>
                <c:pt idx="126">
                  <c:v>23.333333</c:v>
                </c:pt>
                <c:pt idx="127">
                  <c:v>23.333333</c:v>
                </c:pt>
                <c:pt idx="128">
                  <c:v>23.333333</c:v>
                </c:pt>
                <c:pt idx="129">
                  <c:v>23.333333</c:v>
                </c:pt>
                <c:pt idx="130">
                  <c:v>23.333333</c:v>
                </c:pt>
                <c:pt idx="131">
                  <c:v>23.333333</c:v>
                </c:pt>
                <c:pt idx="132">
                  <c:v>23.333333</c:v>
                </c:pt>
                <c:pt idx="133">
                  <c:v>23.333333</c:v>
                </c:pt>
                <c:pt idx="134">
                  <c:v>23.333333</c:v>
                </c:pt>
                <c:pt idx="135">
                  <c:v>23.333333</c:v>
                </c:pt>
                <c:pt idx="136">
                  <c:v>23.333333</c:v>
                </c:pt>
                <c:pt idx="137">
                  <c:v>26.666667</c:v>
                </c:pt>
                <c:pt idx="138">
                  <c:v>0</c:v>
                </c:pt>
                <c:pt idx="139">
                  <c:v>30</c:v>
                </c:pt>
                <c:pt idx="140">
                  <c:v>33.333333000000003</c:v>
                </c:pt>
                <c:pt idx="141">
                  <c:v>33.333333000000003</c:v>
                </c:pt>
                <c:pt idx="142">
                  <c:v>33.333333000000003</c:v>
                </c:pt>
                <c:pt idx="143">
                  <c:v>33.333333000000003</c:v>
                </c:pt>
                <c:pt idx="144">
                  <c:v>36.666666999999997</c:v>
                </c:pt>
                <c:pt idx="145">
                  <c:v>40</c:v>
                </c:pt>
                <c:pt idx="146">
                  <c:v>43.333333000000003</c:v>
                </c:pt>
                <c:pt idx="147">
                  <c:v>43.333333000000003</c:v>
                </c:pt>
                <c:pt idx="148">
                  <c:v>46.666666999999997</c:v>
                </c:pt>
                <c:pt idx="149">
                  <c:v>50</c:v>
                </c:pt>
                <c:pt idx="150">
                  <c:v>50</c:v>
                </c:pt>
                <c:pt idx="151">
                  <c:v>46.666666999999997</c:v>
                </c:pt>
                <c:pt idx="152">
                  <c:v>46.666666999999997</c:v>
                </c:pt>
                <c:pt idx="153">
                  <c:v>43.333333000000003</c:v>
                </c:pt>
                <c:pt idx="154">
                  <c:v>43.333333000000003</c:v>
                </c:pt>
                <c:pt idx="155">
                  <c:v>40</c:v>
                </c:pt>
                <c:pt idx="156">
                  <c:v>36.666666999999997</c:v>
                </c:pt>
                <c:pt idx="157">
                  <c:v>36.666666999999997</c:v>
                </c:pt>
                <c:pt idx="158">
                  <c:v>36.666666999999997</c:v>
                </c:pt>
                <c:pt idx="159">
                  <c:v>36.666666999999997</c:v>
                </c:pt>
                <c:pt idx="160">
                  <c:v>36.666666999999997</c:v>
                </c:pt>
                <c:pt idx="161">
                  <c:v>36.666666999999997</c:v>
                </c:pt>
                <c:pt idx="162">
                  <c:v>36.666666999999997</c:v>
                </c:pt>
                <c:pt idx="163">
                  <c:v>36.666666999999997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43.333333000000003</c:v>
                </c:pt>
                <c:pt idx="168">
                  <c:v>40</c:v>
                </c:pt>
                <c:pt idx="169">
                  <c:v>36.666666999999997</c:v>
                </c:pt>
                <c:pt idx="170">
                  <c:v>33.333333000000003</c:v>
                </c:pt>
                <c:pt idx="171">
                  <c:v>33.333333000000003</c:v>
                </c:pt>
                <c:pt idx="172">
                  <c:v>33.333333000000003</c:v>
                </c:pt>
                <c:pt idx="173">
                  <c:v>33.333333000000003</c:v>
                </c:pt>
                <c:pt idx="174">
                  <c:v>33.333333000000003</c:v>
                </c:pt>
                <c:pt idx="175">
                  <c:v>33.333333000000003</c:v>
                </c:pt>
                <c:pt idx="176">
                  <c:v>33.333333000000003</c:v>
                </c:pt>
                <c:pt idx="177">
                  <c:v>30</c:v>
                </c:pt>
                <c:pt idx="178">
                  <c:v>26.666667</c:v>
                </c:pt>
                <c:pt idx="179">
                  <c:v>23.333333</c:v>
                </c:pt>
                <c:pt idx="180">
                  <c:v>20</c:v>
                </c:pt>
                <c:pt idx="181">
                  <c:v>20</c:v>
                </c:pt>
                <c:pt idx="182">
                  <c:v>20</c:v>
                </c:pt>
                <c:pt idx="183">
                  <c:v>20</c:v>
                </c:pt>
                <c:pt idx="184">
                  <c:v>20</c:v>
                </c:pt>
                <c:pt idx="185">
                  <c:v>20</c:v>
                </c:pt>
                <c:pt idx="186">
                  <c:v>20</c:v>
                </c:pt>
                <c:pt idx="187">
                  <c:v>20</c:v>
                </c:pt>
                <c:pt idx="188">
                  <c:v>23.333333</c:v>
                </c:pt>
                <c:pt idx="189">
                  <c:v>26.666667</c:v>
                </c:pt>
                <c:pt idx="190">
                  <c:v>30</c:v>
                </c:pt>
                <c:pt idx="191">
                  <c:v>30</c:v>
                </c:pt>
                <c:pt idx="192">
                  <c:v>33.333333000000003</c:v>
                </c:pt>
                <c:pt idx="193">
                  <c:v>36.666666999999997</c:v>
                </c:pt>
                <c:pt idx="194">
                  <c:v>36.666666999999997</c:v>
                </c:pt>
                <c:pt idx="195">
                  <c:v>40</c:v>
                </c:pt>
                <c:pt idx="196">
                  <c:v>43.333333000000003</c:v>
                </c:pt>
                <c:pt idx="197">
                  <c:v>40</c:v>
                </c:pt>
                <c:pt idx="198">
                  <c:v>40</c:v>
                </c:pt>
                <c:pt idx="199">
                  <c:v>40</c:v>
                </c:pt>
                <c:pt idx="200">
                  <c:v>40</c:v>
                </c:pt>
                <c:pt idx="201">
                  <c:v>40</c:v>
                </c:pt>
                <c:pt idx="202">
                  <c:v>40</c:v>
                </c:pt>
                <c:pt idx="203">
                  <c:v>40</c:v>
                </c:pt>
                <c:pt idx="204">
                  <c:v>36.666666999999997</c:v>
                </c:pt>
                <c:pt idx="205">
                  <c:v>33.333333000000003</c:v>
                </c:pt>
                <c:pt idx="206">
                  <c:v>30</c:v>
                </c:pt>
                <c:pt idx="207">
                  <c:v>30</c:v>
                </c:pt>
                <c:pt idx="208">
                  <c:v>30</c:v>
                </c:pt>
                <c:pt idx="209">
                  <c:v>30</c:v>
                </c:pt>
                <c:pt idx="210">
                  <c:v>30</c:v>
                </c:pt>
                <c:pt idx="211">
                  <c:v>30</c:v>
                </c:pt>
                <c:pt idx="212">
                  <c:v>30</c:v>
                </c:pt>
                <c:pt idx="213">
                  <c:v>30</c:v>
                </c:pt>
                <c:pt idx="214">
                  <c:v>30</c:v>
                </c:pt>
                <c:pt idx="215">
                  <c:v>33.333333000000003</c:v>
                </c:pt>
                <c:pt idx="216">
                  <c:v>33.333333000000003</c:v>
                </c:pt>
                <c:pt idx="217">
                  <c:v>30</c:v>
                </c:pt>
                <c:pt idx="218">
                  <c:v>26.666667</c:v>
                </c:pt>
                <c:pt idx="219">
                  <c:v>23.333333</c:v>
                </c:pt>
                <c:pt idx="220">
                  <c:v>20</c:v>
                </c:pt>
                <c:pt idx="221">
                  <c:v>20</c:v>
                </c:pt>
                <c:pt idx="222">
                  <c:v>16.666667</c:v>
                </c:pt>
                <c:pt idx="223">
                  <c:v>13.333333</c:v>
                </c:pt>
                <c:pt idx="224">
                  <c:v>10</c:v>
                </c:pt>
                <c:pt idx="225">
                  <c:v>6.6666670000000003</c:v>
                </c:pt>
                <c:pt idx="226">
                  <c:v>3.3333330000000001</c:v>
                </c:pt>
                <c:pt idx="227">
                  <c:v>3.3333330000000001</c:v>
                </c:pt>
                <c:pt idx="228">
                  <c:v>3.3333330000000001</c:v>
                </c:pt>
                <c:pt idx="229">
                  <c:v>6.6666670000000003</c:v>
                </c:pt>
                <c:pt idx="230">
                  <c:v>10</c:v>
                </c:pt>
                <c:pt idx="231">
                  <c:v>13.333333</c:v>
                </c:pt>
                <c:pt idx="232">
                  <c:v>16.666667</c:v>
                </c:pt>
                <c:pt idx="233">
                  <c:v>20</c:v>
                </c:pt>
                <c:pt idx="234">
                  <c:v>23.333333</c:v>
                </c:pt>
                <c:pt idx="235">
                  <c:v>26.666667</c:v>
                </c:pt>
                <c:pt idx="236">
                  <c:v>30</c:v>
                </c:pt>
                <c:pt idx="237">
                  <c:v>30</c:v>
                </c:pt>
                <c:pt idx="238">
                  <c:v>33.333333000000003</c:v>
                </c:pt>
                <c:pt idx="239">
                  <c:v>36.666666999999997</c:v>
                </c:pt>
                <c:pt idx="240">
                  <c:v>36.666666999999997</c:v>
                </c:pt>
                <c:pt idx="241">
                  <c:v>36.666666999999997</c:v>
                </c:pt>
                <c:pt idx="242">
                  <c:v>36.666666999999997</c:v>
                </c:pt>
                <c:pt idx="243">
                  <c:v>36.666666999999997</c:v>
                </c:pt>
                <c:pt idx="244">
                  <c:v>40</c:v>
                </c:pt>
                <c:pt idx="245">
                  <c:v>36.666666999999997</c:v>
                </c:pt>
                <c:pt idx="246">
                  <c:v>36.666666999999997</c:v>
                </c:pt>
                <c:pt idx="247">
                  <c:v>36.666666999999997</c:v>
                </c:pt>
                <c:pt idx="248">
                  <c:v>36.666666999999997</c:v>
                </c:pt>
                <c:pt idx="249">
                  <c:v>40</c:v>
                </c:pt>
                <c:pt idx="250">
                  <c:v>43.333333000000003</c:v>
                </c:pt>
                <c:pt idx="251">
                  <c:v>46.666666999999997</c:v>
                </c:pt>
                <c:pt idx="252">
                  <c:v>50</c:v>
                </c:pt>
                <c:pt idx="253">
                  <c:v>53.333333000000003</c:v>
                </c:pt>
                <c:pt idx="254">
                  <c:v>56.666666999999997</c:v>
                </c:pt>
                <c:pt idx="255">
                  <c:v>60</c:v>
                </c:pt>
                <c:pt idx="256">
                  <c:v>60</c:v>
                </c:pt>
                <c:pt idx="257">
                  <c:v>60</c:v>
                </c:pt>
                <c:pt idx="258">
                  <c:v>63.333333000000003</c:v>
                </c:pt>
                <c:pt idx="259">
                  <c:v>60</c:v>
                </c:pt>
                <c:pt idx="260">
                  <c:v>60</c:v>
                </c:pt>
                <c:pt idx="261">
                  <c:v>56.666666999999997</c:v>
                </c:pt>
                <c:pt idx="262">
                  <c:v>53.333333000000003</c:v>
                </c:pt>
                <c:pt idx="263">
                  <c:v>50</c:v>
                </c:pt>
                <c:pt idx="264">
                  <c:v>46.666666999999997</c:v>
                </c:pt>
                <c:pt idx="265">
                  <c:v>43.333333000000003</c:v>
                </c:pt>
                <c:pt idx="266">
                  <c:v>40</c:v>
                </c:pt>
                <c:pt idx="267">
                  <c:v>40</c:v>
                </c:pt>
                <c:pt idx="268">
                  <c:v>40</c:v>
                </c:pt>
                <c:pt idx="269">
                  <c:v>40</c:v>
                </c:pt>
                <c:pt idx="270">
                  <c:v>43.333333000000003</c:v>
                </c:pt>
                <c:pt idx="271">
                  <c:v>46.666666999999997</c:v>
                </c:pt>
                <c:pt idx="272">
                  <c:v>50</c:v>
                </c:pt>
                <c:pt idx="273">
                  <c:v>53.333333000000003</c:v>
                </c:pt>
                <c:pt idx="274">
                  <c:v>53.333333000000003</c:v>
                </c:pt>
                <c:pt idx="275">
                  <c:v>53.333333000000003</c:v>
                </c:pt>
                <c:pt idx="276">
                  <c:v>56.666666999999997</c:v>
                </c:pt>
                <c:pt idx="277">
                  <c:v>56.666666999999997</c:v>
                </c:pt>
                <c:pt idx="278">
                  <c:v>0</c:v>
                </c:pt>
                <c:pt idx="279">
                  <c:v>60</c:v>
                </c:pt>
                <c:pt idx="280">
                  <c:v>60</c:v>
                </c:pt>
                <c:pt idx="281">
                  <c:v>60</c:v>
                </c:pt>
                <c:pt idx="282">
                  <c:v>60</c:v>
                </c:pt>
                <c:pt idx="283">
                  <c:v>60</c:v>
                </c:pt>
                <c:pt idx="284">
                  <c:v>60</c:v>
                </c:pt>
                <c:pt idx="285">
                  <c:v>60</c:v>
                </c:pt>
                <c:pt idx="286">
                  <c:v>60</c:v>
                </c:pt>
                <c:pt idx="287">
                  <c:v>60</c:v>
                </c:pt>
                <c:pt idx="288">
                  <c:v>60</c:v>
                </c:pt>
                <c:pt idx="289">
                  <c:v>60</c:v>
                </c:pt>
                <c:pt idx="290">
                  <c:v>60</c:v>
                </c:pt>
                <c:pt idx="291">
                  <c:v>56.666666999999997</c:v>
                </c:pt>
                <c:pt idx="292">
                  <c:v>56.666666999999997</c:v>
                </c:pt>
                <c:pt idx="293">
                  <c:v>56.666666999999997</c:v>
                </c:pt>
                <c:pt idx="294">
                  <c:v>56.666666999999997</c:v>
                </c:pt>
                <c:pt idx="295">
                  <c:v>56.666666999999997</c:v>
                </c:pt>
                <c:pt idx="296">
                  <c:v>56.666666999999997</c:v>
                </c:pt>
                <c:pt idx="297">
                  <c:v>56.666666999999997</c:v>
                </c:pt>
                <c:pt idx="298">
                  <c:v>60</c:v>
                </c:pt>
                <c:pt idx="299">
                  <c:v>56.666666999999997</c:v>
                </c:pt>
                <c:pt idx="300">
                  <c:v>56.666666999999997</c:v>
                </c:pt>
                <c:pt idx="301">
                  <c:v>53.333333000000003</c:v>
                </c:pt>
                <c:pt idx="302">
                  <c:v>50</c:v>
                </c:pt>
                <c:pt idx="303">
                  <c:v>46.666666999999997</c:v>
                </c:pt>
                <c:pt idx="304">
                  <c:v>46.666666999999997</c:v>
                </c:pt>
                <c:pt idx="305">
                  <c:v>46.666666999999997</c:v>
                </c:pt>
                <c:pt idx="306">
                  <c:v>46.666666999999997</c:v>
                </c:pt>
                <c:pt idx="307">
                  <c:v>46.666666999999997</c:v>
                </c:pt>
                <c:pt idx="308">
                  <c:v>50</c:v>
                </c:pt>
                <c:pt idx="309">
                  <c:v>50</c:v>
                </c:pt>
                <c:pt idx="310">
                  <c:v>50</c:v>
                </c:pt>
                <c:pt idx="311">
                  <c:v>46.666666999999997</c:v>
                </c:pt>
                <c:pt idx="312">
                  <c:v>46.666666999999997</c:v>
                </c:pt>
                <c:pt idx="313">
                  <c:v>46.666666999999997</c:v>
                </c:pt>
                <c:pt idx="314">
                  <c:v>46.666666999999997</c:v>
                </c:pt>
                <c:pt idx="315">
                  <c:v>46.666666999999997</c:v>
                </c:pt>
                <c:pt idx="316">
                  <c:v>46.666666999999997</c:v>
                </c:pt>
                <c:pt idx="317">
                  <c:v>46.666666999999997</c:v>
                </c:pt>
                <c:pt idx="318">
                  <c:v>46.666666999999997</c:v>
                </c:pt>
                <c:pt idx="319">
                  <c:v>43.333333000000003</c:v>
                </c:pt>
                <c:pt idx="320">
                  <c:v>43.333333000000003</c:v>
                </c:pt>
                <c:pt idx="321">
                  <c:v>43.333333000000003</c:v>
                </c:pt>
                <c:pt idx="322">
                  <c:v>46.666666999999997</c:v>
                </c:pt>
                <c:pt idx="323">
                  <c:v>46.666666999999997</c:v>
                </c:pt>
                <c:pt idx="324">
                  <c:v>50</c:v>
                </c:pt>
                <c:pt idx="325">
                  <c:v>53.333333000000003</c:v>
                </c:pt>
                <c:pt idx="326">
                  <c:v>56.666666999999997</c:v>
                </c:pt>
                <c:pt idx="327">
                  <c:v>60</c:v>
                </c:pt>
                <c:pt idx="328">
                  <c:v>60</c:v>
                </c:pt>
                <c:pt idx="329">
                  <c:v>63.333333000000003</c:v>
                </c:pt>
                <c:pt idx="330">
                  <c:v>63.333333000000003</c:v>
                </c:pt>
                <c:pt idx="331">
                  <c:v>63.333333000000003</c:v>
                </c:pt>
                <c:pt idx="332">
                  <c:v>63.333333000000003</c:v>
                </c:pt>
                <c:pt idx="333">
                  <c:v>63.333333000000003</c:v>
                </c:pt>
                <c:pt idx="334">
                  <c:v>60</c:v>
                </c:pt>
                <c:pt idx="335">
                  <c:v>56.666666999999997</c:v>
                </c:pt>
                <c:pt idx="336">
                  <c:v>56.666666999999997</c:v>
                </c:pt>
                <c:pt idx="337">
                  <c:v>56.666666999999997</c:v>
                </c:pt>
                <c:pt idx="338">
                  <c:v>56.666666999999997</c:v>
                </c:pt>
                <c:pt idx="339">
                  <c:v>56.666666999999997</c:v>
                </c:pt>
                <c:pt idx="340">
                  <c:v>56.666666999999997</c:v>
                </c:pt>
                <c:pt idx="341">
                  <c:v>60</c:v>
                </c:pt>
                <c:pt idx="342">
                  <c:v>56.666666999999997</c:v>
                </c:pt>
                <c:pt idx="343">
                  <c:v>56.666666999999997</c:v>
                </c:pt>
                <c:pt idx="344">
                  <c:v>56.666666999999997</c:v>
                </c:pt>
                <c:pt idx="345">
                  <c:v>53.333333000000003</c:v>
                </c:pt>
                <c:pt idx="346">
                  <c:v>50</c:v>
                </c:pt>
                <c:pt idx="347">
                  <c:v>50</c:v>
                </c:pt>
                <c:pt idx="348">
                  <c:v>50</c:v>
                </c:pt>
                <c:pt idx="349">
                  <c:v>53.333333000000003</c:v>
                </c:pt>
                <c:pt idx="350">
                  <c:v>53.333333000000003</c:v>
                </c:pt>
                <c:pt idx="351">
                  <c:v>56.666666999999997</c:v>
                </c:pt>
                <c:pt idx="352">
                  <c:v>53.333333000000003</c:v>
                </c:pt>
                <c:pt idx="353">
                  <c:v>53.333333000000003</c:v>
                </c:pt>
                <c:pt idx="354">
                  <c:v>53.333333000000003</c:v>
                </c:pt>
                <c:pt idx="355">
                  <c:v>50</c:v>
                </c:pt>
                <c:pt idx="356">
                  <c:v>46.666666999999997</c:v>
                </c:pt>
                <c:pt idx="357">
                  <c:v>43.333333000000003</c:v>
                </c:pt>
                <c:pt idx="358">
                  <c:v>40</c:v>
                </c:pt>
                <c:pt idx="359">
                  <c:v>40</c:v>
                </c:pt>
                <c:pt idx="360">
                  <c:v>40</c:v>
                </c:pt>
                <c:pt idx="361">
                  <c:v>43.333333000000003</c:v>
                </c:pt>
                <c:pt idx="362">
                  <c:v>43.333333000000003</c:v>
                </c:pt>
                <c:pt idx="363">
                  <c:v>43.333333000000003</c:v>
                </c:pt>
                <c:pt idx="364">
                  <c:v>46.666666999999997</c:v>
                </c:pt>
                <c:pt idx="365">
                  <c:v>50</c:v>
                </c:pt>
                <c:pt idx="366">
                  <c:v>53.333333000000003</c:v>
                </c:pt>
                <c:pt idx="367">
                  <c:v>50</c:v>
                </c:pt>
                <c:pt idx="368">
                  <c:v>46.666666999999997</c:v>
                </c:pt>
                <c:pt idx="369">
                  <c:v>43.333333000000003</c:v>
                </c:pt>
                <c:pt idx="370">
                  <c:v>40</c:v>
                </c:pt>
                <c:pt idx="371">
                  <c:v>36.666666999999997</c:v>
                </c:pt>
                <c:pt idx="372">
                  <c:v>36.666666999999997</c:v>
                </c:pt>
                <c:pt idx="373">
                  <c:v>33.333333000000003</c:v>
                </c:pt>
                <c:pt idx="374">
                  <c:v>30</c:v>
                </c:pt>
                <c:pt idx="375">
                  <c:v>33.333333000000003</c:v>
                </c:pt>
                <c:pt idx="376">
                  <c:v>33.333333000000003</c:v>
                </c:pt>
                <c:pt idx="377">
                  <c:v>33.333333000000003</c:v>
                </c:pt>
                <c:pt idx="378">
                  <c:v>33.333333000000003</c:v>
                </c:pt>
                <c:pt idx="379">
                  <c:v>33.333333000000003</c:v>
                </c:pt>
                <c:pt idx="380">
                  <c:v>36.666666999999997</c:v>
                </c:pt>
                <c:pt idx="381">
                  <c:v>33.333333000000003</c:v>
                </c:pt>
                <c:pt idx="382">
                  <c:v>36.666666999999997</c:v>
                </c:pt>
                <c:pt idx="383">
                  <c:v>40</c:v>
                </c:pt>
                <c:pt idx="384">
                  <c:v>40</c:v>
                </c:pt>
                <c:pt idx="385">
                  <c:v>40</c:v>
                </c:pt>
                <c:pt idx="386">
                  <c:v>40</c:v>
                </c:pt>
                <c:pt idx="387">
                  <c:v>40</c:v>
                </c:pt>
                <c:pt idx="388">
                  <c:v>40</c:v>
                </c:pt>
                <c:pt idx="389">
                  <c:v>36.666666999999997</c:v>
                </c:pt>
                <c:pt idx="390">
                  <c:v>33.333333000000003</c:v>
                </c:pt>
                <c:pt idx="391">
                  <c:v>30</c:v>
                </c:pt>
                <c:pt idx="392">
                  <c:v>30</c:v>
                </c:pt>
                <c:pt idx="393">
                  <c:v>30</c:v>
                </c:pt>
                <c:pt idx="394">
                  <c:v>26.666667</c:v>
                </c:pt>
                <c:pt idx="395">
                  <c:v>23.333333</c:v>
                </c:pt>
                <c:pt idx="396">
                  <c:v>20</c:v>
                </c:pt>
                <c:pt idx="397">
                  <c:v>20</c:v>
                </c:pt>
                <c:pt idx="398">
                  <c:v>20</c:v>
                </c:pt>
                <c:pt idx="399">
                  <c:v>20</c:v>
                </c:pt>
                <c:pt idx="400">
                  <c:v>23.333333</c:v>
                </c:pt>
                <c:pt idx="401">
                  <c:v>23.333333</c:v>
                </c:pt>
                <c:pt idx="402">
                  <c:v>23.333333</c:v>
                </c:pt>
                <c:pt idx="403">
                  <c:v>23.333333</c:v>
                </c:pt>
                <c:pt idx="404">
                  <c:v>26.666667</c:v>
                </c:pt>
                <c:pt idx="405">
                  <c:v>26.666667</c:v>
                </c:pt>
                <c:pt idx="406">
                  <c:v>30</c:v>
                </c:pt>
                <c:pt idx="407">
                  <c:v>33.333333000000003</c:v>
                </c:pt>
                <c:pt idx="408">
                  <c:v>36.666666999999997</c:v>
                </c:pt>
                <c:pt idx="409">
                  <c:v>36.666666999999997</c:v>
                </c:pt>
                <c:pt idx="410">
                  <c:v>36.666666999999997</c:v>
                </c:pt>
                <c:pt idx="411">
                  <c:v>40</c:v>
                </c:pt>
                <c:pt idx="412">
                  <c:v>40</c:v>
                </c:pt>
                <c:pt idx="413">
                  <c:v>40</c:v>
                </c:pt>
                <c:pt idx="414">
                  <c:v>40</c:v>
                </c:pt>
                <c:pt idx="415">
                  <c:v>40</c:v>
                </c:pt>
                <c:pt idx="416">
                  <c:v>40</c:v>
                </c:pt>
                <c:pt idx="417">
                  <c:v>40</c:v>
                </c:pt>
                <c:pt idx="418">
                  <c:v>43.333333000000003</c:v>
                </c:pt>
                <c:pt idx="419">
                  <c:v>43.333333000000003</c:v>
                </c:pt>
                <c:pt idx="420">
                  <c:v>43.333333000000003</c:v>
                </c:pt>
                <c:pt idx="421">
                  <c:v>43.333333000000003</c:v>
                </c:pt>
                <c:pt idx="422">
                  <c:v>43.333333000000003</c:v>
                </c:pt>
                <c:pt idx="423">
                  <c:v>43.333333000000003</c:v>
                </c:pt>
                <c:pt idx="424">
                  <c:v>43.333333000000003</c:v>
                </c:pt>
                <c:pt idx="425">
                  <c:v>43.333333000000003</c:v>
                </c:pt>
                <c:pt idx="426">
                  <c:v>46.666666999999997</c:v>
                </c:pt>
                <c:pt idx="427">
                  <c:v>50</c:v>
                </c:pt>
                <c:pt idx="428">
                  <c:v>53.333333000000003</c:v>
                </c:pt>
                <c:pt idx="429">
                  <c:v>53.333333000000003</c:v>
                </c:pt>
                <c:pt idx="430">
                  <c:v>50</c:v>
                </c:pt>
                <c:pt idx="431">
                  <c:v>50</c:v>
                </c:pt>
                <c:pt idx="432">
                  <c:v>50</c:v>
                </c:pt>
                <c:pt idx="433">
                  <c:v>50</c:v>
                </c:pt>
                <c:pt idx="434">
                  <c:v>50</c:v>
                </c:pt>
                <c:pt idx="435">
                  <c:v>50</c:v>
                </c:pt>
                <c:pt idx="436">
                  <c:v>50</c:v>
                </c:pt>
                <c:pt idx="437">
                  <c:v>46.666666999999997</c:v>
                </c:pt>
                <c:pt idx="438">
                  <c:v>43.333333000000003</c:v>
                </c:pt>
                <c:pt idx="439">
                  <c:v>43.333333000000003</c:v>
                </c:pt>
                <c:pt idx="440">
                  <c:v>40</c:v>
                </c:pt>
                <c:pt idx="441">
                  <c:v>40</c:v>
                </c:pt>
                <c:pt idx="442">
                  <c:v>36.666666999999997</c:v>
                </c:pt>
                <c:pt idx="443">
                  <c:v>36.666666999999997</c:v>
                </c:pt>
                <c:pt idx="444">
                  <c:v>33.333333000000003</c:v>
                </c:pt>
                <c:pt idx="445">
                  <c:v>33.333333000000003</c:v>
                </c:pt>
                <c:pt idx="446">
                  <c:v>33.333333000000003</c:v>
                </c:pt>
                <c:pt idx="447">
                  <c:v>33.333333000000003</c:v>
                </c:pt>
                <c:pt idx="448">
                  <c:v>30</c:v>
                </c:pt>
                <c:pt idx="449">
                  <c:v>33.333333000000003</c:v>
                </c:pt>
                <c:pt idx="450">
                  <c:v>36.666666999999997</c:v>
                </c:pt>
                <c:pt idx="451">
                  <c:v>36.666666999999997</c:v>
                </c:pt>
                <c:pt idx="452">
                  <c:v>40</c:v>
                </c:pt>
                <c:pt idx="453">
                  <c:v>43.333333000000003</c:v>
                </c:pt>
                <c:pt idx="454">
                  <c:v>46.666666999999997</c:v>
                </c:pt>
                <c:pt idx="455">
                  <c:v>50</c:v>
                </c:pt>
                <c:pt idx="456">
                  <c:v>46.666666999999997</c:v>
                </c:pt>
                <c:pt idx="457">
                  <c:v>43.333333000000003</c:v>
                </c:pt>
                <c:pt idx="458">
                  <c:v>40</c:v>
                </c:pt>
                <c:pt idx="459">
                  <c:v>40</c:v>
                </c:pt>
                <c:pt idx="460">
                  <c:v>40</c:v>
                </c:pt>
                <c:pt idx="461">
                  <c:v>40</c:v>
                </c:pt>
                <c:pt idx="462">
                  <c:v>40</c:v>
                </c:pt>
                <c:pt idx="463">
                  <c:v>40</c:v>
                </c:pt>
                <c:pt idx="464">
                  <c:v>36.666666999999997</c:v>
                </c:pt>
                <c:pt idx="465">
                  <c:v>33.333333000000003</c:v>
                </c:pt>
                <c:pt idx="466">
                  <c:v>30</c:v>
                </c:pt>
                <c:pt idx="467">
                  <c:v>30</c:v>
                </c:pt>
                <c:pt idx="468">
                  <c:v>30</c:v>
                </c:pt>
                <c:pt idx="469">
                  <c:v>30</c:v>
                </c:pt>
                <c:pt idx="470">
                  <c:v>33.333333000000003</c:v>
                </c:pt>
                <c:pt idx="471">
                  <c:v>33.333333000000003</c:v>
                </c:pt>
                <c:pt idx="472">
                  <c:v>36.666666999999997</c:v>
                </c:pt>
                <c:pt idx="473">
                  <c:v>36.666666999999997</c:v>
                </c:pt>
                <c:pt idx="474">
                  <c:v>0</c:v>
                </c:pt>
                <c:pt idx="475">
                  <c:v>40</c:v>
                </c:pt>
                <c:pt idx="476">
                  <c:v>43.333333000000003</c:v>
                </c:pt>
                <c:pt idx="477">
                  <c:v>43.333333000000003</c:v>
                </c:pt>
                <c:pt idx="478">
                  <c:v>43.333333000000003</c:v>
                </c:pt>
                <c:pt idx="479">
                  <c:v>43.333333000000003</c:v>
                </c:pt>
                <c:pt idx="480">
                  <c:v>40</c:v>
                </c:pt>
                <c:pt idx="481">
                  <c:v>36.666666999999997</c:v>
                </c:pt>
                <c:pt idx="482">
                  <c:v>40</c:v>
                </c:pt>
                <c:pt idx="483">
                  <c:v>36.666666999999997</c:v>
                </c:pt>
                <c:pt idx="484">
                  <c:v>36.666666999999997</c:v>
                </c:pt>
                <c:pt idx="485">
                  <c:v>36.666666999999997</c:v>
                </c:pt>
                <c:pt idx="486">
                  <c:v>36.666666999999997</c:v>
                </c:pt>
                <c:pt idx="487">
                  <c:v>40</c:v>
                </c:pt>
                <c:pt idx="488">
                  <c:v>43.333333000000003</c:v>
                </c:pt>
                <c:pt idx="489">
                  <c:v>46.666666999999997</c:v>
                </c:pt>
                <c:pt idx="490">
                  <c:v>50</c:v>
                </c:pt>
                <c:pt idx="491">
                  <c:v>53.333333000000003</c:v>
                </c:pt>
                <c:pt idx="492">
                  <c:v>56.666666999999997</c:v>
                </c:pt>
                <c:pt idx="493">
                  <c:v>60</c:v>
                </c:pt>
                <c:pt idx="494">
                  <c:v>63.333333000000003</c:v>
                </c:pt>
                <c:pt idx="495">
                  <c:v>66.666667000000004</c:v>
                </c:pt>
                <c:pt idx="496">
                  <c:v>70</c:v>
                </c:pt>
                <c:pt idx="497">
                  <c:v>73.333332999999996</c:v>
                </c:pt>
                <c:pt idx="498">
                  <c:v>76.666667000000004</c:v>
                </c:pt>
                <c:pt idx="499">
                  <c:v>80</c:v>
                </c:pt>
                <c:pt idx="500">
                  <c:v>80</c:v>
                </c:pt>
                <c:pt idx="501">
                  <c:v>76.666667000000004</c:v>
                </c:pt>
                <c:pt idx="502">
                  <c:v>73.333332999999996</c:v>
                </c:pt>
                <c:pt idx="503">
                  <c:v>73.333332999999996</c:v>
                </c:pt>
                <c:pt idx="504">
                  <c:v>70</c:v>
                </c:pt>
                <c:pt idx="505">
                  <c:v>66.666667000000004</c:v>
                </c:pt>
                <c:pt idx="506">
                  <c:v>63.333333000000003</c:v>
                </c:pt>
                <c:pt idx="507">
                  <c:v>63.333333000000003</c:v>
                </c:pt>
                <c:pt idx="508">
                  <c:v>63.333333000000003</c:v>
                </c:pt>
                <c:pt idx="509">
                  <c:v>63.333333000000003</c:v>
                </c:pt>
                <c:pt idx="510">
                  <c:v>66.666667000000004</c:v>
                </c:pt>
                <c:pt idx="511">
                  <c:v>70</c:v>
                </c:pt>
                <c:pt idx="512">
                  <c:v>70</c:v>
                </c:pt>
                <c:pt idx="513">
                  <c:v>70</c:v>
                </c:pt>
                <c:pt idx="514">
                  <c:v>66.666667000000004</c:v>
                </c:pt>
                <c:pt idx="515">
                  <c:v>66.666667000000004</c:v>
                </c:pt>
                <c:pt idx="516">
                  <c:v>63.333333000000003</c:v>
                </c:pt>
                <c:pt idx="517">
                  <c:v>63.333333000000003</c:v>
                </c:pt>
                <c:pt idx="518">
                  <c:v>60</c:v>
                </c:pt>
                <c:pt idx="519">
                  <c:v>60</c:v>
                </c:pt>
                <c:pt idx="520">
                  <c:v>60</c:v>
                </c:pt>
                <c:pt idx="521">
                  <c:v>60</c:v>
                </c:pt>
                <c:pt idx="522">
                  <c:v>60</c:v>
                </c:pt>
                <c:pt idx="523">
                  <c:v>60</c:v>
                </c:pt>
                <c:pt idx="524">
                  <c:v>60</c:v>
                </c:pt>
                <c:pt idx="525">
                  <c:v>60</c:v>
                </c:pt>
                <c:pt idx="526">
                  <c:v>60</c:v>
                </c:pt>
                <c:pt idx="527">
                  <c:v>56.666666999999997</c:v>
                </c:pt>
                <c:pt idx="528">
                  <c:v>53.333333000000003</c:v>
                </c:pt>
                <c:pt idx="529">
                  <c:v>50</c:v>
                </c:pt>
                <c:pt idx="530">
                  <c:v>46.666666999999997</c:v>
                </c:pt>
                <c:pt idx="531">
                  <c:v>50</c:v>
                </c:pt>
                <c:pt idx="532">
                  <c:v>53.333333000000003</c:v>
                </c:pt>
                <c:pt idx="533">
                  <c:v>53.333333000000003</c:v>
                </c:pt>
                <c:pt idx="534">
                  <c:v>0</c:v>
                </c:pt>
                <c:pt idx="535">
                  <c:v>53.333333000000003</c:v>
                </c:pt>
                <c:pt idx="536">
                  <c:v>53.333333000000003</c:v>
                </c:pt>
                <c:pt idx="537">
                  <c:v>53.333333000000003</c:v>
                </c:pt>
                <c:pt idx="538">
                  <c:v>53.333333000000003</c:v>
                </c:pt>
                <c:pt idx="539">
                  <c:v>56.666666999999997</c:v>
                </c:pt>
                <c:pt idx="540">
                  <c:v>60</c:v>
                </c:pt>
                <c:pt idx="541">
                  <c:v>60</c:v>
                </c:pt>
                <c:pt idx="542">
                  <c:v>56.666666999999997</c:v>
                </c:pt>
                <c:pt idx="543">
                  <c:v>53.333333000000003</c:v>
                </c:pt>
                <c:pt idx="544">
                  <c:v>53.333333000000003</c:v>
                </c:pt>
                <c:pt idx="545">
                  <c:v>56.666666999999997</c:v>
                </c:pt>
                <c:pt idx="546">
                  <c:v>53.333333000000003</c:v>
                </c:pt>
                <c:pt idx="547">
                  <c:v>53.333333000000003</c:v>
                </c:pt>
                <c:pt idx="548">
                  <c:v>50</c:v>
                </c:pt>
                <c:pt idx="549">
                  <c:v>53.333333000000003</c:v>
                </c:pt>
                <c:pt idx="550">
                  <c:v>50</c:v>
                </c:pt>
                <c:pt idx="551">
                  <c:v>46.666666999999997</c:v>
                </c:pt>
                <c:pt idx="552">
                  <c:v>43.333333000000003</c:v>
                </c:pt>
                <c:pt idx="553">
                  <c:v>40</c:v>
                </c:pt>
                <c:pt idx="554">
                  <c:v>36.666666999999997</c:v>
                </c:pt>
                <c:pt idx="555">
                  <c:v>33.333333000000003</c:v>
                </c:pt>
                <c:pt idx="556">
                  <c:v>30</c:v>
                </c:pt>
                <c:pt idx="557">
                  <c:v>26.666667</c:v>
                </c:pt>
                <c:pt idx="558">
                  <c:v>26.666667</c:v>
                </c:pt>
                <c:pt idx="559">
                  <c:v>26.666667</c:v>
                </c:pt>
                <c:pt idx="560">
                  <c:v>26.666667</c:v>
                </c:pt>
                <c:pt idx="561">
                  <c:v>26.666667</c:v>
                </c:pt>
                <c:pt idx="562">
                  <c:v>26.666667</c:v>
                </c:pt>
                <c:pt idx="563">
                  <c:v>26.666667</c:v>
                </c:pt>
                <c:pt idx="564">
                  <c:v>26.666667</c:v>
                </c:pt>
                <c:pt idx="565">
                  <c:v>30</c:v>
                </c:pt>
                <c:pt idx="566">
                  <c:v>33.333333000000003</c:v>
                </c:pt>
                <c:pt idx="567">
                  <c:v>33.333333000000003</c:v>
                </c:pt>
                <c:pt idx="568">
                  <c:v>0</c:v>
                </c:pt>
                <c:pt idx="569">
                  <c:v>36.666666999999997</c:v>
                </c:pt>
                <c:pt idx="570">
                  <c:v>33.333333000000003</c:v>
                </c:pt>
                <c:pt idx="571">
                  <c:v>30</c:v>
                </c:pt>
                <c:pt idx="572">
                  <c:v>30</c:v>
                </c:pt>
                <c:pt idx="573">
                  <c:v>33.333333000000003</c:v>
                </c:pt>
                <c:pt idx="574">
                  <c:v>36.666666999999997</c:v>
                </c:pt>
                <c:pt idx="575">
                  <c:v>36.666666999999997</c:v>
                </c:pt>
                <c:pt idx="576">
                  <c:v>36.666666999999997</c:v>
                </c:pt>
                <c:pt idx="577">
                  <c:v>40</c:v>
                </c:pt>
                <c:pt idx="578">
                  <c:v>43.333333000000003</c:v>
                </c:pt>
                <c:pt idx="579">
                  <c:v>46.666666999999997</c:v>
                </c:pt>
                <c:pt idx="580">
                  <c:v>43.333333000000003</c:v>
                </c:pt>
                <c:pt idx="581">
                  <c:v>43.333333000000003</c:v>
                </c:pt>
                <c:pt idx="582">
                  <c:v>46.666666999999997</c:v>
                </c:pt>
                <c:pt idx="583">
                  <c:v>50</c:v>
                </c:pt>
                <c:pt idx="584">
                  <c:v>53.333333000000003</c:v>
                </c:pt>
                <c:pt idx="585">
                  <c:v>56.666666999999997</c:v>
                </c:pt>
                <c:pt idx="586">
                  <c:v>56.666666999999997</c:v>
                </c:pt>
                <c:pt idx="587">
                  <c:v>60</c:v>
                </c:pt>
                <c:pt idx="588">
                  <c:v>60</c:v>
                </c:pt>
                <c:pt idx="589">
                  <c:v>60</c:v>
                </c:pt>
                <c:pt idx="590">
                  <c:v>60</c:v>
                </c:pt>
                <c:pt idx="591">
                  <c:v>60</c:v>
                </c:pt>
                <c:pt idx="592">
                  <c:v>60</c:v>
                </c:pt>
                <c:pt idx="593">
                  <c:v>56.666666999999997</c:v>
                </c:pt>
                <c:pt idx="594">
                  <c:v>53.333333000000003</c:v>
                </c:pt>
                <c:pt idx="595">
                  <c:v>50</c:v>
                </c:pt>
                <c:pt idx="596">
                  <c:v>46.666666999999997</c:v>
                </c:pt>
                <c:pt idx="597">
                  <c:v>43.333333000000003</c:v>
                </c:pt>
                <c:pt idx="598">
                  <c:v>46.666666999999997</c:v>
                </c:pt>
                <c:pt idx="599">
                  <c:v>46.666666999999997</c:v>
                </c:pt>
                <c:pt idx="600">
                  <c:v>50</c:v>
                </c:pt>
                <c:pt idx="601">
                  <c:v>53.333333000000003</c:v>
                </c:pt>
                <c:pt idx="602">
                  <c:v>53.333333000000003</c:v>
                </c:pt>
                <c:pt idx="603">
                  <c:v>53.333333000000003</c:v>
                </c:pt>
                <c:pt idx="604">
                  <c:v>53.333333000000003</c:v>
                </c:pt>
                <c:pt idx="605">
                  <c:v>56.666666999999997</c:v>
                </c:pt>
                <c:pt idx="606">
                  <c:v>53.333333000000003</c:v>
                </c:pt>
                <c:pt idx="607">
                  <c:v>50</c:v>
                </c:pt>
                <c:pt idx="608">
                  <c:v>46.666666999999997</c:v>
                </c:pt>
                <c:pt idx="609">
                  <c:v>46.666666999999997</c:v>
                </c:pt>
                <c:pt idx="610">
                  <c:v>46.666666999999997</c:v>
                </c:pt>
                <c:pt idx="611">
                  <c:v>46.666666999999997</c:v>
                </c:pt>
                <c:pt idx="612">
                  <c:v>43.333333000000003</c:v>
                </c:pt>
                <c:pt idx="613">
                  <c:v>40</c:v>
                </c:pt>
                <c:pt idx="614">
                  <c:v>36.666666999999997</c:v>
                </c:pt>
                <c:pt idx="615">
                  <c:v>0</c:v>
                </c:pt>
                <c:pt idx="616">
                  <c:v>36.666666999999997</c:v>
                </c:pt>
                <c:pt idx="617">
                  <c:v>40</c:v>
                </c:pt>
                <c:pt idx="618">
                  <c:v>40</c:v>
                </c:pt>
                <c:pt idx="619">
                  <c:v>43.333333000000003</c:v>
                </c:pt>
                <c:pt idx="620">
                  <c:v>46.666666999999997</c:v>
                </c:pt>
                <c:pt idx="621">
                  <c:v>46.666666999999997</c:v>
                </c:pt>
                <c:pt idx="622">
                  <c:v>50</c:v>
                </c:pt>
                <c:pt idx="623">
                  <c:v>53.333333000000003</c:v>
                </c:pt>
                <c:pt idx="624">
                  <c:v>56.666666999999997</c:v>
                </c:pt>
                <c:pt idx="625">
                  <c:v>60</c:v>
                </c:pt>
                <c:pt idx="626">
                  <c:v>63.333333000000003</c:v>
                </c:pt>
                <c:pt idx="627">
                  <c:v>63.333333000000003</c:v>
                </c:pt>
                <c:pt idx="628">
                  <c:v>66.666667000000004</c:v>
                </c:pt>
                <c:pt idx="629">
                  <c:v>63.333333000000003</c:v>
                </c:pt>
                <c:pt idx="630">
                  <c:v>63.333333000000003</c:v>
                </c:pt>
                <c:pt idx="631">
                  <c:v>60</c:v>
                </c:pt>
                <c:pt idx="632">
                  <c:v>56.666666999999997</c:v>
                </c:pt>
                <c:pt idx="633">
                  <c:v>53.333333000000003</c:v>
                </c:pt>
                <c:pt idx="634">
                  <c:v>50</c:v>
                </c:pt>
                <c:pt idx="635">
                  <c:v>46.666666999999997</c:v>
                </c:pt>
                <c:pt idx="636">
                  <c:v>43.333333000000003</c:v>
                </c:pt>
                <c:pt idx="637">
                  <c:v>43.333333000000003</c:v>
                </c:pt>
                <c:pt idx="638">
                  <c:v>43.333333000000003</c:v>
                </c:pt>
                <c:pt idx="639">
                  <c:v>43.333333000000003</c:v>
                </c:pt>
                <c:pt idx="640">
                  <c:v>40</c:v>
                </c:pt>
                <c:pt idx="641">
                  <c:v>40</c:v>
                </c:pt>
                <c:pt idx="642">
                  <c:v>43.333333000000003</c:v>
                </c:pt>
                <c:pt idx="643">
                  <c:v>46.666666999999997</c:v>
                </c:pt>
                <c:pt idx="644">
                  <c:v>50</c:v>
                </c:pt>
                <c:pt idx="645">
                  <c:v>53.333333000000003</c:v>
                </c:pt>
                <c:pt idx="646">
                  <c:v>53.333333000000003</c:v>
                </c:pt>
                <c:pt idx="647">
                  <c:v>53.333333000000003</c:v>
                </c:pt>
                <c:pt idx="648">
                  <c:v>53.333333000000003</c:v>
                </c:pt>
                <c:pt idx="649">
                  <c:v>53.333333000000003</c:v>
                </c:pt>
                <c:pt idx="650">
                  <c:v>53.333333000000003</c:v>
                </c:pt>
                <c:pt idx="651">
                  <c:v>56.666666999999997</c:v>
                </c:pt>
                <c:pt idx="652">
                  <c:v>56.666666999999997</c:v>
                </c:pt>
                <c:pt idx="653">
                  <c:v>56.666666999999997</c:v>
                </c:pt>
                <c:pt idx="654">
                  <c:v>56.666666999999997</c:v>
                </c:pt>
                <c:pt idx="655">
                  <c:v>53.333333000000003</c:v>
                </c:pt>
                <c:pt idx="656">
                  <c:v>50</c:v>
                </c:pt>
                <c:pt idx="657">
                  <c:v>53.333333000000003</c:v>
                </c:pt>
                <c:pt idx="658">
                  <c:v>53.333333000000003</c:v>
                </c:pt>
                <c:pt idx="659">
                  <c:v>56.666666999999997</c:v>
                </c:pt>
                <c:pt idx="660">
                  <c:v>56.666666999999997</c:v>
                </c:pt>
                <c:pt idx="661">
                  <c:v>60</c:v>
                </c:pt>
                <c:pt idx="662">
                  <c:v>63.333333000000003</c:v>
                </c:pt>
                <c:pt idx="663">
                  <c:v>66.666667000000004</c:v>
                </c:pt>
                <c:pt idx="664">
                  <c:v>70</c:v>
                </c:pt>
                <c:pt idx="665">
                  <c:v>70</c:v>
                </c:pt>
                <c:pt idx="666">
                  <c:v>70</c:v>
                </c:pt>
                <c:pt idx="667">
                  <c:v>70</c:v>
                </c:pt>
                <c:pt idx="668">
                  <c:v>73.333332999999996</c:v>
                </c:pt>
                <c:pt idx="669">
                  <c:v>73.333332999999996</c:v>
                </c:pt>
                <c:pt idx="670">
                  <c:v>73.333332999999996</c:v>
                </c:pt>
                <c:pt idx="671">
                  <c:v>73.333332999999996</c:v>
                </c:pt>
                <c:pt idx="672">
                  <c:v>70</c:v>
                </c:pt>
                <c:pt idx="673">
                  <c:v>66.666667000000004</c:v>
                </c:pt>
                <c:pt idx="674">
                  <c:v>66.666667000000004</c:v>
                </c:pt>
                <c:pt idx="675">
                  <c:v>66.666667000000004</c:v>
                </c:pt>
                <c:pt idx="676">
                  <c:v>66.666667000000004</c:v>
                </c:pt>
                <c:pt idx="677">
                  <c:v>66.666667000000004</c:v>
                </c:pt>
                <c:pt idx="678">
                  <c:v>0</c:v>
                </c:pt>
                <c:pt idx="679">
                  <c:v>66.666667000000004</c:v>
                </c:pt>
                <c:pt idx="680">
                  <c:v>66.666667000000004</c:v>
                </c:pt>
                <c:pt idx="681">
                  <c:v>66.666667000000004</c:v>
                </c:pt>
                <c:pt idx="682">
                  <c:v>63.333333000000003</c:v>
                </c:pt>
                <c:pt idx="683">
                  <c:v>63.333333000000003</c:v>
                </c:pt>
                <c:pt idx="684">
                  <c:v>60</c:v>
                </c:pt>
                <c:pt idx="685">
                  <c:v>56.666666999999997</c:v>
                </c:pt>
                <c:pt idx="686">
                  <c:v>60</c:v>
                </c:pt>
                <c:pt idx="687">
                  <c:v>63.333333000000003</c:v>
                </c:pt>
                <c:pt idx="688">
                  <c:v>63.333333000000003</c:v>
                </c:pt>
                <c:pt idx="689">
                  <c:v>63.333333000000003</c:v>
                </c:pt>
                <c:pt idx="690">
                  <c:v>63.333333000000003</c:v>
                </c:pt>
                <c:pt idx="691">
                  <c:v>63.333333000000003</c:v>
                </c:pt>
                <c:pt idx="692">
                  <c:v>63.333333000000003</c:v>
                </c:pt>
                <c:pt idx="693">
                  <c:v>63.333333000000003</c:v>
                </c:pt>
                <c:pt idx="694">
                  <c:v>63.333333000000003</c:v>
                </c:pt>
                <c:pt idx="695">
                  <c:v>63.333333000000003</c:v>
                </c:pt>
                <c:pt idx="696">
                  <c:v>63.333333000000003</c:v>
                </c:pt>
                <c:pt idx="697">
                  <c:v>63.333333000000003</c:v>
                </c:pt>
                <c:pt idx="698">
                  <c:v>63.333333000000003</c:v>
                </c:pt>
                <c:pt idx="699">
                  <c:v>60</c:v>
                </c:pt>
                <c:pt idx="700">
                  <c:v>60</c:v>
                </c:pt>
                <c:pt idx="701">
                  <c:v>60</c:v>
                </c:pt>
                <c:pt idx="702">
                  <c:v>60</c:v>
                </c:pt>
                <c:pt idx="703">
                  <c:v>60</c:v>
                </c:pt>
                <c:pt idx="704">
                  <c:v>60</c:v>
                </c:pt>
                <c:pt idx="705">
                  <c:v>56.666666999999997</c:v>
                </c:pt>
                <c:pt idx="706">
                  <c:v>53.333333000000003</c:v>
                </c:pt>
                <c:pt idx="707">
                  <c:v>53.333333000000003</c:v>
                </c:pt>
                <c:pt idx="708">
                  <c:v>53.333333000000003</c:v>
                </c:pt>
                <c:pt idx="709">
                  <c:v>53.333333000000003</c:v>
                </c:pt>
                <c:pt idx="710">
                  <c:v>53.333333000000003</c:v>
                </c:pt>
                <c:pt idx="711">
                  <c:v>53.333333000000003</c:v>
                </c:pt>
                <c:pt idx="712">
                  <c:v>53.333333000000003</c:v>
                </c:pt>
                <c:pt idx="713">
                  <c:v>53.333333000000003</c:v>
                </c:pt>
                <c:pt idx="714">
                  <c:v>56.666666999999997</c:v>
                </c:pt>
                <c:pt idx="715">
                  <c:v>60</c:v>
                </c:pt>
                <c:pt idx="716">
                  <c:v>60</c:v>
                </c:pt>
                <c:pt idx="717">
                  <c:v>60</c:v>
                </c:pt>
                <c:pt idx="718">
                  <c:v>60</c:v>
                </c:pt>
                <c:pt idx="719">
                  <c:v>60</c:v>
                </c:pt>
                <c:pt idx="720">
                  <c:v>56.666666999999997</c:v>
                </c:pt>
                <c:pt idx="721">
                  <c:v>53.333333000000003</c:v>
                </c:pt>
                <c:pt idx="722">
                  <c:v>50</c:v>
                </c:pt>
                <c:pt idx="723">
                  <c:v>50</c:v>
                </c:pt>
                <c:pt idx="724">
                  <c:v>46.666666999999997</c:v>
                </c:pt>
                <c:pt idx="725">
                  <c:v>43.333333000000003</c:v>
                </c:pt>
                <c:pt idx="726">
                  <c:v>43.333333000000003</c:v>
                </c:pt>
                <c:pt idx="727">
                  <c:v>43.333333000000003</c:v>
                </c:pt>
                <c:pt idx="728">
                  <c:v>43.333333000000003</c:v>
                </c:pt>
                <c:pt idx="729">
                  <c:v>43.333333000000003</c:v>
                </c:pt>
                <c:pt idx="730">
                  <c:v>43.333333000000003</c:v>
                </c:pt>
                <c:pt idx="731">
                  <c:v>43.333333000000003</c:v>
                </c:pt>
                <c:pt idx="732">
                  <c:v>46.666666999999997</c:v>
                </c:pt>
                <c:pt idx="733">
                  <c:v>50</c:v>
                </c:pt>
                <c:pt idx="734">
                  <c:v>53.333333000000003</c:v>
                </c:pt>
                <c:pt idx="735">
                  <c:v>56.666666999999997</c:v>
                </c:pt>
                <c:pt idx="736">
                  <c:v>60</c:v>
                </c:pt>
                <c:pt idx="737">
                  <c:v>56.666666999999997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56.666666999999997</c:v>
                </c:pt>
                <c:pt idx="742">
                  <c:v>0</c:v>
                </c:pt>
                <c:pt idx="743">
                  <c:v>56.666666999999997</c:v>
                </c:pt>
                <c:pt idx="744">
                  <c:v>56.666666999999997</c:v>
                </c:pt>
                <c:pt idx="745">
                  <c:v>0</c:v>
                </c:pt>
                <c:pt idx="746">
                  <c:v>56.666666999999997</c:v>
                </c:pt>
                <c:pt idx="747">
                  <c:v>0</c:v>
                </c:pt>
                <c:pt idx="748">
                  <c:v>56.666666999999997</c:v>
                </c:pt>
                <c:pt idx="749">
                  <c:v>56.666666999999997</c:v>
                </c:pt>
                <c:pt idx="750">
                  <c:v>0</c:v>
                </c:pt>
                <c:pt idx="751">
                  <c:v>56.666666999999997</c:v>
                </c:pt>
                <c:pt idx="752">
                  <c:v>56.666666999999997</c:v>
                </c:pt>
                <c:pt idx="753">
                  <c:v>53.333333000000003</c:v>
                </c:pt>
                <c:pt idx="754">
                  <c:v>53.333333000000003</c:v>
                </c:pt>
                <c:pt idx="755">
                  <c:v>53.333333000000003</c:v>
                </c:pt>
                <c:pt idx="756">
                  <c:v>50</c:v>
                </c:pt>
                <c:pt idx="757">
                  <c:v>53.333333000000003</c:v>
                </c:pt>
                <c:pt idx="758">
                  <c:v>53.333333000000003</c:v>
                </c:pt>
                <c:pt idx="759">
                  <c:v>53.333333000000003</c:v>
                </c:pt>
                <c:pt idx="760">
                  <c:v>50</c:v>
                </c:pt>
                <c:pt idx="761">
                  <c:v>50</c:v>
                </c:pt>
                <c:pt idx="762">
                  <c:v>50</c:v>
                </c:pt>
                <c:pt idx="763">
                  <c:v>50</c:v>
                </c:pt>
                <c:pt idx="764">
                  <c:v>50</c:v>
                </c:pt>
                <c:pt idx="765">
                  <c:v>50</c:v>
                </c:pt>
                <c:pt idx="766">
                  <c:v>50</c:v>
                </c:pt>
                <c:pt idx="767">
                  <c:v>53.333333000000003</c:v>
                </c:pt>
                <c:pt idx="768">
                  <c:v>56.666666999999997</c:v>
                </c:pt>
                <c:pt idx="769">
                  <c:v>56.666666999999997</c:v>
                </c:pt>
                <c:pt idx="770">
                  <c:v>0</c:v>
                </c:pt>
                <c:pt idx="771">
                  <c:v>56.666666999999997</c:v>
                </c:pt>
                <c:pt idx="772">
                  <c:v>56.666666999999997</c:v>
                </c:pt>
                <c:pt idx="773">
                  <c:v>56.666666999999997</c:v>
                </c:pt>
                <c:pt idx="774">
                  <c:v>53.333333000000003</c:v>
                </c:pt>
                <c:pt idx="775">
                  <c:v>0</c:v>
                </c:pt>
                <c:pt idx="776">
                  <c:v>56.666666999999997</c:v>
                </c:pt>
                <c:pt idx="777">
                  <c:v>0</c:v>
                </c:pt>
                <c:pt idx="778">
                  <c:v>53.333333000000003</c:v>
                </c:pt>
                <c:pt idx="779">
                  <c:v>0</c:v>
                </c:pt>
                <c:pt idx="780">
                  <c:v>50</c:v>
                </c:pt>
                <c:pt idx="781">
                  <c:v>0</c:v>
                </c:pt>
                <c:pt idx="782">
                  <c:v>50</c:v>
                </c:pt>
                <c:pt idx="783">
                  <c:v>50</c:v>
                </c:pt>
                <c:pt idx="784">
                  <c:v>50</c:v>
                </c:pt>
                <c:pt idx="785">
                  <c:v>46.666666999999997</c:v>
                </c:pt>
                <c:pt idx="786">
                  <c:v>43.333333000000003</c:v>
                </c:pt>
                <c:pt idx="787">
                  <c:v>40</c:v>
                </c:pt>
                <c:pt idx="788">
                  <c:v>40</c:v>
                </c:pt>
                <c:pt idx="789">
                  <c:v>36.666666999999997</c:v>
                </c:pt>
                <c:pt idx="790">
                  <c:v>36.666666999999997</c:v>
                </c:pt>
                <c:pt idx="791">
                  <c:v>36.666666999999997</c:v>
                </c:pt>
                <c:pt idx="792">
                  <c:v>33.333333000000003</c:v>
                </c:pt>
                <c:pt idx="793">
                  <c:v>33.333333000000003</c:v>
                </c:pt>
                <c:pt idx="794">
                  <c:v>36.666666999999997</c:v>
                </c:pt>
                <c:pt idx="795">
                  <c:v>36.666666999999997</c:v>
                </c:pt>
                <c:pt idx="796">
                  <c:v>40</c:v>
                </c:pt>
                <c:pt idx="797">
                  <c:v>43.333333000000003</c:v>
                </c:pt>
                <c:pt idx="798">
                  <c:v>46.666666999999997</c:v>
                </c:pt>
                <c:pt idx="799">
                  <c:v>46.666666999999997</c:v>
                </c:pt>
                <c:pt idx="800">
                  <c:v>50</c:v>
                </c:pt>
                <c:pt idx="801">
                  <c:v>53.333333000000003</c:v>
                </c:pt>
                <c:pt idx="802">
                  <c:v>53.333333000000003</c:v>
                </c:pt>
                <c:pt idx="803">
                  <c:v>53.333333000000003</c:v>
                </c:pt>
                <c:pt idx="804">
                  <c:v>53.333333000000003</c:v>
                </c:pt>
                <c:pt idx="805">
                  <c:v>50</c:v>
                </c:pt>
                <c:pt idx="806">
                  <c:v>46.666666999999997</c:v>
                </c:pt>
                <c:pt idx="807">
                  <c:v>46.666666999999997</c:v>
                </c:pt>
                <c:pt idx="808">
                  <c:v>46.666666999999997</c:v>
                </c:pt>
                <c:pt idx="809">
                  <c:v>43.333333000000003</c:v>
                </c:pt>
                <c:pt idx="810">
                  <c:v>43.333333000000003</c:v>
                </c:pt>
                <c:pt idx="811">
                  <c:v>43.333333000000003</c:v>
                </c:pt>
                <c:pt idx="812">
                  <c:v>43.333333000000003</c:v>
                </c:pt>
                <c:pt idx="813">
                  <c:v>40</c:v>
                </c:pt>
                <c:pt idx="814">
                  <c:v>43.333333000000003</c:v>
                </c:pt>
                <c:pt idx="815">
                  <c:v>46.666666999999997</c:v>
                </c:pt>
                <c:pt idx="816">
                  <c:v>50</c:v>
                </c:pt>
                <c:pt idx="817">
                  <c:v>50</c:v>
                </c:pt>
                <c:pt idx="818">
                  <c:v>53.333333000000003</c:v>
                </c:pt>
                <c:pt idx="819">
                  <c:v>56.666666999999997</c:v>
                </c:pt>
                <c:pt idx="820">
                  <c:v>56.666666999999997</c:v>
                </c:pt>
                <c:pt idx="821">
                  <c:v>60</c:v>
                </c:pt>
                <c:pt idx="822">
                  <c:v>63.333333000000003</c:v>
                </c:pt>
                <c:pt idx="823">
                  <c:v>66.666667000000004</c:v>
                </c:pt>
                <c:pt idx="824">
                  <c:v>66.666667000000004</c:v>
                </c:pt>
                <c:pt idx="825">
                  <c:v>70</c:v>
                </c:pt>
                <c:pt idx="826">
                  <c:v>70</c:v>
                </c:pt>
                <c:pt idx="827">
                  <c:v>70</c:v>
                </c:pt>
                <c:pt idx="828">
                  <c:v>70</c:v>
                </c:pt>
                <c:pt idx="829">
                  <c:v>73.333332999999996</c:v>
                </c:pt>
                <c:pt idx="830">
                  <c:v>73.333332999999996</c:v>
                </c:pt>
                <c:pt idx="831">
                  <c:v>70</c:v>
                </c:pt>
                <c:pt idx="832">
                  <c:v>70</c:v>
                </c:pt>
                <c:pt idx="833">
                  <c:v>66.666667000000004</c:v>
                </c:pt>
                <c:pt idx="834">
                  <c:v>66.666667000000004</c:v>
                </c:pt>
                <c:pt idx="835">
                  <c:v>70</c:v>
                </c:pt>
                <c:pt idx="836">
                  <c:v>73.333332999999996</c:v>
                </c:pt>
                <c:pt idx="837">
                  <c:v>70</c:v>
                </c:pt>
                <c:pt idx="838">
                  <c:v>70</c:v>
                </c:pt>
                <c:pt idx="839">
                  <c:v>73.333332999999996</c:v>
                </c:pt>
                <c:pt idx="840">
                  <c:v>76.666667000000004</c:v>
                </c:pt>
                <c:pt idx="841">
                  <c:v>76.666667000000004</c:v>
                </c:pt>
                <c:pt idx="842">
                  <c:v>76.666667000000004</c:v>
                </c:pt>
                <c:pt idx="843">
                  <c:v>80</c:v>
                </c:pt>
                <c:pt idx="844">
                  <c:v>80</c:v>
                </c:pt>
                <c:pt idx="845">
                  <c:v>80</c:v>
                </c:pt>
                <c:pt idx="846">
                  <c:v>80</c:v>
                </c:pt>
                <c:pt idx="847">
                  <c:v>80</c:v>
                </c:pt>
                <c:pt idx="848">
                  <c:v>80</c:v>
                </c:pt>
                <c:pt idx="849">
                  <c:v>80</c:v>
                </c:pt>
                <c:pt idx="850">
                  <c:v>76.666667000000004</c:v>
                </c:pt>
                <c:pt idx="851">
                  <c:v>73.333332999999996</c:v>
                </c:pt>
                <c:pt idx="852">
                  <c:v>70</c:v>
                </c:pt>
                <c:pt idx="853">
                  <c:v>66.666667000000004</c:v>
                </c:pt>
                <c:pt idx="854">
                  <c:v>66.666667000000004</c:v>
                </c:pt>
                <c:pt idx="855">
                  <c:v>66.666667000000004</c:v>
                </c:pt>
                <c:pt idx="856">
                  <c:v>63.333333000000003</c:v>
                </c:pt>
                <c:pt idx="857">
                  <c:v>63.333333000000003</c:v>
                </c:pt>
                <c:pt idx="858">
                  <c:v>63.333333000000003</c:v>
                </c:pt>
                <c:pt idx="859">
                  <c:v>63.333333000000003</c:v>
                </c:pt>
                <c:pt idx="860">
                  <c:v>63.333333000000003</c:v>
                </c:pt>
                <c:pt idx="861">
                  <c:v>66.666667000000004</c:v>
                </c:pt>
                <c:pt idx="862">
                  <c:v>63.333333000000003</c:v>
                </c:pt>
                <c:pt idx="863">
                  <c:v>63.333333000000003</c:v>
                </c:pt>
                <c:pt idx="864">
                  <c:v>60</c:v>
                </c:pt>
                <c:pt idx="865">
                  <c:v>56.666666999999997</c:v>
                </c:pt>
                <c:pt idx="866">
                  <c:v>53.333333000000003</c:v>
                </c:pt>
                <c:pt idx="867">
                  <c:v>53.333333000000003</c:v>
                </c:pt>
                <c:pt idx="868">
                  <c:v>53.333333000000003</c:v>
                </c:pt>
                <c:pt idx="869">
                  <c:v>53.333333000000003</c:v>
                </c:pt>
                <c:pt idx="870">
                  <c:v>53.333333000000003</c:v>
                </c:pt>
                <c:pt idx="871">
                  <c:v>53.333333000000003</c:v>
                </c:pt>
                <c:pt idx="872">
                  <c:v>53.333333000000003</c:v>
                </c:pt>
                <c:pt idx="873">
                  <c:v>53.333333000000003</c:v>
                </c:pt>
                <c:pt idx="874">
                  <c:v>53.333333000000003</c:v>
                </c:pt>
                <c:pt idx="875">
                  <c:v>50</c:v>
                </c:pt>
                <c:pt idx="876">
                  <c:v>46.666666999999997</c:v>
                </c:pt>
                <c:pt idx="877">
                  <c:v>50</c:v>
                </c:pt>
                <c:pt idx="878">
                  <c:v>46.666666999999997</c:v>
                </c:pt>
                <c:pt idx="879">
                  <c:v>43.333333000000003</c:v>
                </c:pt>
                <c:pt idx="880">
                  <c:v>43.333333000000003</c:v>
                </c:pt>
                <c:pt idx="881">
                  <c:v>43.333333000000003</c:v>
                </c:pt>
                <c:pt idx="882">
                  <c:v>43.333333000000003</c:v>
                </c:pt>
                <c:pt idx="883">
                  <c:v>43.333333000000003</c:v>
                </c:pt>
                <c:pt idx="884">
                  <c:v>40</c:v>
                </c:pt>
                <c:pt idx="885">
                  <c:v>36.666666999999997</c:v>
                </c:pt>
                <c:pt idx="886">
                  <c:v>36.666666999999997</c:v>
                </c:pt>
                <c:pt idx="887">
                  <c:v>36.666666999999997</c:v>
                </c:pt>
                <c:pt idx="888">
                  <c:v>33.333333000000003</c:v>
                </c:pt>
                <c:pt idx="889">
                  <c:v>33.333333000000003</c:v>
                </c:pt>
                <c:pt idx="890">
                  <c:v>33.333333000000003</c:v>
                </c:pt>
                <c:pt idx="891">
                  <c:v>30</c:v>
                </c:pt>
                <c:pt idx="892">
                  <c:v>33.333333000000003</c:v>
                </c:pt>
                <c:pt idx="893">
                  <c:v>36.666666999999997</c:v>
                </c:pt>
                <c:pt idx="894">
                  <c:v>36.666666999999997</c:v>
                </c:pt>
                <c:pt idx="895">
                  <c:v>36.666666999999997</c:v>
                </c:pt>
                <c:pt idx="896">
                  <c:v>36.666666999999997</c:v>
                </c:pt>
                <c:pt idx="897">
                  <c:v>36.666666999999997</c:v>
                </c:pt>
                <c:pt idx="898">
                  <c:v>36.666666999999997</c:v>
                </c:pt>
                <c:pt idx="899">
                  <c:v>33.333333000000003</c:v>
                </c:pt>
                <c:pt idx="900">
                  <c:v>30</c:v>
                </c:pt>
                <c:pt idx="901">
                  <c:v>30</c:v>
                </c:pt>
                <c:pt idx="902">
                  <c:v>26.666667</c:v>
                </c:pt>
                <c:pt idx="903">
                  <c:v>23.333333</c:v>
                </c:pt>
                <c:pt idx="904">
                  <c:v>20</c:v>
                </c:pt>
                <c:pt idx="905">
                  <c:v>23.333333</c:v>
                </c:pt>
                <c:pt idx="906">
                  <c:v>23.333333</c:v>
                </c:pt>
                <c:pt idx="907">
                  <c:v>20</c:v>
                </c:pt>
                <c:pt idx="908">
                  <c:v>20</c:v>
                </c:pt>
                <c:pt idx="909">
                  <c:v>20</c:v>
                </c:pt>
                <c:pt idx="910">
                  <c:v>20</c:v>
                </c:pt>
                <c:pt idx="911">
                  <c:v>23.333333</c:v>
                </c:pt>
                <c:pt idx="912">
                  <c:v>26.666667</c:v>
                </c:pt>
                <c:pt idx="913">
                  <c:v>30</c:v>
                </c:pt>
                <c:pt idx="914">
                  <c:v>30</c:v>
                </c:pt>
                <c:pt idx="915">
                  <c:v>30</c:v>
                </c:pt>
                <c:pt idx="916">
                  <c:v>30</c:v>
                </c:pt>
                <c:pt idx="917">
                  <c:v>30</c:v>
                </c:pt>
                <c:pt idx="918">
                  <c:v>33.333333000000003</c:v>
                </c:pt>
                <c:pt idx="919">
                  <c:v>33.333333000000003</c:v>
                </c:pt>
                <c:pt idx="920">
                  <c:v>33.333333000000003</c:v>
                </c:pt>
                <c:pt idx="921">
                  <c:v>36.666666999999997</c:v>
                </c:pt>
                <c:pt idx="922">
                  <c:v>36.666666999999997</c:v>
                </c:pt>
                <c:pt idx="923">
                  <c:v>36.666666999999997</c:v>
                </c:pt>
                <c:pt idx="924">
                  <c:v>40</c:v>
                </c:pt>
                <c:pt idx="925">
                  <c:v>40</c:v>
                </c:pt>
                <c:pt idx="926">
                  <c:v>40</c:v>
                </c:pt>
                <c:pt idx="927">
                  <c:v>0</c:v>
                </c:pt>
                <c:pt idx="928">
                  <c:v>43.333333000000003</c:v>
                </c:pt>
                <c:pt idx="929">
                  <c:v>43.333333000000003</c:v>
                </c:pt>
                <c:pt idx="930">
                  <c:v>46.666666999999997</c:v>
                </c:pt>
                <c:pt idx="931">
                  <c:v>50</c:v>
                </c:pt>
                <c:pt idx="932">
                  <c:v>50</c:v>
                </c:pt>
                <c:pt idx="933">
                  <c:v>50</c:v>
                </c:pt>
                <c:pt idx="934">
                  <c:v>50</c:v>
                </c:pt>
                <c:pt idx="935">
                  <c:v>50</c:v>
                </c:pt>
                <c:pt idx="936">
                  <c:v>46.666666999999997</c:v>
                </c:pt>
                <c:pt idx="937">
                  <c:v>46.666666999999997</c:v>
                </c:pt>
                <c:pt idx="938">
                  <c:v>46.666666999999997</c:v>
                </c:pt>
                <c:pt idx="939">
                  <c:v>50</c:v>
                </c:pt>
                <c:pt idx="940">
                  <c:v>53.333333000000003</c:v>
                </c:pt>
                <c:pt idx="941">
                  <c:v>53.333333000000003</c:v>
                </c:pt>
                <c:pt idx="942">
                  <c:v>53.333333000000003</c:v>
                </c:pt>
                <c:pt idx="943">
                  <c:v>53.333333000000003</c:v>
                </c:pt>
                <c:pt idx="944">
                  <c:v>53.333333000000003</c:v>
                </c:pt>
                <c:pt idx="945">
                  <c:v>0</c:v>
                </c:pt>
                <c:pt idx="946">
                  <c:v>56.666666999999997</c:v>
                </c:pt>
                <c:pt idx="947">
                  <c:v>60</c:v>
                </c:pt>
                <c:pt idx="948">
                  <c:v>63.333333000000003</c:v>
                </c:pt>
                <c:pt idx="949">
                  <c:v>63.333333000000003</c:v>
                </c:pt>
                <c:pt idx="950">
                  <c:v>63.333333000000003</c:v>
                </c:pt>
                <c:pt idx="951">
                  <c:v>63.333333000000003</c:v>
                </c:pt>
                <c:pt idx="952">
                  <c:v>63.333333000000003</c:v>
                </c:pt>
                <c:pt idx="953">
                  <c:v>63.333333000000003</c:v>
                </c:pt>
                <c:pt idx="954">
                  <c:v>60</c:v>
                </c:pt>
                <c:pt idx="955">
                  <c:v>56.666666999999997</c:v>
                </c:pt>
                <c:pt idx="956">
                  <c:v>53.333333000000003</c:v>
                </c:pt>
                <c:pt idx="957">
                  <c:v>53.333333000000003</c:v>
                </c:pt>
                <c:pt idx="958">
                  <c:v>53.333333000000003</c:v>
                </c:pt>
                <c:pt idx="959">
                  <c:v>50</c:v>
                </c:pt>
                <c:pt idx="960">
                  <c:v>50</c:v>
                </c:pt>
                <c:pt idx="961">
                  <c:v>46.666666999999997</c:v>
                </c:pt>
                <c:pt idx="962">
                  <c:v>46.666666999999997</c:v>
                </c:pt>
                <c:pt idx="963">
                  <c:v>50</c:v>
                </c:pt>
                <c:pt idx="964">
                  <c:v>53.333333000000003</c:v>
                </c:pt>
                <c:pt idx="965">
                  <c:v>56.666666999999997</c:v>
                </c:pt>
                <c:pt idx="966">
                  <c:v>60</c:v>
                </c:pt>
                <c:pt idx="967">
                  <c:v>63.333333000000003</c:v>
                </c:pt>
                <c:pt idx="968">
                  <c:v>0</c:v>
                </c:pt>
                <c:pt idx="969">
                  <c:v>66.666667000000004</c:v>
                </c:pt>
                <c:pt idx="970">
                  <c:v>70</c:v>
                </c:pt>
                <c:pt idx="971">
                  <c:v>70</c:v>
                </c:pt>
                <c:pt idx="972">
                  <c:v>70</c:v>
                </c:pt>
                <c:pt idx="973">
                  <c:v>73.333332999999996</c:v>
                </c:pt>
                <c:pt idx="974">
                  <c:v>73.333332999999996</c:v>
                </c:pt>
                <c:pt idx="975">
                  <c:v>0</c:v>
                </c:pt>
                <c:pt idx="976">
                  <c:v>73.333332999999996</c:v>
                </c:pt>
                <c:pt idx="977">
                  <c:v>0</c:v>
                </c:pt>
                <c:pt idx="978">
                  <c:v>73.333332999999996</c:v>
                </c:pt>
                <c:pt idx="979">
                  <c:v>73.333332999999996</c:v>
                </c:pt>
                <c:pt idx="980">
                  <c:v>73.333332999999996</c:v>
                </c:pt>
                <c:pt idx="981">
                  <c:v>73.333332999999996</c:v>
                </c:pt>
                <c:pt idx="982">
                  <c:v>73.333332999999996</c:v>
                </c:pt>
                <c:pt idx="983">
                  <c:v>70</c:v>
                </c:pt>
                <c:pt idx="984">
                  <c:v>70</c:v>
                </c:pt>
                <c:pt idx="985">
                  <c:v>70</c:v>
                </c:pt>
                <c:pt idx="986">
                  <c:v>66.666667000000004</c:v>
                </c:pt>
                <c:pt idx="987">
                  <c:v>66.666667000000004</c:v>
                </c:pt>
                <c:pt idx="988">
                  <c:v>66.666667000000004</c:v>
                </c:pt>
                <c:pt idx="989">
                  <c:v>66.666667000000004</c:v>
                </c:pt>
                <c:pt idx="990">
                  <c:v>66.666667000000004</c:v>
                </c:pt>
                <c:pt idx="991">
                  <c:v>66.666667000000004</c:v>
                </c:pt>
                <c:pt idx="992">
                  <c:v>66.666667000000004</c:v>
                </c:pt>
                <c:pt idx="993">
                  <c:v>66.666667000000004</c:v>
                </c:pt>
                <c:pt idx="994">
                  <c:v>70</c:v>
                </c:pt>
                <c:pt idx="995">
                  <c:v>70</c:v>
                </c:pt>
                <c:pt idx="996">
                  <c:v>70</c:v>
                </c:pt>
                <c:pt idx="997">
                  <c:v>66.666667000000004</c:v>
                </c:pt>
                <c:pt idx="998">
                  <c:v>63.333333000000003</c:v>
                </c:pt>
                <c:pt idx="999">
                  <c:v>60</c:v>
                </c:pt>
                <c:pt idx="1000">
                  <c:v>56.666666999999997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8C-4145-B131-92380F3611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Sheet1!$A$2:$A$1002</c:f>
              <c:numCache>
                <c:formatCode>General</c:formatCode>
                <c:ptCount val="1001"/>
              </c:numCache>
            </c:numRef>
          </c:cat>
          <c:val>
            <c:numRef>
              <c:f>Sheet1!$C$2:$C$1002</c:f>
              <c:numCache>
                <c:formatCode>General</c:formatCode>
                <c:ptCount val="1001"/>
                <c:pt idx="0">
                  <c:v>74.882199999999997</c:v>
                </c:pt>
                <c:pt idx="1">
                  <c:v>75.006500000000003</c:v>
                </c:pt>
                <c:pt idx="2">
                  <c:v>75.006500000000003</c:v>
                </c:pt>
                <c:pt idx="3">
                  <c:v>74.882199999999997</c:v>
                </c:pt>
                <c:pt idx="4">
                  <c:v>74.882199999999997</c:v>
                </c:pt>
                <c:pt idx="5">
                  <c:v>74.882199999999997</c:v>
                </c:pt>
                <c:pt idx="6">
                  <c:v>75.006500000000003</c:v>
                </c:pt>
                <c:pt idx="7">
                  <c:v>75.006500000000003</c:v>
                </c:pt>
                <c:pt idx="8">
                  <c:v>74.747739999999993</c:v>
                </c:pt>
                <c:pt idx="9">
                  <c:v>74.747739999999993</c:v>
                </c:pt>
                <c:pt idx="10">
                  <c:v>74.747739999999993</c:v>
                </c:pt>
                <c:pt idx="11">
                  <c:v>74.871049999999997</c:v>
                </c:pt>
                <c:pt idx="12">
                  <c:v>74.871049999999997</c:v>
                </c:pt>
                <c:pt idx="13">
                  <c:v>74.747739999999993</c:v>
                </c:pt>
                <c:pt idx="14">
                  <c:v>74.747739999999993</c:v>
                </c:pt>
                <c:pt idx="15">
                  <c:v>74.747739999999993</c:v>
                </c:pt>
                <c:pt idx="16">
                  <c:v>74.871049999999997</c:v>
                </c:pt>
                <c:pt idx="17">
                  <c:v>74.871049999999997</c:v>
                </c:pt>
                <c:pt idx="18">
                  <c:v>74.747739999999993</c:v>
                </c:pt>
                <c:pt idx="19">
                  <c:v>74.747739999999993</c:v>
                </c:pt>
                <c:pt idx="20">
                  <c:v>74.747739999999993</c:v>
                </c:pt>
                <c:pt idx="21">
                  <c:v>74.871049999999997</c:v>
                </c:pt>
                <c:pt idx="22">
                  <c:v>74.871049999999997</c:v>
                </c:pt>
                <c:pt idx="23">
                  <c:v>74.871049999999997</c:v>
                </c:pt>
                <c:pt idx="24">
                  <c:v>74.871049999999997</c:v>
                </c:pt>
                <c:pt idx="25">
                  <c:v>74.871049999999997</c:v>
                </c:pt>
                <c:pt idx="26">
                  <c:v>74.871049999999997</c:v>
                </c:pt>
                <c:pt idx="27">
                  <c:v>74.871049999999997</c:v>
                </c:pt>
                <c:pt idx="28">
                  <c:v>74.735596000000001</c:v>
                </c:pt>
                <c:pt idx="29">
                  <c:v>74.735596000000001</c:v>
                </c:pt>
                <c:pt idx="30">
                  <c:v>74.735596000000001</c:v>
                </c:pt>
                <c:pt idx="31">
                  <c:v>74.994354000000001</c:v>
                </c:pt>
                <c:pt idx="32">
                  <c:v>74.994354000000001</c:v>
                </c:pt>
                <c:pt idx="33">
                  <c:v>74.735596000000001</c:v>
                </c:pt>
                <c:pt idx="34">
                  <c:v>74.735596000000001</c:v>
                </c:pt>
                <c:pt idx="35">
                  <c:v>74.735596000000001</c:v>
                </c:pt>
                <c:pt idx="36">
                  <c:v>74.857919999999993</c:v>
                </c:pt>
                <c:pt idx="37">
                  <c:v>74.857919999999993</c:v>
                </c:pt>
                <c:pt idx="38">
                  <c:v>74.735596000000001</c:v>
                </c:pt>
                <c:pt idx="39">
                  <c:v>74.735596000000001</c:v>
                </c:pt>
                <c:pt idx="40">
                  <c:v>74.735596000000001</c:v>
                </c:pt>
                <c:pt idx="41">
                  <c:v>74.857919999999993</c:v>
                </c:pt>
                <c:pt idx="42">
                  <c:v>74.857919999999993</c:v>
                </c:pt>
                <c:pt idx="43">
                  <c:v>74.735596000000001</c:v>
                </c:pt>
                <c:pt idx="44">
                  <c:v>74.735596000000001</c:v>
                </c:pt>
                <c:pt idx="45">
                  <c:v>74.735596000000001</c:v>
                </c:pt>
                <c:pt idx="46">
                  <c:v>74.857919999999993</c:v>
                </c:pt>
                <c:pt idx="47">
                  <c:v>74.857919999999993</c:v>
                </c:pt>
                <c:pt idx="48">
                  <c:v>74.613280000000003</c:v>
                </c:pt>
                <c:pt idx="49">
                  <c:v>74.613280000000003</c:v>
                </c:pt>
                <c:pt idx="50">
                  <c:v>74.613280000000003</c:v>
                </c:pt>
                <c:pt idx="51">
                  <c:v>74.735596000000001</c:v>
                </c:pt>
                <c:pt idx="52">
                  <c:v>74.735596000000001</c:v>
                </c:pt>
                <c:pt idx="53">
                  <c:v>74.613280000000003</c:v>
                </c:pt>
                <c:pt idx="54">
                  <c:v>74.613280000000003</c:v>
                </c:pt>
                <c:pt idx="55">
                  <c:v>74.613280000000003</c:v>
                </c:pt>
                <c:pt idx="56">
                  <c:v>74.735596000000001</c:v>
                </c:pt>
                <c:pt idx="57">
                  <c:v>74.735596000000001</c:v>
                </c:pt>
                <c:pt idx="58">
                  <c:v>74.613280000000003</c:v>
                </c:pt>
                <c:pt idx="59">
                  <c:v>74.613280000000003</c:v>
                </c:pt>
                <c:pt idx="60">
                  <c:v>74.613280000000003</c:v>
                </c:pt>
                <c:pt idx="61">
                  <c:v>74.871049999999997</c:v>
                </c:pt>
                <c:pt idx="62">
                  <c:v>74.871049999999997</c:v>
                </c:pt>
                <c:pt idx="63">
                  <c:v>74.478819999999999</c:v>
                </c:pt>
                <c:pt idx="64">
                  <c:v>74.478819999999999</c:v>
                </c:pt>
                <c:pt idx="65">
                  <c:v>74.478819999999999</c:v>
                </c:pt>
                <c:pt idx="66">
                  <c:v>74.600149999999999</c:v>
                </c:pt>
                <c:pt idx="67">
                  <c:v>74.600149999999999</c:v>
                </c:pt>
                <c:pt idx="68">
                  <c:v>74.478819999999999</c:v>
                </c:pt>
                <c:pt idx="69">
                  <c:v>74.478819999999999</c:v>
                </c:pt>
                <c:pt idx="70">
                  <c:v>74.478819999999999</c:v>
                </c:pt>
                <c:pt idx="71">
                  <c:v>74.600149999999999</c:v>
                </c:pt>
                <c:pt idx="72">
                  <c:v>74.600149999999999</c:v>
                </c:pt>
                <c:pt idx="73">
                  <c:v>74.478819999999999</c:v>
                </c:pt>
                <c:pt idx="74">
                  <c:v>74.478819999999999</c:v>
                </c:pt>
                <c:pt idx="75">
                  <c:v>74.478819999999999</c:v>
                </c:pt>
                <c:pt idx="76">
                  <c:v>74.600149999999999</c:v>
                </c:pt>
                <c:pt idx="77">
                  <c:v>74.600149999999999</c:v>
                </c:pt>
                <c:pt idx="78">
                  <c:v>74.478819999999999</c:v>
                </c:pt>
                <c:pt idx="79">
                  <c:v>74.478819999999999</c:v>
                </c:pt>
                <c:pt idx="80">
                  <c:v>74.478819999999999</c:v>
                </c:pt>
                <c:pt idx="81">
                  <c:v>74.600149999999999</c:v>
                </c:pt>
                <c:pt idx="82">
                  <c:v>74.600149999999999</c:v>
                </c:pt>
                <c:pt idx="83">
                  <c:v>74.478819999999999</c:v>
                </c:pt>
                <c:pt idx="84">
                  <c:v>74.478819999999999</c:v>
                </c:pt>
                <c:pt idx="85">
                  <c:v>74.478819999999999</c:v>
                </c:pt>
                <c:pt idx="86">
                  <c:v>74.464699999999993</c:v>
                </c:pt>
                <c:pt idx="87">
                  <c:v>74.464699999999993</c:v>
                </c:pt>
                <c:pt idx="88">
                  <c:v>74.344359999999995</c:v>
                </c:pt>
                <c:pt idx="89">
                  <c:v>74.344359999999995</c:v>
                </c:pt>
                <c:pt idx="90">
                  <c:v>74.344359999999995</c:v>
                </c:pt>
                <c:pt idx="91">
                  <c:v>74.600149999999999</c:v>
                </c:pt>
                <c:pt idx="92">
                  <c:v>74.600149999999999</c:v>
                </c:pt>
                <c:pt idx="93">
                  <c:v>74.344359999999995</c:v>
                </c:pt>
                <c:pt idx="94">
                  <c:v>74.344359999999995</c:v>
                </c:pt>
                <c:pt idx="95">
                  <c:v>74.344359999999995</c:v>
                </c:pt>
                <c:pt idx="96">
                  <c:v>74.600149999999999</c:v>
                </c:pt>
                <c:pt idx="97">
                  <c:v>74.600149999999999</c:v>
                </c:pt>
                <c:pt idx="98">
                  <c:v>74.464699999999993</c:v>
                </c:pt>
                <c:pt idx="99">
                  <c:v>74.464699999999993</c:v>
                </c:pt>
                <c:pt idx="100">
                  <c:v>74.464699999999993</c:v>
                </c:pt>
                <c:pt idx="101">
                  <c:v>74.464699999999993</c:v>
                </c:pt>
                <c:pt idx="102">
                  <c:v>74.464699999999993</c:v>
                </c:pt>
                <c:pt idx="103">
                  <c:v>74.464699999999993</c:v>
                </c:pt>
                <c:pt idx="104">
                  <c:v>74.464699999999993</c:v>
                </c:pt>
                <c:pt idx="105">
                  <c:v>74.464699999999993</c:v>
                </c:pt>
                <c:pt idx="106">
                  <c:v>74.585040000000006</c:v>
                </c:pt>
                <c:pt idx="107">
                  <c:v>74.585040000000006</c:v>
                </c:pt>
                <c:pt idx="108">
                  <c:v>74.464699999999993</c:v>
                </c:pt>
                <c:pt idx="109">
                  <c:v>74.464699999999993</c:v>
                </c:pt>
                <c:pt idx="110">
                  <c:v>74.464699999999993</c:v>
                </c:pt>
                <c:pt idx="111">
                  <c:v>74.585040000000006</c:v>
                </c:pt>
                <c:pt idx="112">
                  <c:v>74.585040000000006</c:v>
                </c:pt>
                <c:pt idx="113">
                  <c:v>74.464699999999993</c:v>
                </c:pt>
                <c:pt idx="114">
                  <c:v>74.464699999999993</c:v>
                </c:pt>
                <c:pt idx="115">
                  <c:v>74.464699999999993</c:v>
                </c:pt>
                <c:pt idx="116">
                  <c:v>74.464699999999993</c:v>
                </c:pt>
                <c:pt idx="117">
                  <c:v>74.464699999999993</c:v>
                </c:pt>
                <c:pt idx="118">
                  <c:v>74.344359999999995</c:v>
                </c:pt>
                <c:pt idx="119">
                  <c:v>74.344359999999995</c:v>
                </c:pt>
                <c:pt idx="120">
                  <c:v>74.344359999999995</c:v>
                </c:pt>
                <c:pt idx="121">
                  <c:v>74.600149999999999</c:v>
                </c:pt>
                <c:pt idx="122">
                  <c:v>74.600149999999999</c:v>
                </c:pt>
                <c:pt idx="123">
                  <c:v>74.478819999999999</c:v>
                </c:pt>
                <c:pt idx="124">
                  <c:v>74.478819999999999</c:v>
                </c:pt>
                <c:pt idx="125">
                  <c:v>74.478819999999999</c:v>
                </c:pt>
                <c:pt idx="126">
                  <c:v>74.600149999999999</c:v>
                </c:pt>
                <c:pt idx="127">
                  <c:v>74.600149999999999</c:v>
                </c:pt>
                <c:pt idx="128">
                  <c:v>74.478819999999999</c:v>
                </c:pt>
                <c:pt idx="129">
                  <c:v>74.478819999999999</c:v>
                </c:pt>
                <c:pt idx="130">
                  <c:v>74.478819999999999</c:v>
                </c:pt>
                <c:pt idx="131">
                  <c:v>74.464699999999993</c:v>
                </c:pt>
                <c:pt idx="132">
                  <c:v>74.464699999999993</c:v>
                </c:pt>
                <c:pt idx="133">
                  <c:v>74.344359999999995</c:v>
                </c:pt>
                <c:pt idx="134">
                  <c:v>74.344359999999995</c:v>
                </c:pt>
                <c:pt idx="135">
                  <c:v>74.344359999999995</c:v>
                </c:pt>
                <c:pt idx="136">
                  <c:v>74.464699999999993</c:v>
                </c:pt>
                <c:pt idx="137">
                  <c:v>74.464699999999993</c:v>
                </c:pt>
                <c:pt idx="138">
                  <c:v>74.464699999999993</c:v>
                </c:pt>
                <c:pt idx="139">
                  <c:v>74.464699999999993</c:v>
                </c:pt>
                <c:pt idx="140">
                  <c:v>74.464699999999993</c:v>
                </c:pt>
                <c:pt idx="141">
                  <c:v>74.585040000000006</c:v>
                </c:pt>
                <c:pt idx="142">
                  <c:v>74.585040000000006</c:v>
                </c:pt>
                <c:pt idx="143">
                  <c:v>74.464699999999993</c:v>
                </c:pt>
                <c:pt idx="144">
                  <c:v>74.464699999999993</c:v>
                </c:pt>
                <c:pt idx="145">
                  <c:v>74.464699999999993</c:v>
                </c:pt>
                <c:pt idx="146">
                  <c:v>74.585040000000006</c:v>
                </c:pt>
                <c:pt idx="147">
                  <c:v>74.585040000000006</c:v>
                </c:pt>
                <c:pt idx="148">
                  <c:v>74.464699999999993</c:v>
                </c:pt>
                <c:pt idx="149">
                  <c:v>74.464699999999993</c:v>
                </c:pt>
                <c:pt idx="150">
                  <c:v>74.464699999999993</c:v>
                </c:pt>
                <c:pt idx="151">
                  <c:v>74.585040000000006</c:v>
                </c:pt>
                <c:pt idx="152">
                  <c:v>74.585040000000006</c:v>
                </c:pt>
                <c:pt idx="153">
                  <c:v>74.600149999999999</c:v>
                </c:pt>
                <c:pt idx="154">
                  <c:v>74.600149999999999</c:v>
                </c:pt>
                <c:pt idx="155">
                  <c:v>74.600149999999999</c:v>
                </c:pt>
                <c:pt idx="156">
                  <c:v>74.585040000000006</c:v>
                </c:pt>
                <c:pt idx="157">
                  <c:v>74.585040000000006</c:v>
                </c:pt>
                <c:pt idx="158">
                  <c:v>74.600149999999999</c:v>
                </c:pt>
                <c:pt idx="159">
                  <c:v>74.600149999999999</c:v>
                </c:pt>
                <c:pt idx="160">
                  <c:v>74.600149999999999</c:v>
                </c:pt>
                <c:pt idx="161">
                  <c:v>74.585040000000006</c:v>
                </c:pt>
                <c:pt idx="162">
                  <c:v>74.585040000000006</c:v>
                </c:pt>
                <c:pt idx="163">
                  <c:v>74.585040000000006</c:v>
                </c:pt>
                <c:pt idx="164">
                  <c:v>74.585040000000006</c:v>
                </c:pt>
                <c:pt idx="165">
                  <c:v>74.585040000000006</c:v>
                </c:pt>
                <c:pt idx="166">
                  <c:v>74.84281</c:v>
                </c:pt>
                <c:pt idx="167">
                  <c:v>74.84281</c:v>
                </c:pt>
                <c:pt idx="168">
                  <c:v>74.72148</c:v>
                </c:pt>
                <c:pt idx="169">
                  <c:v>74.72148</c:v>
                </c:pt>
                <c:pt idx="170">
                  <c:v>74.72148</c:v>
                </c:pt>
                <c:pt idx="171">
                  <c:v>74.84281</c:v>
                </c:pt>
                <c:pt idx="172">
                  <c:v>74.84281</c:v>
                </c:pt>
                <c:pt idx="173">
                  <c:v>74.72148</c:v>
                </c:pt>
                <c:pt idx="174">
                  <c:v>74.72148</c:v>
                </c:pt>
                <c:pt idx="175">
                  <c:v>74.72148</c:v>
                </c:pt>
                <c:pt idx="176">
                  <c:v>74.84281</c:v>
                </c:pt>
                <c:pt idx="177">
                  <c:v>74.84281</c:v>
                </c:pt>
                <c:pt idx="178">
                  <c:v>74.72148</c:v>
                </c:pt>
                <c:pt idx="179">
                  <c:v>74.72148</c:v>
                </c:pt>
                <c:pt idx="180">
                  <c:v>74.72148</c:v>
                </c:pt>
                <c:pt idx="181">
                  <c:v>74.84281</c:v>
                </c:pt>
                <c:pt idx="182">
                  <c:v>74.84281</c:v>
                </c:pt>
                <c:pt idx="183">
                  <c:v>74.72148</c:v>
                </c:pt>
                <c:pt idx="184">
                  <c:v>74.72148</c:v>
                </c:pt>
                <c:pt idx="185">
                  <c:v>74.72148</c:v>
                </c:pt>
                <c:pt idx="186">
                  <c:v>74.980239999999995</c:v>
                </c:pt>
                <c:pt idx="187">
                  <c:v>74.980239999999995</c:v>
                </c:pt>
                <c:pt idx="188">
                  <c:v>74.857919999999993</c:v>
                </c:pt>
                <c:pt idx="189">
                  <c:v>74.857919999999993</c:v>
                </c:pt>
                <c:pt idx="190">
                  <c:v>74.857919999999993</c:v>
                </c:pt>
                <c:pt idx="191">
                  <c:v>75.117670000000004</c:v>
                </c:pt>
                <c:pt idx="192">
                  <c:v>75.117670000000004</c:v>
                </c:pt>
                <c:pt idx="193">
                  <c:v>74.994354000000001</c:v>
                </c:pt>
                <c:pt idx="194">
                  <c:v>74.994354000000001</c:v>
                </c:pt>
                <c:pt idx="195">
                  <c:v>74.994354000000001</c:v>
                </c:pt>
                <c:pt idx="196">
                  <c:v>74.994354000000001</c:v>
                </c:pt>
                <c:pt idx="197">
                  <c:v>74.994354000000001</c:v>
                </c:pt>
                <c:pt idx="198">
                  <c:v>74.871049999999997</c:v>
                </c:pt>
                <c:pt idx="199">
                  <c:v>74.871049999999997</c:v>
                </c:pt>
                <c:pt idx="200">
                  <c:v>74.871049999999997</c:v>
                </c:pt>
                <c:pt idx="201">
                  <c:v>75.117670000000004</c:v>
                </c:pt>
                <c:pt idx="202">
                  <c:v>75.117670000000004</c:v>
                </c:pt>
                <c:pt idx="203">
                  <c:v>74.994354000000001</c:v>
                </c:pt>
                <c:pt idx="204">
                  <c:v>74.994354000000001</c:v>
                </c:pt>
                <c:pt idx="205">
                  <c:v>74.994354000000001</c:v>
                </c:pt>
                <c:pt idx="206">
                  <c:v>74.994354000000001</c:v>
                </c:pt>
                <c:pt idx="207">
                  <c:v>74.994354000000001</c:v>
                </c:pt>
                <c:pt idx="208">
                  <c:v>75.130799999999994</c:v>
                </c:pt>
                <c:pt idx="209">
                  <c:v>75.130799999999994</c:v>
                </c:pt>
                <c:pt idx="210">
                  <c:v>75.130799999999994</c:v>
                </c:pt>
                <c:pt idx="211">
                  <c:v>75.255099999999999</c:v>
                </c:pt>
                <c:pt idx="212">
                  <c:v>75.255099999999999</c:v>
                </c:pt>
                <c:pt idx="213">
                  <c:v>75.130799999999994</c:v>
                </c:pt>
                <c:pt idx="214">
                  <c:v>75.130799999999994</c:v>
                </c:pt>
                <c:pt idx="215">
                  <c:v>75.130799999999994</c:v>
                </c:pt>
                <c:pt idx="216">
                  <c:v>75.255099999999999</c:v>
                </c:pt>
                <c:pt idx="217">
                  <c:v>75.255099999999999</c:v>
                </c:pt>
                <c:pt idx="218">
                  <c:v>75.130799999999994</c:v>
                </c:pt>
                <c:pt idx="219">
                  <c:v>75.130799999999994</c:v>
                </c:pt>
                <c:pt idx="220">
                  <c:v>75.130799999999994</c:v>
                </c:pt>
                <c:pt idx="221">
                  <c:v>75.255099999999999</c:v>
                </c:pt>
                <c:pt idx="222">
                  <c:v>75.255099999999999</c:v>
                </c:pt>
                <c:pt idx="223">
                  <c:v>75.130799999999994</c:v>
                </c:pt>
                <c:pt idx="224">
                  <c:v>75.130799999999994</c:v>
                </c:pt>
                <c:pt idx="225">
                  <c:v>75.130799999999994</c:v>
                </c:pt>
                <c:pt idx="226">
                  <c:v>75.392529999999994</c:v>
                </c:pt>
                <c:pt idx="227">
                  <c:v>75.392529999999994</c:v>
                </c:pt>
                <c:pt idx="228">
                  <c:v>75.267240000000001</c:v>
                </c:pt>
                <c:pt idx="229">
                  <c:v>75.267240000000001</c:v>
                </c:pt>
                <c:pt idx="230">
                  <c:v>75.267240000000001</c:v>
                </c:pt>
                <c:pt idx="231">
                  <c:v>75.392529999999994</c:v>
                </c:pt>
                <c:pt idx="232">
                  <c:v>75.392529999999994</c:v>
                </c:pt>
                <c:pt idx="233">
                  <c:v>75.267240000000001</c:v>
                </c:pt>
                <c:pt idx="234">
                  <c:v>75.267240000000001</c:v>
                </c:pt>
                <c:pt idx="235">
                  <c:v>75.267240000000001</c:v>
                </c:pt>
                <c:pt idx="236">
                  <c:v>75.529960000000003</c:v>
                </c:pt>
                <c:pt idx="237">
                  <c:v>75.529960000000003</c:v>
                </c:pt>
                <c:pt idx="238">
                  <c:v>75.403679999999994</c:v>
                </c:pt>
                <c:pt idx="239">
                  <c:v>75.403679999999994</c:v>
                </c:pt>
                <c:pt idx="240">
                  <c:v>75.403679999999994</c:v>
                </c:pt>
                <c:pt idx="241">
                  <c:v>75.529960000000003</c:v>
                </c:pt>
                <c:pt idx="242">
                  <c:v>75.529960000000003</c:v>
                </c:pt>
                <c:pt idx="243">
                  <c:v>75.403679999999994</c:v>
                </c:pt>
                <c:pt idx="244">
                  <c:v>75.403679999999994</c:v>
                </c:pt>
                <c:pt idx="245">
                  <c:v>75.403679999999994</c:v>
                </c:pt>
                <c:pt idx="246">
                  <c:v>75.403679999999994</c:v>
                </c:pt>
                <c:pt idx="247">
                  <c:v>75.403679999999994</c:v>
                </c:pt>
                <c:pt idx="248">
                  <c:v>75.277405000000002</c:v>
                </c:pt>
                <c:pt idx="249">
                  <c:v>75.277405000000002</c:v>
                </c:pt>
                <c:pt idx="250">
                  <c:v>75.277405000000002</c:v>
                </c:pt>
                <c:pt idx="251">
                  <c:v>75.403679999999994</c:v>
                </c:pt>
                <c:pt idx="252">
                  <c:v>75.403679999999994</c:v>
                </c:pt>
                <c:pt idx="253">
                  <c:v>75.412850000000006</c:v>
                </c:pt>
                <c:pt idx="254">
                  <c:v>75.412850000000006</c:v>
                </c:pt>
                <c:pt idx="255">
                  <c:v>75.412850000000006</c:v>
                </c:pt>
                <c:pt idx="256">
                  <c:v>75.540115</c:v>
                </c:pt>
                <c:pt idx="257">
                  <c:v>75.540115</c:v>
                </c:pt>
                <c:pt idx="258">
                  <c:v>75.412850000000006</c:v>
                </c:pt>
                <c:pt idx="259">
                  <c:v>75.412850000000006</c:v>
                </c:pt>
                <c:pt idx="260">
                  <c:v>75.412850000000006</c:v>
                </c:pt>
                <c:pt idx="261">
                  <c:v>75.540115</c:v>
                </c:pt>
                <c:pt idx="262">
                  <c:v>75.540115</c:v>
                </c:pt>
                <c:pt idx="263">
                  <c:v>75.412850000000006</c:v>
                </c:pt>
                <c:pt idx="264">
                  <c:v>75.412850000000006</c:v>
                </c:pt>
                <c:pt idx="265">
                  <c:v>75.412850000000006</c:v>
                </c:pt>
                <c:pt idx="266">
                  <c:v>75.540115</c:v>
                </c:pt>
                <c:pt idx="267">
                  <c:v>75.540115</c:v>
                </c:pt>
                <c:pt idx="268">
                  <c:v>75.412850000000006</c:v>
                </c:pt>
                <c:pt idx="269">
                  <c:v>75.412850000000006</c:v>
                </c:pt>
                <c:pt idx="270">
                  <c:v>75.412850000000006</c:v>
                </c:pt>
                <c:pt idx="271">
                  <c:v>75.540115</c:v>
                </c:pt>
                <c:pt idx="272">
                  <c:v>75.540115</c:v>
                </c:pt>
                <c:pt idx="273">
                  <c:v>75.412850000000006</c:v>
                </c:pt>
                <c:pt idx="274">
                  <c:v>75.412850000000006</c:v>
                </c:pt>
                <c:pt idx="275">
                  <c:v>75.412850000000006</c:v>
                </c:pt>
                <c:pt idx="276">
                  <c:v>75.540115</c:v>
                </c:pt>
                <c:pt idx="277">
                  <c:v>75.540115</c:v>
                </c:pt>
                <c:pt idx="278">
                  <c:v>75.412850000000006</c:v>
                </c:pt>
                <c:pt idx="279">
                  <c:v>75.412850000000006</c:v>
                </c:pt>
                <c:pt idx="280">
                  <c:v>75.412850000000006</c:v>
                </c:pt>
                <c:pt idx="281">
                  <c:v>75.676559999999995</c:v>
                </c:pt>
                <c:pt idx="282">
                  <c:v>75.676559999999995</c:v>
                </c:pt>
                <c:pt idx="283">
                  <c:v>75.548299999999998</c:v>
                </c:pt>
                <c:pt idx="284">
                  <c:v>75.548299999999998</c:v>
                </c:pt>
                <c:pt idx="285">
                  <c:v>75.548299999999998</c:v>
                </c:pt>
                <c:pt idx="286">
                  <c:v>75.676559999999995</c:v>
                </c:pt>
                <c:pt idx="287">
                  <c:v>75.676559999999995</c:v>
                </c:pt>
                <c:pt idx="288">
                  <c:v>75.548299999999998</c:v>
                </c:pt>
                <c:pt idx="289">
                  <c:v>75.548299999999998</c:v>
                </c:pt>
                <c:pt idx="290">
                  <c:v>75.548299999999998</c:v>
                </c:pt>
                <c:pt idx="291">
                  <c:v>75.676559999999995</c:v>
                </c:pt>
                <c:pt idx="292">
                  <c:v>75.676559999999995</c:v>
                </c:pt>
                <c:pt idx="293">
                  <c:v>75.548299999999998</c:v>
                </c:pt>
                <c:pt idx="294">
                  <c:v>75.548299999999998</c:v>
                </c:pt>
                <c:pt idx="295">
                  <c:v>75.548299999999998</c:v>
                </c:pt>
                <c:pt idx="296">
                  <c:v>75.676559999999995</c:v>
                </c:pt>
                <c:pt idx="297">
                  <c:v>75.676559999999995</c:v>
                </c:pt>
                <c:pt idx="298">
                  <c:v>75.548299999999998</c:v>
                </c:pt>
                <c:pt idx="299">
                  <c:v>75.548299999999998</c:v>
                </c:pt>
                <c:pt idx="300">
                  <c:v>75.548299999999998</c:v>
                </c:pt>
                <c:pt idx="301">
                  <c:v>75.676559999999995</c:v>
                </c:pt>
                <c:pt idx="302">
                  <c:v>75.676559999999995</c:v>
                </c:pt>
                <c:pt idx="303">
                  <c:v>75.548299999999998</c:v>
                </c:pt>
                <c:pt idx="304">
                  <c:v>75.548299999999998</c:v>
                </c:pt>
                <c:pt idx="305">
                  <c:v>75.548299999999998</c:v>
                </c:pt>
                <c:pt idx="306">
                  <c:v>75.813000000000002</c:v>
                </c:pt>
                <c:pt idx="307">
                  <c:v>75.813000000000002</c:v>
                </c:pt>
                <c:pt idx="308">
                  <c:v>75.683750000000003</c:v>
                </c:pt>
                <c:pt idx="309">
                  <c:v>75.683750000000003</c:v>
                </c:pt>
                <c:pt idx="310">
                  <c:v>75.683750000000003</c:v>
                </c:pt>
                <c:pt idx="311">
                  <c:v>75.813000000000002</c:v>
                </c:pt>
                <c:pt idx="312">
                  <c:v>75.813000000000002</c:v>
                </c:pt>
                <c:pt idx="313">
                  <c:v>75.683750000000003</c:v>
                </c:pt>
                <c:pt idx="314">
                  <c:v>75.683750000000003</c:v>
                </c:pt>
                <c:pt idx="315">
                  <c:v>75.683750000000003</c:v>
                </c:pt>
                <c:pt idx="316">
                  <c:v>75.813000000000002</c:v>
                </c:pt>
                <c:pt idx="317">
                  <c:v>75.813000000000002</c:v>
                </c:pt>
                <c:pt idx="318">
                  <c:v>75.683750000000003</c:v>
                </c:pt>
                <c:pt idx="319">
                  <c:v>75.683750000000003</c:v>
                </c:pt>
                <c:pt idx="320">
                  <c:v>75.683750000000003</c:v>
                </c:pt>
                <c:pt idx="321">
                  <c:v>75.813000000000002</c:v>
                </c:pt>
                <c:pt idx="322">
                  <c:v>75.813000000000002</c:v>
                </c:pt>
                <c:pt idx="323">
                  <c:v>75.683750000000003</c:v>
                </c:pt>
                <c:pt idx="324">
                  <c:v>75.683750000000003</c:v>
                </c:pt>
                <c:pt idx="325">
                  <c:v>75.683750000000003</c:v>
                </c:pt>
                <c:pt idx="326">
                  <c:v>75.813000000000002</c:v>
                </c:pt>
                <c:pt idx="327">
                  <c:v>75.813000000000002</c:v>
                </c:pt>
                <c:pt idx="328">
                  <c:v>75.813000000000002</c:v>
                </c:pt>
                <c:pt idx="329">
                  <c:v>75.813000000000002</c:v>
                </c:pt>
                <c:pt idx="330">
                  <c:v>75.813000000000002</c:v>
                </c:pt>
                <c:pt idx="331">
                  <c:v>75.813000000000002</c:v>
                </c:pt>
                <c:pt idx="332">
                  <c:v>75.813000000000002</c:v>
                </c:pt>
                <c:pt idx="333">
                  <c:v>75.813000000000002</c:v>
                </c:pt>
                <c:pt idx="334">
                  <c:v>75.813000000000002</c:v>
                </c:pt>
                <c:pt idx="335">
                  <c:v>75.813000000000002</c:v>
                </c:pt>
                <c:pt idx="336">
                  <c:v>75.813000000000002</c:v>
                </c:pt>
                <c:pt idx="337">
                  <c:v>75.813000000000002</c:v>
                </c:pt>
                <c:pt idx="338">
                  <c:v>75.813000000000002</c:v>
                </c:pt>
                <c:pt idx="339">
                  <c:v>75.813000000000002</c:v>
                </c:pt>
                <c:pt idx="340">
                  <c:v>75.813000000000002</c:v>
                </c:pt>
                <c:pt idx="341">
                  <c:v>75.813000000000002</c:v>
                </c:pt>
                <c:pt idx="342">
                  <c:v>75.813000000000002</c:v>
                </c:pt>
                <c:pt idx="343">
                  <c:v>75.683750000000003</c:v>
                </c:pt>
                <c:pt idx="344">
                  <c:v>75.683750000000003</c:v>
                </c:pt>
                <c:pt idx="345">
                  <c:v>75.683750000000003</c:v>
                </c:pt>
                <c:pt idx="346">
                  <c:v>75.813000000000002</c:v>
                </c:pt>
                <c:pt idx="347">
                  <c:v>75.813000000000002</c:v>
                </c:pt>
                <c:pt idx="348">
                  <c:v>75.683750000000003</c:v>
                </c:pt>
                <c:pt idx="349">
                  <c:v>75.683750000000003</c:v>
                </c:pt>
                <c:pt idx="350">
                  <c:v>75.683750000000003</c:v>
                </c:pt>
                <c:pt idx="351">
                  <c:v>75.683750000000003</c:v>
                </c:pt>
                <c:pt idx="352">
                  <c:v>75.683750000000003</c:v>
                </c:pt>
                <c:pt idx="353">
                  <c:v>75.683750000000003</c:v>
                </c:pt>
                <c:pt idx="354">
                  <c:v>75.683750000000003</c:v>
                </c:pt>
                <c:pt idx="355">
                  <c:v>75.683750000000003</c:v>
                </c:pt>
                <c:pt idx="356">
                  <c:v>75.683750000000003</c:v>
                </c:pt>
                <c:pt idx="357">
                  <c:v>75.683750000000003</c:v>
                </c:pt>
                <c:pt idx="358">
                  <c:v>75.683750000000003</c:v>
                </c:pt>
                <c:pt idx="359">
                  <c:v>75.683750000000003</c:v>
                </c:pt>
                <c:pt idx="360">
                  <c:v>75.683750000000003</c:v>
                </c:pt>
                <c:pt idx="361">
                  <c:v>75.683750000000003</c:v>
                </c:pt>
                <c:pt idx="362">
                  <c:v>75.683750000000003</c:v>
                </c:pt>
                <c:pt idx="363">
                  <c:v>75.554500000000004</c:v>
                </c:pt>
                <c:pt idx="364">
                  <c:v>75.554500000000004</c:v>
                </c:pt>
                <c:pt idx="365">
                  <c:v>75.554500000000004</c:v>
                </c:pt>
                <c:pt idx="366">
                  <c:v>75.683750000000003</c:v>
                </c:pt>
                <c:pt idx="367">
                  <c:v>75.683750000000003</c:v>
                </c:pt>
                <c:pt idx="368">
                  <c:v>75.42004</c:v>
                </c:pt>
                <c:pt idx="369">
                  <c:v>75.42004</c:v>
                </c:pt>
                <c:pt idx="370">
                  <c:v>75.42004</c:v>
                </c:pt>
                <c:pt idx="371">
                  <c:v>75.548299999999998</c:v>
                </c:pt>
                <c:pt idx="372">
                  <c:v>75.548299999999998</c:v>
                </c:pt>
                <c:pt idx="373">
                  <c:v>75.42004</c:v>
                </c:pt>
                <c:pt idx="374">
                  <c:v>75.42004</c:v>
                </c:pt>
                <c:pt idx="375">
                  <c:v>75.42004</c:v>
                </c:pt>
                <c:pt idx="376">
                  <c:v>75.548299999999998</c:v>
                </c:pt>
                <c:pt idx="377">
                  <c:v>75.548299999999998</c:v>
                </c:pt>
                <c:pt idx="378">
                  <c:v>75.42004</c:v>
                </c:pt>
                <c:pt idx="379">
                  <c:v>75.42004</c:v>
                </c:pt>
                <c:pt idx="380">
                  <c:v>75.42004</c:v>
                </c:pt>
                <c:pt idx="381">
                  <c:v>75.412850000000006</c:v>
                </c:pt>
                <c:pt idx="382">
                  <c:v>75.412850000000006</c:v>
                </c:pt>
                <c:pt idx="383">
                  <c:v>75.285576000000006</c:v>
                </c:pt>
                <c:pt idx="384">
                  <c:v>75.285576000000006</c:v>
                </c:pt>
                <c:pt idx="385">
                  <c:v>75.285576000000006</c:v>
                </c:pt>
                <c:pt idx="386">
                  <c:v>75.412850000000006</c:v>
                </c:pt>
                <c:pt idx="387">
                  <c:v>75.412850000000006</c:v>
                </c:pt>
                <c:pt idx="388">
                  <c:v>75.285576000000006</c:v>
                </c:pt>
                <c:pt idx="389">
                  <c:v>75.285576000000006</c:v>
                </c:pt>
                <c:pt idx="390">
                  <c:v>75.285576000000006</c:v>
                </c:pt>
                <c:pt idx="391">
                  <c:v>75.412850000000006</c:v>
                </c:pt>
                <c:pt idx="392">
                  <c:v>75.412850000000006</c:v>
                </c:pt>
                <c:pt idx="393">
                  <c:v>75.412850000000006</c:v>
                </c:pt>
                <c:pt idx="394">
                  <c:v>75.412850000000006</c:v>
                </c:pt>
                <c:pt idx="395">
                  <c:v>75.412850000000006</c:v>
                </c:pt>
                <c:pt idx="396">
                  <c:v>75.277405000000002</c:v>
                </c:pt>
                <c:pt idx="397">
                  <c:v>75.277405000000002</c:v>
                </c:pt>
                <c:pt idx="398">
                  <c:v>75.151120000000006</c:v>
                </c:pt>
                <c:pt idx="399">
                  <c:v>75.151120000000006</c:v>
                </c:pt>
                <c:pt idx="400">
                  <c:v>75.151120000000006</c:v>
                </c:pt>
                <c:pt idx="401">
                  <c:v>75.277405000000002</c:v>
                </c:pt>
                <c:pt idx="402">
                  <c:v>75.277405000000002</c:v>
                </c:pt>
                <c:pt idx="403">
                  <c:v>75.277405000000002</c:v>
                </c:pt>
                <c:pt idx="404">
                  <c:v>75.277405000000002</c:v>
                </c:pt>
                <c:pt idx="405">
                  <c:v>75.277405000000002</c:v>
                </c:pt>
                <c:pt idx="406">
                  <c:v>75.277405000000002</c:v>
                </c:pt>
                <c:pt idx="407">
                  <c:v>75.277405000000002</c:v>
                </c:pt>
                <c:pt idx="408">
                  <c:v>75.141949999999994</c:v>
                </c:pt>
                <c:pt idx="409">
                  <c:v>75.141949999999994</c:v>
                </c:pt>
                <c:pt idx="410">
                  <c:v>75.141949999999994</c:v>
                </c:pt>
                <c:pt idx="411">
                  <c:v>75.141949999999994</c:v>
                </c:pt>
                <c:pt idx="412">
                  <c:v>75.141949999999994</c:v>
                </c:pt>
                <c:pt idx="413">
                  <c:v>75.141949999999994</c:v>
                </c:pt>
                <c:pt idx="414">
                  <c:v>75.141949999999994</c:v>
                </c:pt>
                <c:pt idx="415">
                  <c:v>75.141949999999994</c:v>
                </c:pt>
                <c:pt idx="416">
                  <c:v>75.130799999999994</c:v>
                </c:pt>
                <c:pt idx="417">
                  <c:v>75.130799999999994</c:v>
                </c:pt>
                <c:pt idx="418">
                  <c:v>75.006500000000003</c:v>
                </c:pt>
                <c:pt idx="419">
                  <c:v>75.006500000000003</c:v>
                </c:pt>
                <c:pt idx="420">
                  <c:v>75.006500000000003</c:v>
                </c:pt>
                <c:pt idx="421">
                  <c:v>75.130799999999994</c:v>
                </c:pt>
                <c:pt idx="422">
                  <c:v>75.130799999999994</c:v>
                </c:pt>
                <c:pt idx="423">
                  <c:v>75.006500000000003</c:v>
                </c:pt>
                <c:pt idx="424">
                  <c:v>75.006500000000003</c:v>
                </c:pt>
                <c:pt idx="425">
                  <c:v>75.006500000000003</c:v>
                </c:pt>
                <c:pt idx="426">
                  <c:v>75.130799999999994</c:v>
                </c:pt>
                <c:pt idx="427">
                  <c:v>75.130799999999994</c:v>
                </c:pt>
                <c:pt idx="428">
                  <c:v>75.006500000000003</c:v>
                </c:pt>
                <c:pt idx="429">
                  <c:v>75.006500000000003</c:v>
                </c:pt>
                <c:pt idx="430">
                  <c:v>75.006500000000003</c:v>
                </c:pt>
                <c:pt idx="431">
                  <c:v>75.130799999999994</c:v>
                </c:pt>
                <c:pt idx="432">
                  <c:v>75.130799999999994</c:v>
                </c:pt>
                <c:pt idx="433">
                  <c:v>75.006500000000003</c:v>
                </c:pt>
                <c:pt idx="434">
                  <c:v>75.006500000000003</c:v>
                </c:pt>
                <c:pt idx="435">
                  <c:v>75.006500000000003</c:v>
                </c:pt>
                <c:pt idx="436">
                  <c:v>75.130799999999994</c:v>
                </c:pt>
                <c:pt idx="437">
                  <c:v>75.130799999999994</c:v>
                </c:pt>
                <c:pt idx="438">
                  <c:v>75.006500000000003</c:v>
                </c:pt>
                <c:pt idx="439">
                  <c:v>75.006500000000003</c:v>
                </c:pt>
                <c:pt idx="440">
                  <c:v>75.006500000000003</c:v>
                </c:pt>
                <c:pt idx="441">
                  <c:v>75.130799999999994</c:v>
                </c:pt>
                <c:pt idx="442">
                  <c:v>75.130799999999994</c:v>
                </c:pt>
                <c:pt idx="443">
                  <c:v>74.871049999999997</c:v>
                </c:pt>
                <c:pt idx="444">
                  <c:v>74.871049999999997</c:v>
                </c:pt>
                <c:pt idx="445">
                  <c:v>74.871049999999997</c:v>
                </c:pt>
                <c:pt idx="446">
                  <c:v>75.006500000000003</c:v>
                </c:pt>
                <c:pt idx="447">
                  <c:v>75.006500000000003</c:v>
                </c:pt>
                <c:pt idx="448">
                  <c:v>74.747739999999993</c:v>
                </c:pt>
                <c:pt idx="449">
                  <c:v>74.747739999999993</c:v>
                </c:pt>
                <c:pt idx="450">
                  <c:v>74.747739999999993</c:v>
                </c:pt>
                <c:pt idx="451">
                  <c:v>74.871049999999997</c:v>
                </c:pt>
                <c:pt idx="452">
                  <c:v>74.871049999999997</c:v>
                </c:pt>
                <c:pt idx="453">
                  <c:v>74.871049999999997</c:v>
                </c:pt>
                <c:pt idx="454">
                  <c:v>74.871049999999997</c:v>
                </c:pt>
                <c:pt idx="455">
                  <c:v>74.871049999999997</c:v>
                </c:pt>
                <c:pt idx="456">
                  <c:v>74.994354000000001</c:v>
                </c:pt>
                <c:pt idx="457">
                  <c:v>74.994354000000001</c:v>
                </c:pt>
                <c:pt idx="458">
                  <c:v>74.871049999999997</c:v>
                </c:pt>
                <c:pt idx="459">
                  <c:v>74.871049999999997</c:v>
                </c:pt>
                <c:pt idx="460">
                  <c:v>74.871049999999997</c:v>
                </c:pt>
                <c:pt idx="461">
                  <c:v>74.994354000000001</c:v>
                </c:pt>
                <c:pt idx="462">
                  <c:v>74.994354000000001</c:v>
                </c:pt>
                <c:pt idx="463">
                  <c:v>74.871049999999997</c:v>
                </c:pt>
                <c:pt idx="464">
                  <c:v>74.871049999999997</c:v>
                </c:pt>
                <c:pt idx="465">
                  <c:v>74.871049999999997</c:v>
                </c:pt>
                <c:pt idx="466">
                  <c:v>74.994354000000001</c:v>
                </c:pt>
                <c:pt idx="467">
                  <c:v>74.994354000000001</c:v>
                </c:pt>
                <c:pt idx="468">
                  <c:v>74.871049999999997</c:v>
                </c:pt>
                <c:pt idx="469">
                  <c:v>74.871049999999997</c:v>
                </c:pt>
                <c:pt idx="470">
                  <c:v>74.871049999999997</c:v>
                </c:pt>
                <c:pt idx="471">
                  <c:v>74.994354000000001</c:v>
                </c:pt>
                <c:pt idx="472">
                  <c:v>74.994354000000001</c:v>
                </c:pt>
                <c:pt idx="473">
                  <c:v>74.871049999999997</c:v>
                </c:pt>
                <c:pt idx="474">
                  <c:v>74.871049999999997</c:v>
                </c:pt>
                <c:pt idx="475">
                  <c:v>74.871049999999997</c:v>
                </c:pt>
                <c:pt idx="476">
                  <c:v>74.994354000000001</c:v>
                </c:pt>
                <c:pt idx="477">
                  <c:v>74.994354000000001</c:v>
                </c:pt>
                <c:pt idx="478">
                  <c:v>74.871049999999997</c:v>
                </c:pt>
                <c:pt idx="479">
                  <c:v>74.871049999999997</c:v>
                </c:pt>
                <c:pt idx="480">
                  <c:v>74.871049999999997</c:v>
                </c:pt>
                <c:pt idx="481">
                  <c:v>74.871049999999997</c:v>
                </c:pt>
                <c:pt idx="482">
                  <c:v>74.871049999999997</c:v>
                </c:pt>
                <c:pt idx="483">
                  <c:v>74.735596000000001</c:v>
                </c:pt>
                <c:pt idx="484">
                  <c:v>74.735596000000001</c:v>
                </c:pt>
                <c:pt idx="485">
                  <c:v>74.735596000000001</c:v>
                </c:pt>
                <c:pt idx="486">
                  <c:v>74.735596000000001</c:v>
                </c:pt>
                <c:pt idx="487">
                  <c:v>74.735596000000001</c:v>
                </c:pt>
                <c:pt idx="488">
                  <c:v>74.613280000000003</c:v>
                </c:pt>
                <c:pt idx="489">
                  <c:v>74.613280000000003</c:v>
                </c:pt>
                <c:pt idx="490">
                  <c:v>74.613280000000003</c:v>
                </c:pt>
                <c:pt idx="491">
                  <c:v>74.735596000000001</c:v>
                </c:pt>
                <c:pt idx="492">
                  <c:v>74.735596000000001</c:v>
                </c:pt>
                <c:pt idx="493">
                  <c:v>74.613280000000003</c:v>
                </c:pt>
                <c:pt idx="494">
                  <c:v>74.613280000000003</c:v>
                </c:pt>
                <c:pt idx="495">
                  <c:v>74.613280000000003</c:v>
                </c:pt>
                <c:pt idx="496">
                  <c:v>74.600149999999999</c:v>
                </c:pt>
                <c:pt idx="497">
                  <c:v>74.600149999999999</c:v>
                </c:pt>
                <c:pt idx="498">
                  <c:v>74.600149999999999</c:v>
                </c:pt>
                <c:pt idx="499">
                  <c:v>74.600149999999999</c:v>
                </c:pt>
                <c:pt idx="500">
                  <c:v>74.600149999999999</c:v>
                </c:pt>
                <c:pt idx="501">
                  <c:v>74.72148</c:v>
                </c:pt>
                <c:pt idx="502">
                  <c:v>74.72148</c:v>
                </c:pt>
                <c:pt idx="503">
                  <c:v>74.478819999999999</c:v>
                </c:pt>
                <c:pt idx="504">
                  <c:v>74.478819999999999</c:v>
                </c:pt>
                <c:pt idx="505">
                  <c:v>74.478819999999999</c:v>
                </c:pt>
                <c:pt idx="506">
                  <c:v>74.600149999999999</c:v>
                </c:pt>
                <c:pt idx="507">
                  <c:v>74.600149999999999</c:v>
                </c:pt>
                <c:pt idx="508">
                  <c:v>74.478819999999999</c:v>
                </c:pt>
                <c:pt idx="509">
                  <c:v>74.478819999999999</c:v>
                </c:pt>
                <c:pt idx="510">
                  <c:v>74.478819999999999</c:v>
                </c:pt>
                <c:pt idx="511">
                  <c:v>74.600149999999999</c:v>
                </c:pt>
                <c:pt idx="512">
                  <c:v>74.600149999999999</c:v>
                </c:pt>
                <c:pt idx="513">
                  <c:v>74.478819999999999</c:v>
                </c:pt>
                <c:pt idx="514">
                  <c:v>74.478819999999999</c:v>
                </c:pt>
                <c:pt idx="515">
                  <c:v>74.478819999999999</c:v>
                </c:pt>
                <c:pt idx="516">
                  <c:v>74.600149999999999</c:v>
                </c:pt>
                <c:pt idx="517">
                  <c:v>74.600149999999999</c:v>
                </c:pt>
                <c:pt idx="518">
                  <c:v>74.478819999999999</c:v>
                </c:pt>
                <c:pt idx="519">
                  <c:v>74.478819999999999</c:v>
                </c:pt>
                <c:pt idx="520">
                  <c:v>74.478819999999999</c:v>
                </c:pt>
                <c:pt idx="521">
                  <c:v>74.600149999999999</c:v>
                </c:pt>
                <c:pt idx="522">
                  <c:v>74.600149999999999</c:v>
                </c:pt>
                <c:pt idx="523">
                  <c:v>74.478819999999999</c:v>
                </c:pt>
                <c:pt idx="524">
                  <c:v>74.478819999999999</c:v>
                </c:pt>
                <c:pt idx="525">
                  <c:v>74.478819999999999</c:v>
                </c:pt>
                <c:pt idx="526">
                  <c:v>74.600149999999999</c:v>
                </c:pt>
                <c:pt idx="527">
                  <c:v>74.600149999999999</c:v>
                </c:pt>
                <c:pt idx="528">
                  <c:v>74.478819999999999</c:v>
                </c:pt>
                <c:pt idx="529">
                  <c:v>74.478819999999999</c:v>
                </c:pt>
                <c:pt idx="530">
                  <c:v>74.478819999999999</c:v>
                </c:pt>
                <c:pt idx="531">
                  <c:v>74.600149999999999</c:v>
                </c:pt>
                <c:pt idx="532">
                  <c:v>74.600149999999999</c:v>
                </c:pt>
                <c:pt idx="533">
                  <c:v>74.478819999999999</c:v>
                </c:pt>
                <c:pt idx="534">
                  <c:v>74.478819999999999</c:v>
                </c:pt>
                <c:pt idx="535">
                  <c:v>74.478819999999999</c:v>
                </c:pt>
                <c:pt idx="536">
                  <c:v>74.600149999999999</c:v>
                </c:pt>
                <c:pt idx="537">
                  <c:v>74.600149999999999</c:v>
                </c:pt>
                <c:pt idx="538">
                  <c:v>74.478819999999999</c:v>
                </c:pt>
                <c:pt idx="539">
                  <c:v>74.478819999999999</c:v>
                </c:pt>
                <c:pt idx="540">
                  <c:v>74.478819999999999</c:v>
                </c:pt>
                <c:pt idx="541">
                  <c:v>74.600149999999999</c:v>
                </c:pt>
                <c:pt idx="542">
                  <c:v>74.600149999999999</c:v>
                </c:pt>
                <c:pt idx="543">
                  <c:v>74.478819999999999</c:v>
                </c:pt>
                <c:pt idx="544">
                  <c:v>74.478819999999999</c:v>
                </c:pt>
                <c:pt idx="545">
                  <c:v>74.478819999999999</c:v>
                </c:pt>
                <c:pt idx="546">
                  <c:v>74.600149999999999</c:v>
                </c:pt>
                <c:pt idx="547">
                  <c:v>74.600149999999999</c:v>
                </c:pt>
                <c:pt idx="548">
                  <c:v>74.478819999999999</c:v>
                </c:pt>
                <c:pt idx="549">
                  <c:v>74.478819999999999</c:v>
                </c:pt>
                <c:pt idx="550">
                  <c:v>74.478819999999999</c:v>
                </c:pt>
                <c:pt idx="551">
                  <c:v>74.600149999999999</c:v>
                </c:pt>
                <c:pt idx="552">
                  <c:v>74.600149999999999</c:v>
                </c:pt>
                <c:pt idx="553">
                  <c:v>74.344359999999995</c:v>
                </c:pt>
                <c:pt idx="554">
                  <c:v>74.344359999999995</c:v>
                </c:pt>
                <c:pt idx="555">
                  <c:v>74.344359999999995</c:v>
                </c:pt>
                <c:pt idx="556">
                  <c:v>74.600149999999999</c:v>
                </c:pt>
                <c:pt idx="557">
                  <c:v>74.600149999999999</c:v>
                </c:pt>
                <c:pt idx="558">
                  <c:v>74.478819999999999</c:v>
                </c:pt>
                <c:pt idx="559">
                  <c:v>74.478819999999999</c:v>
                </c:pt>
                <c:pt idx="560">
                  <c:v>74.478819999999999</c:v>
                </c:pt>
                <c:pt idx="561">
                  <c:v>74.464699999999993</c:v>
                </c:pt>
                <c:pt idx="562">
                  <c:v>74.464699999999993</c:v>
                </c:pt>
                <c:pt idx="563">
                  <c:v>74.344359999999995</c:v>
                </c:pt>
                <c:pt idx="564">
                  <c:v>74.344359999999995</c:v>
                </c:pt>
                <c:pt idx="565">
                  <c:v>74.344359999999995</c:v>
                </c:pt>
                <c:pt idx="566">
                  <c:v>74.464699999999993</c:v>
                </c:pt>
                <c:pt idx="567">
                  <c:v>74.464699999999993</c:v>
                </c:pt>
                <c:pt idx="568">
                  <c:v>74.344359999999995</c:v>
                </c:pt>
                <c:pt idx="569">
                  <c:v>74.344359999999995</c:v>
                </c:pt>
                <c:pt idx="570">
                  <c:v>74.344359999999995</c:v>
                </c:pt>
                <c:pt idx="571">
                  <c:v>74.464699999999993</c:v>
                </c:pt>
                <c:pt idx="572">
                  <c:v>74.464699999999993</c:v>
                </c:pt>
                <c:pt idx="573">
                  <c:v>74.344359999999995</c:v>
                </c:pt>
                <c:pt idx="574">
                  <c:v>74.344359999999995</c:v>
                </c:pt>
                <c:pt idx="575">
                  <c:v>74.344359999999995</c:v>
                </c:pt>
                <c:pt idx="576">
                  <c:v>74.464699999999993</c:v>
                </c:pt>
                <c:pt idx="577">
                  <c:v>74.464699999999993</c:v>
                </c:pt>
                <c:pt idx="578">
                  <c:v>74.344359999999995</c:v>
                </c:pt>
                <c:pt idx="579">
                  <c:v>74.344359999999995</c:v>
                </c:pt>
                <c:pt idx="580">
                  <c:v>74.344359999999995</c:v>
                </c:pt>
                <c:pt idx="581">
                  <c:v>74.464699999999993</c:v>
                </c:pt>
                <c:pt idx="582">
                  <c:v>74.464699999999993</c:v>
                </c:pt>
                <c:pt idx="583">
                  <c:v>74.344359999999995</c:v>
                </c:pt>
                <c:pt idx="584">
                  <c:v>74.344359999999995</c:v>
                </c:pt>
                <c:pt idx="585">
                  <c:v>74.344359999999995</c:v>
                </c:pt>
                <c:pt idx="586">
                  <c:v>74.464699999999993</c:v>
                </c:pt>
                <c:pt idx="587">
                  <c:v>74.464699999999993</c:v>
                </c:pt>
                <c:pt idx="588">
                  <c:v>74.344359999999995</c:v>
                </c:pt>
                <c:pt idx="589">
                  <c:v>74.344359999999995</c:v>
                </c:pt>
                <c:pt idx="590">
                  <c:v>74.344359999999995</c:v>
                </c:pt>
                <c:pt idx="591">
                  <c:v>74.464699999999993</c:v>
                </c:pt>
                <c:pt idx="592">
                  <c:v>74.464699999999993</c:v>
                </c:pt>
                <c:pt idx="593">
                  <c:v>74.344359999999995</c:v>
                </c:pt>
                <c:pt idx="594">
                  <c:v>74.344359999999995</c:v>
                </c:pt>
                <c:pt idx="595">
                  <c:v>74.344359999999995</c:v>
                </c:pt>
                <c:pt idx="596">
                  <c:v>74.464699999999993</c:v>
                </c:pt>
                <c:pt idx="597">
                  <c:v>74.464699999999993</c:v>
                </c:pt>
                <c:pt idx="598">
                  <c:v>74.344359999999995</c:v>
                </c:pt>
                <c:pt idx="599">
                  <c:v>74.344359999999995</c:v>
                </c:pt>
                <c:pt idx="600">
                  <c:v>74.344359999999995</c:v>
                </c:pt>
                <c:pt idx="601">
                  <c:v>74.464699999999993</c:v>
                </c:pt>
                <c:pt idx="602">
                  <c:v>74.464699999999993</c:v>
                </c:pt>
                <c:pt idx="603">
                  <c:v>74.344359999999995</c:v>
                </c:pt>
                <c:pt idx="604">
                  <c:v>74.344359999999995</c:v>
                </c:pt>
                <c:pt idx="605">
                  <c:v>74.344359999999995</c:v>
                </c:pt>
                <c:pt idx="606">
                  <c:v>74.329254000000006</c:v>
                </c:pt>
                <c:pt idx="607">
                  <c:v>74.329254000000006</c:v>
                </c:pt>
                <c:pt idx="608">
                  <c:v>74.209900000000005</c:v>
                </c:pt>
                <c:pt idx="609">
                  <c:v>74.209900000000005</c:v>
                </c:pt>
                <c:pt idx="610">
                  <c:v>74.209900000000005</c:v>
                </c:pt>
                <c:pt idx="611">
                  <c:v>74.464699999999993</c:v>
                </c:pt>
                <c:pt idx="612">
                  <c:v>74.464699999999993</c:v>
                </c:pt>
                <c:pt idx="613">
                  <c:v>74.344359999999995</c:v>
                </c:pt>
                <c:pt idx="614">
                  <c:v>74.344359999999995</c:v>
                </c:pt>
                <c:pt idx="615">
                  <c:v>74.344359999999995</c:v>
                </c:pt>
                <c:pt idx="616">
                  <c:v>74.464699999999993</c:v>
                </c:pt>
                <c:pt idx="617">
                  <c:v>74.464699999999993</c:v>
                </c:pt>
                <c:pt idx="618">
                  <c:v>74.344359999999995</c:v>
                </c:pt>
                <c:pt idx="619">
                  <c:v>74.344359999999995</c:v>
                </c:pt>
                <c:pt idx="620">
                  <c:v>74.344359999999995</c:v>
                </c:pt>
                <c:pt idx="621">
                  <c:v>74.464699999999993</c:v>
                </c:pt>
                <c:pt idx="622">
                  <c:v>74.464699999999993</c:v>
                </c:pt>
                <c:pt idx="623">
                  <c:v>74.344359999999995</c:v>
                </c:pt>
                <c:pt idx="624">
                  <c:v>74.344359999999995</c:v>
                </c:pt>
                <c:pt idx="625">
                  <c:v>74.344359999999995</c:v>
                </c:pt>
                <c:pt idx="626">
                  <c:v>74.464699999999993</c:v>
                </c:pt>
                <c:pt idx="627">
                  <c:v>74.464699999999993</c:v>
                </c:pt>
                <c:pt idx="628">
                  <c:v>74.224013999999997</c:v>
                </c:pt>
                <c:pt idx="629">
                  <c:v>74.224013999999997</c:v>
                </c:pt>
                <c:pt idx="630">
                  <c:v>74.224013999999997</c:v>
                </c:pt>
                <c:pt idx="631">
                  <c:v>74.344359999999995</c:v>
                </c:pt>
                <c:pt idx="632">
                  <c:v>74.344359999999995</c:v>
                </c:pt>
                <c:pt idx="633">
                  <c:v>73.957080000000005</c:v>
                </c:pt>
                <c:pt idx="634">
                  <c:v>73.957080000000005</c:v>
                </c:pt>
                <c:pt idx="635">
                  <c:v>73.957080000000005</c:v>
                </c:pt>
                <c:pt idx="636">
                  <c:v>74.209900000000005</c:v>
                </c:pt>
                <c:pt idx="637">
                  <c:v>74.209900000000005</c:v>
                </c:pt>
                <c:pt idx="638">
                  <c:v>74.090546000000003</c:v>
                </c:pt>
                <c:pt idx="639">
                  <c:v>74.090546000000003</c:v>
                </c:pt>
                <c:pt idx="640">
                  <c:v>74.090546000000003</c:v>
                </c:pt>
                <c:pt idx="641">
                  <c:v>74.07544</c:v>
                </c:pt>
                <c:pt idx="642">
                  <c:v>74.07544</c:v>
                </c:pt>
                <c:pt idx="643">
                  <c:v>74.07544</c:v>
                </c:pt>
                <c:pt idx="644">
                  <c:v>74.07544</c:v>
                </c:pt>
                <c:pt idx="645">
                  <c:v>74.07544</c:v>
                </c:pt>
                <c:pt idx="646">
                  <c:v>74.193799999999996</c:v>
                </c:pt>
                <c:pt idx="647">
                  <c:v>74.193799999999996</c:v>
                </c:pt>
                <c:pt idx="648">
                  <c:v>74.07544</c:v>
                </c:pt>
                <c:pt idx="649">
                  <c:v>74.07544</c:v>
                </c:pt>
                <c:pt idx="650">
                  <c:v>74.07544</c:v>
                </c:pt>
                <c:pt idx="651">
                  <c:v>74.193799999999996</c:v>
                </c:pt>
                <c:pt idx="652">
                  <c:v>74.193799999999996</c:v>
                </c:pt>
                <c:pt idx="653">
                  <c:v>74.07544</c:v>
                </c:pt>
                <c:pt idx="654">
                  <c:v>74.07544</c:v>
                </c:pt>
                <c:pt idx="655">
                  <c:v>74.07544</c:v>
                </c:pt>
                <c:pt idx="656">
                  <c:v>74.193799999999996</c:v>
                </c:pt>
                <c:pt idx="657">
                  <c:v>74.193799999999996</c:v>
                </c:pt>
                <c:pt idx="658">
                  <c:v>74.07544</c:v>
                </c:pt>
                <c:pt idx="659">
                  <c:v>74.07544</c:v>
                </c:pt>
                <c:pt idx="660">
                  <c:v>74.07544</c:v>
                </c:pt>
                <c:pt idx="661">
                  <c:v>74.312160000000006</c:v>
                </c:pt>
                <c:pt idx="662">
                  <c:v>74.312160000000006</c:v>
                </c:pt>
                <c:pt idx="663">
                  <c:v>74.193799999999996</c:v>
                </c:pt>
                <c:pt idx="664">
                  <c:v>74.193799999999996</c:v>
                </c:pt>
                <c:pt idx="665">
                  <c:v>74.193799999999996</c:v>
                </c:pt>
                <c:pt idx="666">
                  <c:v>74.312160000000006</c:v>
                </c:pt>
                <c:pt idx="667">
                  <c:v>74.312160000000006</c:v>
                </c:pt>
                <c:pt idx="668">
                  <c:v>74.193799999999996</c:v>
                </c:pt>
                <c:pt idx="669">
                  <c:v>74.193799999999996</c:v>
                </c:pt>
                <c:pt idx="670">
                  <c:v>74.193799999999996</c:v>
                </c:pt>
                <c:pt idx="671">
                  <c:v>74.312160000000006</c:v>
                </c:pt>
                <c:pt idx="672">
                  <c:v>74.312160000000006</c:v>
                </c:pt>
                <c:pt idx="673">
                  <c:v>74.193799999999996</c:v>
                </c:pt>
                <c:pt idx="674">
                  <c:v>74.193799999999996</c:v>
                </c:pt>
                <c:pt idx="675">
                  <c:v>74.193799999999996</c:v>
                </c:pt>
                <c:pt idx="676">
                  <c:v>74.312160000000006</c:v>
                </c:pt>
                <c:pt idx="677">
                  <c:v>74.312160000000006</c:v>
                </c:pt>
                <c:pt idx="678">
                  <c:v>74.329254000000006</c:v>
                </c:pt>
                <c:pt idx="679">
                  <c:v>74.329254000000006</c:v>
                </c:pt>
                <c:pt idx="680">
                  <c:v>74.329254000000006</c:v>
                </c:pt>
                <c:pt idx="681">
                  <c:v>74.312160000000006</c:v>
                </c:pt>
                <c:pt idx="682">
                  <c:v>74.312160000000006</c:v>
                </c:pt>
                <c:pt idx="683">
                  <c:v>74.329254000000006</c:v>
                </c:pt>
                <c:pt idx="684">
                  <c:v>74.329254000000006</c:v>
                </c:pt>
                <c:pt idx="685">
                  <c:v>74.329254000000006</c:v>
                </c:pt>
                <c:pt idx="686">
                  <c:v>74.448599999999999</c:v>
                </c:pt>
                <c:pt idx="687">
                  <c:v>74.448599999999999</c:v>
                </c:pt>
                <c:pt idx="688">
                  <c:v>74.329254000000006</c:v>
                </c:pt>
                <c:pt idx="689">
                  <c:v>74.329254000000006</c:v>
                </c:pt>
                <c:pt idx="690">
                  <c:v>74.329254000000006</c:v>
                </c:pt>
                <c:pt idx="691">
                  <c:v>74.448599999999999</c:v>
                </c:pt>
                <c:pt idx="692">
                  <c:v>74.448599999999999</c:v>
                </c:pt>
                <c:pt idx="693">
                  <c:v>74.464699999999993</c:v>
                </c:pt>
                <c:pt idx="694">
                  <c:v>74.464699999999993</c:v>
                </c:pt>
                <c:pt idx="695">
                  <c:v>74.464699999999993</c:v>
                </c:pt>
                <c:pt idx="696">
                  <c:v>74.448599999999999</c:v>
                </c:pt>
                <c:pt idx="697">
                  <c:v>74.448599999999999</c:v>
                </c:pt>
                <c:pt idx="698">
                  <c:v>74.464699999999993</c:v>
                </c:pt>
                <c:pt idx="699">
                  <c:v>74.464699999999993</c:v>
                </c:pt>
                <c:pt idx="700">
                  <c:v>74.464699999999993</c:v>
                </c:pt>
                <c:pt idx="701">
                  <c:v>74.585040000000006</c:v>
                </c:pt>
                <c:pt idx="702">
                  <c:v>74.585040000000006</c:v>
                </c:pt>
                <c:pt idx="703">
                  <c:v>74.464699999999993</c:v>
                </c:pt>
                <c:pt idx="704">
                  <c:v>74.464699999999993</c:v>
                </c:pt>
                <c:pt idx="705">
                  <c:v>74.464699999999993</c:v>
                </c:pt>
                <c:pt idx="706">
                  <c:v>74.585040000000006</c:v>
                </c:pt>
                <c:pt idx="707">
                  <c:v>74.585040000000006</c:v>
                </c:pt>
                <c:pt idx="708">
                  <c:v>74.600149999999999</c:v>
                </c:pt>
                <c:pt idx="709">
                  <c:v>74.600149999999999</c:v>
                </c:pt>
                <c:pt idx="710">
                  <c:v>74.600149999999999</c:v>
                </c:pt>
                <c:pt idx="711">
                  <c:v>74.585040000000006</c:v>
                </c:pt>
                <c:pt idx="712">
                  <c:v>74.585040000000006</c:v>
                </c:pt>
                <c:pt idx="713">
                  <c:v>74.464699999999993</c:v>
                </c:pt>
                <c:pt idx="714">
                  <c:v>74.464699999999993</c:v>
                </c:pt>
                <c:pt idx="715">
                  <c:v>74.464699999999993</c:v>
                </c:pt>
                <c:pt idx="716">
                  <c:v>74.72148</c:v>
                </c:pt>
                <c:pt idx="717">
                  <c:v>74.72148</c:v>
                </c:pt>
                <c:pt idx="718">
                  <c:v>74.600149999999999</c:v>
                </c:pt>
                <c:pt idx="719">
                  <c:v>74.600149999999999</c:v>
                </c:pt>
                <c:pt idx="720">
                  <c:v>74.600149999999999</c:v>
                </c:pt>
                <c:pt idx="721">
                  <c:v>74.72148</c:v>
                </c:pt>
                <c:pt idx="722">
                  <c:v>74.72148</c:v>
                </c:pt>
                <c:pt idx="723">
                  <c:v>74.600149999999999</c:v>
                </c:pt>
                <c:pt idx="724">
                  <c:v>74.600149999999999</c:v>
                </c:pt>
                <c:pt idx="725">
                  <c:v>74.600149999999999</c:v>
                </c:pt>
                <c:pt idx="726">
                  <c:v>74.72148</c:v>
                </c:pt>
                <c:pt idx="727">
                  <c:v>74.72148</c:v>
                </c:pt>
                <c:pt idx="728">
                  <c:v>74.600149999999999</c:v>
                </c:pt>
                <c:pt idx="729">
                  <c:v>74.600149999999999</c:v>
                </c:pt>
                <c:pt idx="730">
                  <c:v>74.600149999999999</c:v>
                </c:pt>
                <c:pt idx="731">
                  <c:v>74.72148</c:v>
                </c:pt>
                <c:pt idx="732">
                  <c:v>74.72148</c:v>
                </c:pt>
                <c:pt idx="733">
                  <c:v>74.600149999999999</c:v>
                </c:pt>
                <c:pt idx="734">
                  <c:v>74.600149999999999</c:v>
                </c:pt>
                <c:pt idx="735">
                  <c:v>74.600149999999999</c:v>
                </c:pt>
                <c:pt idx="736">
                  <c:v>74.857919999999993</c:v>
                </c:pt>
                <c:pt idx="737">
                  <c:v>74.857919999999993</c:v>
                </c:pt>
                <c:pt idx="738">
                  <c:v>74.735596000000001</c:v>
                </c:pt>
                <c:pt idx="739">
                  <c:v>74.735596000000001</c:v>
                </c:pt>
                <c:pt idx="740">
                  <c:v>74.735596000000001</c:v>
                </c:pt>
                <c:pt idx="741">
                  <c:v>74.857919999999993</c:v>
                </c:pt>
                <c:pt idx="742">
                  <c:v>74.857919999999993</c:v>
                </c:pt>
                <c:pt idx="743">
                  <c:v>74.735596000000001</c:v>
                </c:pt>
                <c:pt idx="744">
                  <c:v>74.735596000000001</c:v>
                </c:pt>
                <c:pt idx="745">
                  <c:v>74.735596000000001</c:v>
                </c:pt>
                <c:pt idx="746">
                  <c:v>74.994354000000001</c:v>
                </c:pt>
                <c:pt idx="747">
                  <c:v>74.994354000000001</c:v>
                </c:pt>
                <c:pt idx="748">
                  <c:v>74.871049999999997</c:v>
                </c:pt>
                <c:pt idx="749">
                  <c:v>74.871049999999997</c:v>
                </c:pt>
                <c:pt idx="750">
                  <c:v>74.871049999999997</c:v>
                </c:pt>
                <c:pt idx="751">
                  <c:v>74.994354000000001</c:v>
                </c:pt>
                <c:pt idx="752">
                  <c:v>74.994354000000001</c:v>
                </c:pt>
                <c:pt idx="753">
                  <c:v>74.871049999999997</c:v>
                </c:pt>
                <c:pt idx="754">
                  <c:v>74.871049999999997</c:v>
                </c:pt>
                <c:pt idx="755">
                  <c:v>74.871049999999997</c:v>
                </c:pt>
                <c:pt idx="756">
                  <c:v>74.994354000000001</c:v>
                </c:pt>
                <c:pt idx="757">
                  <c:v>74.994354000000001</c:v>
                </c:pt>
                <c:pt idx="758">
                  <c:v>74.871049999999997</c:v>
                </c:pt>
                <c:pt idx="759">
                  <c:v>74.871049999999997</c:v>
                </c:pt>
                <c:pt idx="760">
                  <c:v>74.871049999999997</c:v>
                </c:pt>
                <c:pt idx="761">
                  <c:v>75.130799999999994</c:v>
                </c:pt>
                <c:pt idx="762">
                  <c:v>75.130799999999994</c:v>
                </c:pt>
                <c:pt idx="763">
                  <c:v>75.006500000000003</c:v>
                </c:pt>
                <c:pt idx="764">
                  <c:v>75.006500000000003</c:v>
                </c:pt>
                <c:pt idx="765">
                  <c:v>75.006500000000003</c:v>
                </c:pt>
                <c:pt idx="766">
                  <c:v>75.130799999999994</c:v>
                </c:pt>
                <c:pt idx="767">
                  <c:v>75.130799999999994</c:v>
                </c:pt>
                <c:pt idx="768">
                  <c:v>75.006500000000003</c:v>
                </c:pt>
                <c:pt idx="769">
                  <c:v>75.006500000000003</c:v>
                </c:pt>
                <c:pt idx="770">
                  <c:v>75.006500000000003</c:v>
                </c:pt>
                <c:pt idx="771">
                  <c:v>75.006500000000003</c:v>
                </c:pt>
                <c:pt idx="772">
                  <c:v>75.006500000000003</c:v>
                </c:pt>
                <c:pt idx="773">
                  <c:v>74.882199999999997</c:v>
                </c:pt>
                <c:pt idx="774">
                  <c:v>74.882199999999997</c:v>
                </c:pt>
                <c:pt idx="775">
                  <c:v>74.882199999999997</c:v>
                </c:pt>
                <c:pt idx="776">
                  <c:v>75.006500000000003</c:v>
                </c:pt>
                <c:pt idx="777">
                  <c:v>75.006500000000003</c:v>
                </c:pt>
                <c:pt idx="778">
                  <c:v>74.882199999999997</c:v>
                </c:pt>
                <c:pt idx="779">
                  <c:v>74.882199999999997</c:v>
                </c:pt>
                <c:pt idx="780">
                  <c:v>74.882199999999997</c:v>
                </c:pt>
                <c:pt idx="781">
                  <c:v>75.006500000000003</c:v>
                </c:pt>
                <c:pt idx="782">
                  <c:v>75.006500000000003</c:v>
                </c:pt>
                <c:pt idx="783">
                  <c:v>75.141949999999994</c:v>
                </c:pt>
                <c:pt idx="784">
                  <c:v>75.141949999999994</c:v>
                </c:pt>
                <c:pt idx="785">
                  <c:v>75.141949999999994</c:v>
                </c:pt>
                <c:pt idx="786">
                  <c:v>75.141949999999994</c:v>
                </c:pt>
                <c:pt idx="787">
                  <c:v>75.141949999999994</c:v>
                </c:pt>
                <c:pt idx="788">
                  <c:v>75.141949999999994</c:v>
                </c:pt>
                <c:pt idx="789">
                  <c:v>75.141949999999994</c:v>
                </c:pt>
                <c:pt idx="790">
                  <c:v>75.141949999999994</c:v>
                </c:pt>
                <c:pt idx="791">
                  <c:v>75.141949999999994</c:v>
                </c:pt>
                <c:pt idx="792">
                  <c:v>75.141949999999994</c:v>
                </c:pt>
                <c:pt idx="793">
                  <c:v>75.016660000000002</c:v>
                </c:pt>
                <c:pt idx="794">
                  <c:v>75.016660000000002</c:v>
                </c:pt>
                <c:pt idx="795">
                  <c:v>75.016660000000002</c:v>
                </c:pt>
                <c:pt idx="796">
                  <c:v>75.141949999999994</c:v>
                </c:pt>
                <c:pt idx="797">
                  <c:v>75.141949999999994</c:v>
                </c:pt>
                <c:pt idx="798">
                  <c:v>75.151120000000006</c:v>
                </c:pt>
                <c:pt idx="799">
                  <c:v>75.151120000000006</c:v>
                </c:pt>
                <c:pt idx="800">
                  <c:v>75.151120000000006</c:v>
                </c:pt>
                <c:pt idx="801">
                  <c:v>75.277405000000002</c:v>
                </c:pt>
                <c:pt idx="802">
                  <c:v>75.277405000000002</c:v>
                </c:pt>
                <c:pt idx="803">
                  <c:v>75.151120000000006</c:v>
                </c:pt>
                <c:pt idx="804">
                  <c:v>75.151120000000006</c:v>
                </c:pt>
                <c:pt idx="805">
                  <c:v>75.151120000000006</c:v>
                </c:pt>
                <c:pt idx="806">
                  <c:v>75.277405000000002</c:v>
                </c:pt>
                <c:pt idx="807">
                  <c:v>75.277405000000002</c:v>
                </c:pt>
                <c:pt idx="808">
                  <c:v>75.151120000000006</c:v>
                </c:pt>
                <c:pt idx="809">
                  <c:v>75.151120000000006</c:v>
                </c:pt>
                <c:pt idx="810">
                  <c:v>75.151120000000006</c:v>
                </c:pt>
                <c:pt idx="811">
                  <c:v>75.277405000000002</c:v>
                </c:pt>
                <c:pt idx="812">
                  <c:v>75.277405000000002</c:v>
                </c:pt>
                <c:pt idx="813">
                  <c:v>75.151120000000006</c:v>
                </c:pt>
                <c:pt idx="814">
                  <c:v>75.151120000000006</c:v>
                </c:pt>
                <c:pt idx="815">
                  <c:v>75.151120000000006</c:v>
                </c:pt>
                <c:pt idx="816">
                  <c:v>75.277405000000002</c:v>
                </c:pt>
                <c:pt idx="817">
                  <c:v>75.277405000000002</c:v>
                </c:pt>
                <c:pt idx="818">
                  <c:v>75.151120000000006</c:v>
                </c:pt>
                <c:pt idx="819">
                  <c:v>75.151120000000006</c:v>
                </c:pt>
                <c:pt idx="820">
                  <c:v>75.151120000000006</c:v>
                </c:pt>
                <c:pt idx="821">
                  <c:v>75.277405000000002</c:v>
                </c:pt>
                <c:pt idx="822">
                  <c:v>75.277405000000002</c:v>
                </c:pt>
                <c:pt idx="823">
                  <c:v>75.151120000000006</c:v>
                </c:pt>
                <c:pt idx="824">
                  <c:v>75.151120000000006</c:v>
                </c:pt>
                <c:pt idx="825">
                  <c:v>75.151120000000006</c:v>
                </c:pt>
                <c:pt idx="826">
                  <c:v>75.277405000000002</c:v>
                </c:pt>
                <c:pt idx="827">
                  <c:v>75.277405000000002</c:v>
                </c:pt>
                <c:pt idx="828">
                  <c:v>75.285576000000006</c:v>
                </c:pt>
                <c:pt idx="829">
                  <c:v>75.285576000000006</c:v>
                </c:pt>
                <c:pt idx="830">
                  <c:v>75.285576000000006</c:v>
                </c:pt>
                <c:pt idx="831">
                  <c:v>75.412850000000006</c:v>
                </c:pt>
                <c:pt idx="832">
                  <c:v>75.412850000000006</c:v>
                </c:pt>
                <c:pt idx="833">
                  <c:v>75.285576000000006</c:v>
                </c:pt>
                <c:pt idx="834">
                  <c:v>75.285576000000006</c:v>
                </c:pt>
                <c:pt idx="835">
                  <c:v>75.285576000000006</c:v>
                </c:pt>
                <c:pt idx="836">
                  <c:v>75.412850000000006</c:v>
                </c:pt>
                <c:pt idx="837">
                  <c:v>75.412850000000006</c:v>
                </c:pt>
                <c:pt idx="838">
                  <c:v>75.285576000000006</c:v>
                </c:pt>
                <c:pt idx="839">
                  <c:v>75.285576000000006</c:v>
                </c:pt>
                <c:pt idx="840">
                  <c:v>75.285576000000006</c:v>
                </c:pt>
                <c:pt idx="841">
                  <c:v>75.412850000000006</c:v>
                </c:pt>
                <c:pt idx="842">
                  <c:v>75.412850000000006</c:v>
                </c:pt>
                <c:pt idx="843">
                  <c:v>75.412850000000006</c:v>
                </c:pt>
                <c:pt idx="844">
                  <c:v>75.412850000000006</c:v>
                </c:pt>
                <c:pt idx="845">
                  <c:v>75.412850000000006</c:v>
                </c:pt>
                <c:pt idx="846">
                  <c:v>75.540115</c:v>
                </c:pt>
                <c:pt idx="847">
                  <c:v>75.540115</c:v>
                </c:pt>
                <c:pt idx="848">
                  <c:v>75.412850000000006</c:v>
                </c:pt>
                <c:pt idx="849">
                  <c:v>75.412850000000006</c:v>
                </c:pt>
                <c:pt idx="850">
                  <c:v>75.412850000000006</c:v>
                </c:pt>
                <c:pt idx="851">
                  <c:v>75.540115</c:v>
                </c:pt>
                <c:pt idx="852">
                  <c:v>75.540115</c:v>
                </c:pt>
                <c:pt idx="853">
                  <c:v>75.412850000000006</c:v>
                </c:pt>
                <c:pt idx="854">
                  <c:v>75.412850000000006</c:v>
                </c:pt>
                <c:pt idx="855">
                  <c:v>75.412850000000006</c:v>
                </c:pt>
                <c:pt idx="856">
                  <c:v>75.540115</c:v>
                </c:pt>
                <c:pt idx="857">
                  <c:v>75.540115</c:v>
                </c:pt>
                <c:pt idx="858">
                  <c:v>75.412850000000006</c:v>
                </c:pt>
                <c:pt idx="859">
                  <c:v>75.412850000000006</c:v>
                </c:pt>
                <c:pt idx="860">
                  <c:v>75.412850000000006</c:v>
                </c:pt>
                <c:pt idx="861">
                  <c:v>75.540115</c:v>
                </c:pt>
                <c:pt idx="862">
                  <c:v>75.540115</c:v>
                </c:pt>
                <c:pt idx="863">
                  <c:v>75.412850000000006</c:v>
                </c:pt>
                <c:pt idx="864">
                  <c:v>75.412850000000006</c:v>
                </c:pt>
                <c:pt idx="865">
                  <c:v>75.412850000000006</c:v>
                </c:pt>
                <c:pt idx="866">
                  <c:v>75.412850000000006</c:v>
                </c:pt>
                <c:pt idx="867">
                  <c:v>75.412850000000006</c:v>
                </c:pt>
                <c:pt idx="868">
                  <c:v>75.412850000000006</c:v>
                </c:pt>
                <c:pt idx="869">
                  <c:v>75.412850000000006</c:v>
                </c:pt>
                <c:pt idx="870">
                  <c:v>75.412850000000006</c:v>
                </c:pt>
                <c:pt idx="871">
                  <c:v>75.540115</c:v>
                </c:pt>
                <c:pt idx="872">
                  <c:v>75.540115</c:v>
                </c:pt>
                <c:pt idx="873">
                  <c:v>75.412850000000006</c:v>
                </c:pt>
                <c:pt idx="874">
                  <c:v>75.412850000000006</c:v>
                </c:pt>
                <c:pt idx="875">
                  <c:v>75.412850000000006</c:v>
                </c:pt>
                <c:pt idx="876">
                  <c:v>75.412850000000006</c:v>
                </c:pt>
                <c:pt idx="877">
                  <c:v>75.412850000000006</c:v>
                </c:pt>
                <c:pt idx="878">
                  <c:v>75.285576000000006</c:v>
                </c:pt>
                <c:pt idx="879">
                  <c:v>75.285576000000006</c:v>
                </c:pt>
                <c:pt idx="880">
                  <c:v>75.285576000000006</c:v>
                </c:pt>
                <c:pt idx="881">
                  <c:v>75.412850000000006</c:v>
                </c:pt>
                <c:pt idx="882">
                  <c:v>75.412850000000006</c:v>
                </c:pt>
                <c:pt idx="883">
                  <c:v>75.285576000000006</c:v>
                </c:pt>
                <c:pt idx="884">
                  <c:v>75.285576000000006</c:v>
                </c:pt>
                <c:pt idx="885">
                  <c:v>75.285576000000006</c:v>
                </c:pt>
                <c:pt idx="886">
                  <c:v>75.412850000000006</c:v>
                </c:pt>
                <c:pt idx="887">
                  <c:v>75.412850000000006</c:v>
                </c:pt>
                <c:pt idx="888">
                  <c:v>75.285576000000006</c:v>
                </c:pt>
                <c:pt idx="889">
                  <c:v>75.285576000000006</c:v>
                </c:pt>
                <c:pt idx="890">
                  <c:v>75.285576000000006</c:v>
                </c:pt>
                <c:pt idx="891">
                  <c:v>75.412850000000006</c:v>
                </c:pt>
                <c:pt idx="892">
                  <c:v>75.412850000000006</c:v>
                </c:pt>
                <c:pt idx="893">
                  <c:v>75.285576000000006</c:v>
                </c:pt>
                <c:pt idx="894">
                  <c:v>75.285576000000006</c:v>
                </c:pt>
                <c:pt idx="895">
                  <c:v>75.285576000000006</c:v>
                </c:pt>
                <c:pt idx="896">
                  <c:v>75.285576000000006</c:v>
                </c:pt>
                <c:pt idx="897">
                  <c:v>75.285576000000006</c:v>
                </c:pt>
                <c:pt idx="898">
                  <c:v>75.151120000000006</c:v>
                </c:pt>
                <c:pt idx="899">
                  <c:v>75.151120000000006</c:v>
                </c:pt>
                <c:pt idx="900">
                  <c:v>75.151120000000006</c:v>
                </c:pt>
                <c:pt idx="901">
                  <c:v>75.151120000000006</c:v>
                </c:pt>
                <c:pt idx="902">
                  <c:v>75.151120000000006</c:v>
                </c:pt>
                <c:pt idx="903">
                  <c:v>75.151120000000006</c:v>
                </c:pt>
                <c:pt idx="904">
                  <c:v>75.151120000000006</c:v>
                </c:pt>
                <c:pt idx="905">
                  <c:v>75.151120000000006</c:v>
                </c:pt>
                <c:pt idx="906">
                  <c:v>75.277405000000002</c:v>
                </c:pt>
                <c:pt idx="907">
                  <c:v>75.277405000000002</c:v>
                </c:pt>
                <c:pt idx="908">
                  <c:v>75.151120000000006</c:v>
                </c:pt>
                <c:pt idx="909">
                  <c:v>75.151120000000006</c:v>
                </c:pt>
                <c:pt idx="910">
                  <c:v>75.151120000000006</c:v>
                </c:pt>
                <c:pt idx="911">
                  <c:v>75.151120000000006</c:v>
                </c:pt>
                <c:pt idx="912">
                  <c:v>75.151120000000006</c:v>
                </c:pt>
                <c:pt idx="913">
                  <c:v>75.151120000000006</c:v>
                </c:pt>
                <c:pt idx="914">
                  <c:v>75.151120000000006</c:v>
                </c:pt>
                <c:pt idx="915">
                  <c:v>75.151120000000006</c:v>
                </c:pt>
                <c:pt idx="916">
                  <c:v>75.277405000000002</c:v>
                </c:pt>
                <c:pt idx="917">
                  <c:v>75.277405000000002</c:v>
                </c:pt>
                <c:pt idx="918">
                  <c:v>75.016660000000002</c:v>
                </c:pt>
                <c:pt idx="919">
                  <c:v>75.016660000000002</c:v>
                </c:pt>
                <c:pt idx="920">
                  <c:v>75.016660000000002</c:v>
                </c:pt>
                <c:pt idx="921">
                  <c:v>75.141949999999994</c:v>
                </c:pt>
                <c:pt idx="922">
                  <c:v>75.141949999999994</c:v>
                </c:pt>
                <c:pt idx="923">
                  <c:v>75.016660000000002</c:v>
                </c:pt>
                <c:pt idx="924">
                  <c:v>75.016660000000002</c:v>
                </c:pt>
                <c:pt idx="925">
                  <c:v>75.016660000000002</c:v>
                </c:pt>
                <c:pt idx="926">
                  <c:v>75.016660000000002</c:v>
                </c:pt>
                <c:pt idx="927">
                  <c:v>75.016660000000002</c:v>
                </c:pt>
                <c:pt idx="928">
                  <c:v>74.882199999999997</c:v>
                </c:pt>
                <c:pt idx="929">
                  <c:v>74.882199999999997</c:v>
                </c:pt>
                <c:pt idx="930">
                  <c:v>74.882199999999997</c:v>
                </c:pt>
                <c:pt idx="931">
                  <c:v>75.006500000000003</c:v>
                </c:pt>
                <c:pt idx="932">
                  <c:v>75.006500000000003</c:v>
                </c:pt>
                <c:pt idx="933">
                  <c:v>74.882199999999997</c:v>
                </c:pt>
                <c:pt idx="934">
                  <c:v>74.882199999999997</c:v>
                </c:pt>
                <c:pt idx="935">
                  <c:v>74.882199999999997</c:v>
                </c:pt>
                <c:pt idx="936">
                  <c:v>75.006500000000003</c:v>
                </c:pt>
                <c:pt idx="937">
                  <c:v>75.006500000000003</c:v>
                </c:pt>
                <c:pt idx="938">
                  <c:v>74.882199999999997</c:v>
                </c:pt>
                <c:pt idx="939">
                  <c:v>74.882199999999997</c:v>
                </c:pt>
                <c:pt idx="940">
                  <c:v>74.882199999999997</c:v>
                </c:pt>
                <c:pt idx="941">
                  <c:v>74.871049999999997</c:v>
                </c:pt>
                <c:pt idx="942">
                  <c:v>74.871049999999997</c:v>
                </c:pt>
                <c:pt idx="943">
                  <c:v>74.747739999999993</c:v>
                </c:pt>
                <c:pt idx="944">
                  <c:v>74.747739999999993</c:v>
                </c:pt>
                <c:pt idx="945">
                  <c:v>74.747739999999993</c:v>
                </c:pt>
                <c:pt idx="946">
                  <c:v>74.871049999999997</c:v>
                </c:pt>
                <c:pt idx="947">
                  <c:v>74.871049999999997</c:v>
                </c:pt>
                <c:pt idx="948">
                  <c:v>74.747739999999993</c:v>
                </c:pt>
                <c:pt idx="949">
                  <c:v>74.747739999999993</c:v>
                </c:pt>
                <c:pt idx="950">
                  <c:v>74.747739999999993</c:v>
                </c:pt>
                <c:pt idx="951">
                  <c:v>74.871049999999997</c:v>
                </c:pt>
                <c:pt idx="952">
                  <c:v>74.871049999999997</c:v>
                </c:pt>
                <c:pt idx="953">
                  <c:v>74.747739999999993</c:v>
                </c:pt>
                <c:pt idx="954">
                  <c:v>74.747739999999993</c:v>
                </c:pt>
                <c:pt idx="955">
                  <c:v>74.747739999999993</c:v>
                </c:pt>
                <c:pt idx="956">
                  <c:v>74.871049999999997</c:v>
                </c:pt>
                <c:pt idx="957">
                  <c:v>74.871049999999997</c:v>
                </c:pt>
                <c:pt idx="958">
                  <c:v>74.613280000000003</c:v>
                </c:pt>
                <c:pt idx="959">
                  <c:v>74.613280000000003</c:v>
                </c:pt>
                <c:pt idx="960">
                  <c:v>74.613280000000003</c:v>
                </c:pt>
                <c:pt idx="961">
                  <c:v>74.735596000000001</c:v>
                </c:pt>
                <c:pt idx="962">
                  <c:v>74.735596000000001</c:v>
                </c:pt>
                <c:pt idx="963">
                  <c:v>74.613280000000003</c:v>
                </c:pt>
                <c:pt idx="964">
                  <c:v>74.613280000000003</c:v>
                </c:pt>
                <c:pt idx="965">
                  <c:v>74.613280000000003</c:v>
                </c:pt>
                <c:pt idx="966">
                  <c:v>74.735596000000001</c:v>
                </c:pt>
                <c:pt idx="967">
                  <c:v>74.735596000000001</c:v>
                </c:pt>
                <c:pt idx="968">
                  <c:v>74.613280000000003</c:v>
                </c:pt>
                <c:pt idx="969">
                  <c:v>74.613280000000003</c:v>
                </c:pt>
                <c:pt idx="970">
                  <c:v>74.613280000000003</c:v>
                </c:pt>
                <c:pt idx="971">
                  <c:v>74.600149999999999</c:v>
                </c:pt>
                <c:pt idx="972">
                  <c:v>74.600149999999999</c:v>
                </c:pt>
                <c:pt idx="973">
                  <c:v>74.613280000000003</c:v>
                </c:pt>
                <c:pt idx="974">
                  <c:v>74.613280000000003</c:v>
                </c:pt>
                <c:pt idx="975">
                  <c:v>74.613280000000003</c:v>
                </c:pt>
                <c:pt idx="976">
                  <c:v>74.735596000000001</c:v>
                </c:pt>
                <c:pt idx="977">
                  <c:v>74.735596000000001</c:v>
                </c:pt>
                <c:pt idx="978">
                  <c:v>74.478819999999999</c:v>
                </c:pt>
                <c:pt idx="979">
                  <c:v>74.478819999999999</c:v>
                </c:pt>
                <c:pt idx="980">
                  <c:v>74.478819999999999</c:v>
                </c:pt>
                <c:pt idx="981">
                  <c:v>74.600149999999999</c:v>
                </c:pt>
                <c:pt idx="982">
                  <c:v>74.600149999999999</c:v>
                </c:pt>
                <c:pt idx="983">
                  <c:v>74.478819999999999</c:v>
                </c:pt>
                <c:pt idx="984">
                  <c:v>74.478819999999999</c:v>
                </c:pt>
                <c:pt idx="985">
                  <c:v>74.478819999999999</c:v>
                </c:pt>
                <c:pt idx="986">
                  <c:v>74.600149999999999</c:v>
                </c:pt>
                <c:pt idx="987">
                  <c:v>74.600149999999999</c:v>
                </c:pt>
                <c:pt idx="988">
                  <c:v>74.478819999999999</c:v>
                </c:pt>
                <c:pt idx="989">
                  <c:v>74.478819999999999</c:v>
                </c:pt>
                <c:pt idx="990">
                  <c:v>74.478819999999999</c:v>
                </c:pt>
                <c:pt idx="991">
                  <c:v>74.600149999999999</c:v>
                </c:pt>
                <c:pt idx="992">
                  <c:v>74.600149999999999</c:v>
                </c:pt>
                <c:pt idx="993">
                  <c:v>74.357489999999999</c:v>
                </c:pt>
                <c:pt idx="994">
                  <c:v>74.357489999999999</c:v>
                </c:pt>
                <c:pt idx="995">
                  <c:v>74.357489999999999</c:v>
                </c:pt>
                <c:pt idx="996">
                  <c:v>74.600149999999999</c:v>
                </c:pt>
                <c:pt idx="997">
                  <c:v>74.600149999999999</c:v>
                </c:pt>
                <c:pt idx="998">
                  <c:v>74.344359999999995</c:v>
                </c:pt>
                <c:pt idx="999">
                  <c:v>74.344359999999995</c:v>
                </c:pt>
                <c:pt idx="1000">
                  <c:v>74.344359999999995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8C-4145-B131-92380F3611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3242399"/>
        <c:axId val="1593244895"/>
      </c:lineChart>
      <c:catAx>
        <c:axId val="1593242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3244895"/>
        <c:crosses val="autoZero"/>
        <c:auto val="1"/>
        <c:lblAlgn val="ctr"/>
        <c:lblOffset val="100"/>
        <c:noMultiLvlLbl val="0"/>
      </c:catAx>
      <c:valAx>
        <c:axId val="1593244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3242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Sheet1!$A$2:$A$1002</c:f>
              <c:numCache>
                <c:formatCode>General</c:formatCode>
                <c:ptCount val="1001"/>
              </c:numCache>
            </c:numRef>
          </c:cat>
          <c:val>
            <c:numRef>
              <c:f>Sheet1!$B$2:$B$1002</c:f>
              <c:numCache>
                <c:formatCode>General</c:formatCode>
                <c:ptCount val="1001"/>
                <c:pt idx="0">
                  <c:v>53.333333000000003</c:v>
                </c:pt>
                <c:pt idx="1">
                  <c:v>53.333333000000003</c:v>
                </c:pt>
                <c:pt idx="2">
                  <c:v>53.333333000000003</c:v>
                </c:pt>
                <c:pt idx="3">
                  <c:v>50</c:v>
                </c:pt>
                <c:pt idx="4">
                  <c:v>46.666666999999997</c:v>
                </c:pt>
                <c:pt idx="5">
                  <c:v>43.333333000000003</c:v>
                </c:pt>
                <c:pt idx="6">
                  <c:v>40</c:v>
                </c:pt>
                <c:pt idx="7">
                  <c:v>36.666666999999997</c:v>
                </c:pt>
                <c:pt idx="8">
                  <c:v>36.666666999999997</c:v>
                </c:pt>
                <c:pt idx="9">
                  <c:v>36.666666999999997</c:v>
                </c:pt>
                <c:pt idx="10">
                  <c:v>36.666666999999997</c:v>
                </c:pt>
                <c:pt idx="11">
                  <c:v>36.666666999999997</c:v>
                </c:pt>
                <c:pt idx="12">
                  <c:v>40</c:v>
                </c:pt>
                <c:pt idx="13">
                  <c:v>40</c:v>
                </c:pt>
                <c:pt idx="14">
                  <c:v>40</c:v>
                </c:pt>
                <c:pt idx="15">
                  <c:v>43.333333000000003</c:v>
                </c:pt>
                <c:pt idx="16">
                  <c:v>43.333333000000003</c:v>
                </c:pt>
                <c:pt idx="17">
                  <c:v>43.333333000000003</c:v>
                </c:pt>
                <c:pt idx="18">
                  <c:v>46.666666999999997</c:v>
                </c:pt>
                <c:pt idx="19">
                  <c:v>46.666666999999997</c:v>
                </c:pt>
                <c:pt idx="20">
                  <c:v>50</c:v>
                </c:pt>
                <c:pt idx="21">
                  <c:v>53.333333000000003</c:v>
                </c:pt>
                <c:pt idx="22">
                  <c:v>56.666666999999997</c:v>
                </c:pt>
                <c:pt idx="23">
                  <c:v>56.666666999999997</c:v>
                </c:pt>
                <c:pt idx="24">
                  <c:v>56.666666999999997</c:v>
                </c:pt>
                <c:pt idx="25">
                  <c:v>53.333333000000003</c:v>
                </c:pt>
                <c:pt idx="26">
                  <c:v>53.333333000000003</c:v>
                </c:pt>
                <c:pt idx="27">
                  <c:v>53.333333000000003</c:v>
                </c:pt>
                <c:pt idx="28">
                  <c:v>53.333333000000003</c:v>
                </c:pt>
                <c:pt idx="29">
                  <c:v>53.333333000000003</c:v>
                </c:pt>
                <c:pt idx="30">
                  <c:v>53.333333000000003</c:v>
                </c:pt>
                <c:pt idx="31">
                  <c:v>50</c:v>
                </c:pt>
                <c:pt idx="32">
                  <c:v>46.666666999999997</c:v>
                </c:pt>
                <c:pt idx="33">
                  <c:v>46.666666999999997</c:v>
                </c:pt>
                <c:pt idx="34">
                  <c:v>46.666666999999997</c:v>
                </c:pt>
                <c:pt idx="35">
                  <c:v>46.666666999999997</c:v>
                </c:pt>
                <c:pt idx="36">
                  <c:v>50</c:v>
                </c:pt>
                <c:pt idx="37">
                  <c:v>53.333333000000003</c:v>
                </c:pt>
                <c:pt idx="38">
                  <c:v>53.333333000000003</c:v>
                </c:pt>
                <c:pt idx="39">
                  <c:v>53.333333000000003</c:v>
                </c:pt>
                <c:pt idx="40">
                  <c:v>50</c:v>
                </c:pt>
                <c:pt idx="41">
                  <c:v>50</c:v>
                </c:pt>
                <c:pt idx="42">
                  <c:v>50</c:v>
                </c:pt>
                <c:pt idx="43">
                  <c:v>50</c:v>
                </c:pt>
                <c:pt idx="44">
                  <c:v>0</c:v>
                </c:pt>
                <c:pt idx="45">
                  <c:v>50</c:v>
                </c:pt>
                <c:pt idx="46">
                  <c:v>50</c:v>
                </c:pt>
                <c:pt idx="47">
                  <c:v>53.333333000000003</c:v>
                </c:pt>
                <c:pt idx="48">
                  <c:v>56.666666999999997</c:v>
                </c:pt>
                <c:pt idx="49">
                  <c:v>0</c:v>
                </c:pt>
                <c:pt idx="50">
                  <c:v>0</c:v>
                </c:pt>
                <c:pt idx="51">
                  <c:v>56.666666999999997</c:v>
                </c:pt>
                <c:pt idx="52">
                  <c:v>0</c:v>
                </c:pt>
                <c:pt idx="53">
                  <c:v>0</c:v>
                </c:pt>
                <c:pt idx="54">
                  <c:v>60</c:v>
                </c:pt>
                <c:pt idx="55">
                  <c:v>60</c:v>
                </c:pt>
                <c:pt idx="56">
                  <c:v>60</c:v>
                </c:pt>
                <c:pt idx="57">
                  <c:v>60</c:v>
                </c:pt>
                <c:pt idx="58">
                  <c:v>60</c:v>
                </c:pt>
                <c:pt idx="59">
                  <c:v>60</c:v>
                </c:pt>
                <c:pt idx="60">
                  <c:v>60</c:v>
                </c:pt>
                <c:pt idx="61">
                  <c:v>63.333333000000003</c:v>
                </c:pt>
                <c:pt idx="62">
                  <c:v>66.666667000000004</c:v>
                </c:pt>
                <c:pt idx="63">
                  <c:v>70</c:v>
                </c:pt>
                <c:pt idx="64">
                  <c:v>73.333332999999996</c:v>
                </c:pt>
                <c:pt idx="65">
                  <c:v>76.666667000000004</c:v>
                </c:pt>
                <c:pt idx="66">
                  <c:v>80</c:v>
                </c:pt>
                <c:pt idx="67">
                  <c:v>83.333332999999996</c:v>
                </c:pt>
                <c:pt idx="68">
                  <c:v>86.666667000000004</c:v>
                </c:pt>
                <c:pt idx="69">
                  <c:v>90</c:v>
                </c:pt>
                <c:pt idx="70">
                  <c:v>90</c:v>
                </c:pt>
                <c:pt idx="71">
                  <c:v>90</c:v>
                </c:pt>
                <c:pt idx="72">
                  <c:v>90</c:v>
                </c:pt>
                <c:pt idx="73">
                  <c:v>90</c:v>
                </c:pt>
                <c:pt idx="74">
                  <c:v>90</c:v>
                </c:pt>
                <c:pt idx="75">
                  <c:v>93.333332999999996</c:v>
                </c:pt>
                <c:pt idx="76">
                  <c:v>93.333332999999996</c:v>
                </c:pt>
                <c:pt idx="77">
                  <c:v>93.333332999999996</c:v>
                </c:pt>
                <c:pt idx="78">
                  <c:v>93.333332999999996</c:v>
                </c:pt>
                <c:pt idx="79">
                  <c:v>93.333332999999996</c:v>
                </c:pt>
                <c:pt idx="80">
                  <c:v>93.333332999999996</c:v>
                </c:pt>
                <c:pt idx="81">
                  <c:v>93.333332999999996</c:v>
                </c:pt>
                <c:pt idx="82">
                  <c:v>93.333332999999996</c:v>
                </c:pt>
                <c:pt idx="83">
                  <c:v>93.333332999999996</c:v>
                </c:pt>
                <c:pt idx="84">
                  <c:v>0</c:v>
                </c:pt>
                <c:pt idx="85">
                  <c:v>0</c:v>
                </c:pt>
                <c:pt idx="86">
                  <c:v>93.333332999999996</c:v>
                </c:pt>
                <c:pt idx="87">
                  <c:v>93.333332999999996</c:v>
                </c:pt>
                <c:pt idx="88">
                  <c:v>93.333332999999996</c:v>
                </c:pt>
                <c:pt idx="89">
                  <c:v>90</c:v>
                </c:pt>
                <c:pt idx="90">
                  <c:v>86.666667000000004</c:v>
                </c:pt>
                <c:pt idx="91">
                  <c:v>86.666667000000004</c:v>
                </c:pt>
                <c:pt idx="92">
                  <c:v>90</c:v>
                </c:pt>
                <c:pt idx="93">
                  <c:v>86.666667000000004</c:v>
                </c:pt>
                <c:pt idx="94">
                  <c:v>83.333332999999996</c:v>
                </c:pt>
                <c:pt idx="95">
                  <c:v>83.333332999999996</c:v>
                </c:pt>
                <c:pt idx="96">
                  <c:v>83.333332999999996</c:v>
                </c:pt>
                <c:pt idx="97">
                  <c:v>83.333332999999996</c:v>
                </c:pt>
                <c:pt idx="98">
                  <c:v>83.333332999999996</c:v>
                </c:pt>
                <c:pt idx="99">
                  <c:v>0</c:v>
                </c:pt>
                <c:pt idx="100">
                  <c:v>0</c:v>
                </c:pt>
                <c:pt idx="101">
                  <c:v>83.333332999999996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83.333332999999996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83.333332999999996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86.666667000000004</c:v>
                </c:pt>
                <c:pt idx="114">
                  <c:v>0</c:v>
                </c:pt>
                <c:pt idx="115">
                  <c:v>0</c:v>
                </c:pt>
                <c:pt idx="116">
                  <c:v>86.666667000000004</c:v>
                </c:pt>
                <c:pt idx="117">
                  <c:v>86.666667000000004</c:v>
                </c:pt>
                <c:pt idx="118">
                  <c:v>86.666667000000004</c:v>
                </c:pt>
                <c:pt idx="119">
                  <c:v>86.666667000000004</c:v>
                </c:pt>
                <c:pt idx="120">
                  <c:v>86.666667000000004</c:v>
                </c:pt>
                <c:pt idx="121">
                  <c:v>86.666667000000004</c:v>
                </c:pt>
                <c:pt idx="122">
                  <c:v>86.666667000000004</c:v>
                </c:pt>
                <c:pt idx="123">
                  <c:v>86.666667000000004</c:v>
                </c:pt>
                <c:pt idx="124">
                  <c:v>86.666667000000004</c:v>
                </c:pt>
                <c:pt idx="125">
                  <c:v>86.666667000000004</c:v>
                </c:pt>
                <c:pt idx="126">
                  <c:v>86.666667000000004</c:v>
                </c:pt>
                <c:pt idx="127">
                  <c:v>86.666667000000004</c:v>
                </c:pt>
                <c:pt idx="128">
                  <c:v>86.666667000000004</c:v>
                </c:pt>
                <c:pt idx="129">
                  <c:v>86.666667000000004</c:v>
                </c:pt>
                <c:pt idx="130">
                  <c:v>86.666667000000004</c:v>
                </c:pt>
                <c:pt idx="131">
                  <c:v>86.666667000000004</c:v>
                </c:pt>
                <c:pt idx="132">
                  <c:v>90</c:v>
                </c:pt>
                <c:pt idx="133">
                  <c:v>93.333332999999996</c:v>
                </c:pt>
                <c:pt idx="134">
                  <c:v>93.333332999999996</c:v>
                </c:pt>
                <c:pt idx="135">
                  <c:v>93.333332999999996</c:v>
                </c:pt>
                <c:pt idx="136">
                  <c:v>93.333332999999996</c:v>
                </c:pt>
                <c:pt idx="137">
                  <c:v>96.666667000000004</c:v>
                </c:pt>
                <c:pt idx="138">
                  <c:v>0</c:v>
                </c:pt>
                <c:pt idx="139">
                  <c:v>96.666667000000004</c:v>
                </c:pt>
                <c:pt idx="140">
                  <c:v>0</c:v>
                </c:pt>
                <c:pt idx="141">
                  <c:v>96.666667000000004</c:v>
                </c:pt>
                <c:pt idx="142">
                  <c:v>96.666667000000004</c:v>
                </c:pt>
                <c:pt idx="143">
                  <c:v>96.666667000000004</c:v>
                </c:pt>
                <c:pt idx="144">
                  <c:v>96.666667000000004</c:v>
                </c:pt>
                <c:pt idx="145">
                  <c:v>96.666667000000004</c:v>
                </c:pt>
                <c:pt idx="146">
                  <c:v>96.666667000000004</c:v>
                </c:pt>
                <c:pt idx="147">
                  <c:v>96.666667000000004</c:v>
                </c:pt>
                <c:pt idx="148">
                  <c:v>96.666667000000004</c:v>
                </c:pt>
                <c:pt idx="149">
                  <c:v>96.666667000000004</c:v>
                </c:pt>
                <c:pt idx="150">
                  <c:v>96.666667000000004</c:v>
                </c:pt>
                <c:pt idx="151">
                  <c:v>96.666667000000004</c:v>
                </c:pt>
                <c:pt idx="152">
                  <c:v>96.666667000000004</c:v>
                </c:pt>
                <c:pt idx="153">
                  <c:v>96.666667000000004</c:v>
                </c:pt>
                <c:pt idx="154">
                  <c:v>96.666667000000004</c:v>
                </c:pt>
                <c:pt idx="155">
                  <c:v>96.666667000000004</c:v>
                </c:pt>
                <c:pt idx="156">
                  <c:v>93.333332999999996</c:v>
                </c:pt>
                <c:pt idx="157">
                  <c:v>90</c:v>
                </c:pt>
                <c:pt idx="158">
                  <c:v>90</c:v>
                </c:pt>
                <c:pt idx="159">
                  <c:v>90</c:v>
                </c:pt>
                <c:pt idx="160">
                  <c:v>90</c:v>
                </c:pt>
                <c:pt idx="161">
                  <c:v>90</c:v>
                </c:pt>
                <c:pt idx="162">
                  <c:v>90</c:v>
                </c:pt>
                <c:pt idx="163">
                  <c:v>90</c:v>
                </c:pt>
                <c:pt idx="164">
                  <c:v>90</c:v>
                </c:pt>
                <c:pt idx="165">
                  <c:v>86.666667000000004</c:v>
                </c:pt>
                <c:pt idx="166">
                  <c:v>86.666667000000004</c:v>
                </c:pt>
                <c:pt idx="167">
                  <c:v>86.666667000000004</c:v>
                </c:pt>
                <c:pt idx="168">
                  <c:v>90</c:v>
                </c:pt>
                <c:pt idx="169">
                  <c:v>86.666667000000004</c:v>
                </c:pt>
                <c:pt idx="170">
                  <c:v>83.333332999999996</c:v>
                </c:pt>
                <c:pt idx="171">
                  <c:v>80</c:v>
                </c:pt>
                <c:pt idx="172">
                  <c:v>76.666667000000004</c:v>
                </c:pt>
                <c:pt idx="173">
                  <c:v>73.333332999999996</c:v>
                </c:pt>
                <c:pt idx="174">
                  <c:v>73.333332999999996</c:v>
                </c:pt>
                <c:pt idx="175">
                  <c:v>73.333332999999996</c:v>
                </c:pt>
                <c:pt idx="176">
                  <c:v>70</c:v>
                </c:pt>
                <c:pt idx="177">
                  <c:v>70</c:v>
                </c:pt>
                <c:pt idx="178">
                  <c:v>66.666667000000004</c:v>
                </c:pt>
                <c:pt idx="179">
                  <c:v>66.666667000000004</c:v>
                </c:pt>
                <c:pt idx="180">
                  <c:v>66.666667000000004</c:v>
                </c:pt>
                <c:pt idx="181">
                  <c:v>66.666667000000004</c:v>
                </c:pt>
                <c:pt idx="182">
                  <c:v>66.666667000000004</c:v>
                </c:pt>
                <c:pt idx="183">
                  <c:v>66.666667000000004</c:v>
                </c:pt>
                <c:pt idx="184">
                  <c:v>63.333333000000003</c:v>
                </c:pt>
                <c:pt idx="185">
                  <c:v>60</c:v>
                </c:pt>
                <c:pt idx="186">
                  <c:v>63.333333000000003</c:v>
                </c:pt>
                <c:pt idx="187">
                  <c:v>66.666667000000004</c:v>
                </c:pt>
                <c:pt idx="188">
                  <c:v>66.666667000000004</c:v>
                </c:pt>
                <c:pt idx="189">
                  <c:v>66.666667000000004</c:v>
                </c:pt>
                <c:pt idx="190">
                  <c:v>66.666667000000004</c:v>
                </c:pt>
                <c:pt idx="191">
                  <c:v>66.666667000000004</c:v>
                </c:pt>
                <c:pt idx="192">
                  <c:v>0</c:v>
                </c:pt>
                <c:pt idx="193">
                  <c:v>66.666667000000004</c:v>
                </c:pt>
                <c:pt idx="194">
                  <c:v>63.333333000000003</c:v>
                </c:pt>
                <c:pt idx="195">
                  <c:v>0</c:v>
                </c:pt>
                <c:pt idx="196">
                  <c:v>63.333333000000003</c:v>
                </c:pt>
                <c:pt idx="197">
                  <c:v>66.666667000000004</c:v>
                </c:pt>
                <c:pt idx="198">
                  <c:v>63.333333000000003</c:v>
                </c:pt>
                <c:pt idx="199">
                  <c:v>60</c:v>
                </c:pt>
                <c:pt idx="200">
                  <c:v>56.666666999999997</c:v>
                </c:pt>
                <c:pt idx="201">
                  <c:v>56.666666999999997</c:v>
                </c:pt>
                <c:pt idx="202">
                  <c:v>56.666666999999997</c:v>
                </c:pt>
                <c:pt idx="203">
                  <c:v>60</c:v>
                </c:pt>
                <c:pt idx="204">
                  <c:v>63.333333000000003</c:v>
                </c:pt>
                <c:pt idx="205">
                  <c:v>63.333333000000003</c:v>
                </c:pt>
                <c:pt idx="206">
                  <c:v>63.333333000000003</c:v>
                </c:pt>
                <c:pt idx="207">
                  <c:v>63.333333000000003</c:v>
                </c:pt>
                <c:pt idx="208">
                  <c:v>63.333333000000003</c:v>
                </c:pt>
                <c:pt idx="209">
                  <c:v>63.333333000000003</c:v>
                </c:pt>
                <c:pt idx="210">
                  <c:v>66.666667000000004</c:v>
                </c:pt>
                <c:pt idx="211">
                  <c:v>63.333333000000003</c:v>
                </c:pt>
                <c:pt idx="212">
                  <c:v>60</c:v>
                </c:pt>
                <c:pt idx="213">
                  <c:v>56.666666999999997</c:v>
                </c:pt>
                <c:pt idx="214">
                  <c:v>53.333333000000003</c:v>
                </c:pt>
                <c:pt idx="215">
                  <c:v>50</c:v>
                </c:pt>
                <c:pt idx="216">
                  <c:v>53.333333000000003</c:v>
                </c:pt>
                <c:pt idx="217">
                  <c:v>56.666666999999997</c:v>
                </c:pt>
                <c:pt idx="218">
                  <c:v>56.666666999999997</c:v>
                </c:pt>
                <c:pt idx="219">
                  <c:v>56.666666999999997</c:v>
                </c:pt>
                <c:pt idx="220">
                  <c:v>53.333333000000003</c:v>
                </c:pt>
                <c:pt idx="221">
                  <c:v>50</c:v>
                </c:pt>
                <c:pt idx="222">
                  <c:v>46.666666999999997</c:v>
                </c:pt>
                <c:pt idx="223">
                  <c:v>46.666666999999997</c:v>
                </c:pt>
                <c:pt idx="224">
                  <c:v>46.666666999999997</c:v>
                </c:pt>
                <c:pt idx="225">
                  <c:v>50</c:v>
                </c:pt>
                <c:pt idx="226">
                  <c:v>46.666666999999997</c:v>
                </c:pt>
                <c:pt idx="227">
                  <c:v>43.333333000000003</c:v>
                </c:pt>
                <c:pt idx="228">
                  <c:v>43.333333000000003</c:v>
                </c:pt>
                <c:pt idx="229">
                  <c:v>43.333333000000003</c:v>
                </c:pt>
                <c:pt idx="230">
                  <c:v>46.666666999999997</c:v>
                </c:pt>
                <c:pt idx="231">
                  <c:v>46.666666999999997</c:v>
                </c:pt>
                <c:pt idx="232">
                  <c:v>50</c:v>
                </c:pt>
                <c:pt idx="233">
                  <c:v>50</c:v>
                </c:pt>
                <c:pt idx="234">
                  <c:v>50</c:v>
                </c:pt>
                <c:pt idx="235">
                  <c:v>53.333333000000003</c:v>
                </c:pt>
                <c:pt idx="236">
                  <c:v>53.333333000000003</c:v>
                </c:pt>
                <c:pt idx="237">
                  <c:v>53.333333000000003</c:v>
                </c:pt>
                <c:pt idx="238">
                  <c:v>56.666666999999997</c:v>
                </c:pt>
                <c:pt idx="239">
                  <c:v>56.666666999999997</c:v>
                </c:pt>
                <c:pt idx="240">
                  <c:v>53.333333000000003</c:v>
                </c:pt>
                <c:pt idx="241">
                  <c:v>56.666666999999997</c:v>
                </c:pt>
                <c:pt idx="242">
                  <c:v>60</c:v>
                </c:pt>
                <c:pt idx="243">
                  <c:v>60</c:v>
                </c:pt>
                <c:pt idx="244">
                  <c:v>60</c:v>
                </c:pt>
                <c:pt idx="245">
                  <c:v>63.333333000000003</c:v>
                </c:pt>
                <c:pt idx="246">
                  <c:v>63.333333000000003</c:v>
                </c:pt>
                <c:pt idx="247">
                  <c:v>63.333333000000003</c:v>
                </c:pt>
                <c:pt idx="248">
                  <c:v>63.333333000000003</c:v>
                </c:pt>
                <c:pt idx="249">
                  <c:v>60</c:v>
                </c:pt>
                <c:pt idx="250">
                  <c:v>60</c:v>
                </c:pt>
                <c:pt idx="251">
                  <c:v>60</c:v>
                </c:pt>
                <c:pt idx="252">
                  <c:v>60</c:v>
                </c:pt>
                <c:pt idx="253">
                  <c:v>56.666666999999997</c:v>
                </c:pt>
                <c:pt idx="254">
                  <c:v>53.333333000000003</c:v>
                </c:pt>
                <c:pt idx="255">
                  <c:v>50</c:v>
                </c:pt>
                <c:pt idx="256">
                  <c:v>50</c:v>
                </c:pt>
                <c:pt idx="257">
                  <c:v>50</c:v>
                </c:pt>
                <c:pt idx="258">
                  <c:v>50</c:v>
                </c:pt>
                <c:pt idx="259">
                  <c:v>50</c:v>
                </c:pt>
                <c:pt idx="260">
                  <c:v>46.666666999999997</c:v>
                </c:pt>
                <c:pt idx="261">
                  <c:v>50</c:v>
                </c:pt>
                <c:pt idx="262">
                  <c:v>50</c:v>
                </c:pt>
                <c:pt idx="263">
                  <c:v>50</c:v>
                </c:pt>
                <c:pt idx="264">
                  <c:v>50</c:v>
                </c:pt>
                <c:pt idx="265">
                  <c:v>50</c:v>
                </c:pt>
                <c:pt idx="266">
                  <c:v>50</c:v>
                </c:pt>
                <c:pt idx="267">
                  <c:v>46.666666999999997</c:v>
                </c:pt>
                <c:pt idx="268">
                  <c:v>43.333333000000003</c:v>
                </c:pt>
                <c:pt idx="269">
                  <c:v>43.333333000000003</c:v>
                </c:pt>
                <c:pt idx="270">
                  <c:v>43.333333000000003</c:v>
                </c:pt>
                <c:pt idx="271">
                  <c:v>40</c:v>
                </c:pt>
                <c:pt idx="272">
                  <c:v>36.666666999999997</c:v>
                </c:pt>
                <c:pt idx="273">
                  <c:v>36.666666999999997</c:v>
                </c:pt>
                <c:pt idx="274">
                  <c:v>36.666666999999997</c:v>
                </c:pt>
                <c:pt idx="275">
                  <c:v>36.666666999999997</c:v>
                </c:pt>
                <c:pt idx="276">
                  <c:v>33.333333000000003</c:v>
                </c:pt>
                <c:pt idx="277">
                  <c:v>33.333333000000003</c:v>
                </c:pt>
                <c:pt idx="278">
                  <c:v>33.333333000000003</c:v>
                </c:pt>
                <c:pt idx="279">
                  <c:v>36.666666999999997</c:v>
                </c:pt>
                <c:pt idx="280">
                  <c:v>40</c:v>
                </c:pt>
                <c:pt idx="281">
                  <c:v>43.333333000000003</c:v>
                </c:pt>
                <c:pt idx="282">
                  <c:v>46.666666999999997</c:v>
                </c:pt>
                <c:pt idx="283">
                  <c:v>50</c:v>
                </c:pt>
                <c:pt idx="284">
                  <c:v>50</c:v>
                </c:pt>
                <c:pt idx="285">
                  <c:v>50</c:v>
                </c:pt>
                <c:pt idx="286">
                  <c:v>50</c:v>
                </c:pt>
                <c:pt idx="287">
                  <c:v>50</c:v>
                </c:pt>
                <c:pt idx="288">
                  <c:v>50</c:v>
                </c:pt>
                <c:pt idx="289">
                  <c:v>50</c:v>
                </c:pt>
                <c:pt idx="290">
                  <c:v>50</c:v>
                </c:pt>
                <c:pt idx="291">
                  <c:v>50</c:v>
                </c:pt>
                <c:pt idx="292">
                  <c:v>50</c:v>
                </c:pt>
                <c:pt idx="293">
                  <c:v>50</c:v>
                </c:pt>
                <c:pt idx="294">
                  <c:v>50</c:v>
                </c:pt>
                <c:pt idx="295">
                  <c:v>50</c:v>
                </c:pt>
                <c:pt idx="296">
                  <c:v>46.666666999999997</c:v>
                </c:pt>
                <c:pt idx="297">
                  <c:v>46.666666999999997</c:v>
                </c:pt>
                <c:pt idx="298">
                  <c:v>50</c:v>
                </c:pt>
                <c:pt idx="299">
                  <c:v>50</c:v>
                </c:pt>
                <c:pt idx="300">
                  <c:v>50</c:v>
                </c:pt>
                <c:pt idx="301">
                  <c:v>53.333333000000003</c:v>
                </c:pt>
                <c:pt idx="302">
                  <c:v>56.666666999999997</c:v>
                </c:pt>
                <c:pt idx="303">
                  <c:v>60</c:v>
                </c:pt>
                <c:pt idx="304">
                  <c:v>63.333333000000003</c:v>
                </c:pt>
                <c:pt idx="305">
                  <c:v>60</c:v>
                </c:pt>
                <c:pt idx="306">
                  <c:v>63.333333000000003</c:v>
                </c:pt>
                <c:pt idx="307">
                  <c:v>63.333333000000003</c:v>
                </c:pt>
                <c:pt idx="308">
                  <c:v>63.333333000000003</c:v>
                </c:pt>
                <c:pt idx="309">
                  <c:v>63.333333000000003</c:v>
                </c:pt>
                <c:pt idx="310">
                  <c:v>63.333333000000003</c:v>
                </c:pt>
                <c:pt idx="311">
                  <c:v>63.333333000000003</c:v>
                </c:pt>
                <c:pt idx="312">
                  <c:v>60</c:v>
                </c:pt>
                <c:pt idx="313">
                  <c:v>56.666666999999997</c:v>
                </c:pt>
                <c:pt idx="314">
                  <c:v>56.666666999999997</c:v>
                </c:pt>
                <c:pt idx="315">
                  <c:v>56.666666999999997</c:v>
                </c:pt>
                <c:pt idx="316">
                  <c:v>60</c:v>
                </c:pt>
                <c:pt idx="317">
                  <c:v>63.333333000000003</c:v>
                </c:pt>
                <c:pt idx="318">
                  <c:v>66.666667000000004</c:v>
                </c:pt>
                <c:pt idx="319">
                  <c:v>70</c:v>
                </c:pt>
                <c:pt idx="320">
                  <c:v>73.333332999999996</c:v>
                </c:pt>
                <c:pt idx="321">
                  <c:v>70</c:v>
                </c:pt>
                <c:pt idx="322">
                  <c:v>66.666667000000004</c:v>
                </c:pt>
                <c:pt idx="323">
                  <c:v>63.333333000000003</c:v>
                </c:pt>
                <c:pt idx="324">
                  <c:v>63.333333000000003</c:v>
                </c:pt>
                <c:pt idx="325">
                  <c:v>60</c:v>
                </c:pt>
                <c:pt idx="326">
                  <c:v>60</c:v>
                </c:pt>
                <c:pt idx="327">
                  <c:v>60</c:v>
                </c:pt>
                <c:pt idx="328">
                  <c:v>56.666666999999997</c:v>
                </c:pt>
                <c:pt idx="329">
                  <c:v>56.666666999999997</c:v>
                </c:pt>
                <c:pt idx="330">
                  <c:v>56.666666999999997</c:v>
                </c:pt>
                <c:pt idx="331">
                  <c:v>56.666666999999997</c:v>
                </c:pt>
                <c:pt idx="332">
                  <c:v>56.666666999999997</c:v>
                </c:pt>
                <c:pt idx="333">
                  <c:v>56.666666999999997</c:v>
                </c:pt>
                <c:pt idx="334">
                  <c:v>56.666666999999997</c:v>
                </c:pt>
                <c:pt idx="335">
                  <c:v>60</c:v>
                </c:pt>
                <c:pt idx="336">
                  <c:v>56.666666999999997</c:v>
                </c:pt>
                <c:pt idx="337">
                  <c:v>56.666666999999997</c:v>
                </c:pt>
                <c:pt idx="338">
                  <c:v>56.666666999999997</c:v>
                </c:pt>
                <c:pt idx="339">
                  <c:v>56.666666999999997</c:v>
                </c:pt>
                <c:pt idx="340">
                  <c:v>56.666666999999997</c:v>
                </c:pt>
                <c:pt idx="341">
                  <c:v>53.333333000000003</c:v>
                </c:pt>
                <c:pt idx="342">
                  <c:v>53.333333000000003</c:v>
                </c:pt>
                <c:pt idx="343">
                  <c:v>53.333333000000003</c:v>
                </c:pt>
                <c:pt idx="344">
                  <c:v>53.333333000000003</c:v>
                </c:pt>
                <c:pt idx="345">
                  <c:v>56.666666999999997</c:v>
                </c:pt>
                <c:pt idx="346">
                  <c:v>53.333333000000003</c:v>
                </c:pt>
                <c:pt idx="347">
                  <c:v>53.333333000000003</c:v>
                </c:pt>
                <c:pt idx="348">
                  <c:v>53.333333000000003</c:v>
                </c:pt>
                <c:pt idx="349">
                  <c:v>0</c:v>
                </c:pt>
                <c:pt idx="350">
                  <c:v>53.333333000000003</c:v>
                </c:pt>
                <c:pt idx="351">
                  <c:v>53.333333000000003</c:v>
                </c:pt>
                <c:pt idx="352">
                  <c:v>56.666666999999997</c:v>
                </c:pt>
                <c:pt idx="353">
                  <c:v>60</c:v>
                </c:pt>
                <c:pt idx="354">
                  <c:v>60</c:v>
                </c:pt>
                <c:pt idx="355">
                  <c:v>56.666666999999997</c:v>
                </c:pt>
                <c:pt idx="356">
                  <c:v>56.666666999999997</c:v>
                </c:pt>
                <c:pt idx="357">
                  <c:v>56.666666999999997</c:v>
                </c:pt>
                <c:pt idx="358">
                  <c:v>60</c:v>
                </c:pt>
                <c:pt idx="359">
                  <c:v>63.333333000000003</c:v>
                </c:pt>
                <c:pt idx="360">
                  <c:v>60</c:v>
                </c:pt>
                <c:pt idx="361">
                  <c:v>63.333333000000003</c:v>
                </c:pt>
                <c:pt idx="362">
                  <c:v>63.333333000000003</c:v>
                </c:pt>
                <c:pt idx="363">
                  <c:v>63.333333000000003</c:v>
                </c:pt>
                <c:pt idx="364">
                  <c:v>63.333333000000003</c:v>
                </c:pt>
                <c:pt idx="365">
                  <c:v>60</c:v>
                </c:pt>
                <c:pt idx="366">
                  <c:v>60</c:v>
                </c:pt>
                <c:pt idx="367">
                  <c:v>63.333333000000003</c:v>
                </c:pt>
                <c:pt idx="368">
                  <c:v>63.333333000000003</c:v>
                </c:pt>
                <c:pt idx="369">
                  <c:v>63.333333000000003</c:v>
                </c:pt>
                <c:pt idx="370">
                  <c:v>63.333333000000003</c:v>
                </c:pt>
                <c:pt idx="371">
                  <c:v>63.333333000000003</c:v>
                </c:pt>
                <c:pt idx="372">
                  <c:v>66.666667000000004</c:v>
                </c:pt>
                <c:pt idx="373">
                  <c:v>70</c:v>
                </c:pt>
                <c:pt idx="374">
                  <c:v>73.333332999999996</c:v>
                </c:pt>
                <c:pt idx="375">
                  <c:v>73.333332999999996</c:v>
                </c:pt>
                <c:pt idx="376">
                  <c:v>70</c:v>
                </c:pt>
                <c:pt idx="377">
                  <c:v>70</c:v>
                </c:pt>
                <c:pt idx="378">
                  <c:v>70</c:v>
                </c:pt>
                <c:pt idx="379">
                  <c:v>70</c:v>
                </c:pt>
                <c:pt idx="380">
                  <c:v>66.666667000000004</c:v>
                </c:pt>
                <c:pt idx="381">
                  <c:v>63.333333000000003</c:v>
                </c:pt>
                <c:pt idx="382">
                  <c:v>0</c:v>
                </c:pt>
                <c:pt idx="383">
                  <c:v>63.333333000000003</c:v>
                </c:pt>
                <c:pt idx="384">
                  <c:v>63.333333000000003</c:v>
                </c:pt>
                <c:pt idx="385">
                  <c:v>66.666667000000004</c:v>
                </c:pt>
                <c:pt idx="386">
                  <c:v>70</c:v>
                </c:pt>
                <c:pt idx="387">
                  <c:v>73.333332999999996</c:v>
                </c:pt>
                <c:pt idx="388">
                  <c:v>76.666667000000004</c:v>
                </c:pt>
                <c:pt idx="389">
                  <c:v>76.666667000000004</c:v>
                </c:pt>
                <c:pt idx="390">
                  <c:v>76.666667000000004</c:v>
                </c:pt>
                <c:pt idx="391">
                  <c:v>76.666667000000004</c:v>
                </c:pt>
                <c:pt idx="392">
                  <c:v>76.666667000000004</c:v>
                </c:pt>
                <c:pt idx="393">
                  <c:v>73.333332999999996</c:v>
                </c:pt>
                <c:pt idx="394">
                  <c:v>70</c:v>
                </c:pt>
                <c:pt idx="395">
                  <c:v>66.666667000000004</c:v>
                </c:pt>
                <c:pt idx="396">
                  <c:v>66.666667000000004</c:v>
                </c:pt>
                <c:pt idx="397">
                  <c:v>63.333333000000003</c:v>
                </c:pt>
                <c:pt idx="398">
                  <c:v>60</c:v>
                </c:pt>
                <c:pt idx="399">
                  <c:v>56.666666999999997</c:v>
                </c:pt>
                <c:pt idx="400">
                  <c:v>53.333333000000003</c:v>
                </c:pt>
                <c:pt idx="401">
                  <c:v>53.333333000000003</c:v>
                </c:pt>
                <c:pt idx="402">
                  <c:v>53.333333000000003</c:v>
                </c:pt>
                <c:pt idx="403">
                  <c:v>53.333333000000003</c:v>
                </c:pt>
                <c:pt idx="404">
                  <c:v>53.333333000000003</c:v>
                </c:pt>
                <c:pt idx="405">
                  <c:v>50</c:v>
                </c:pt>
                <c:pt idx="406">
                  <c:v>53.333333000000003</c:v>
                </c:pt>
                <c:pt idx="407">
                  <c:v>56.666666999999997</c:v>
                </c:pt>
                <c:pt idx="408">
                  <c:v>60</c:v>
                </c:pt>
                <c:pt idx="409">
                  <c:v>60</c:v>
                </c:pt>
                <c:pt idx="410">
                  <c:v>60</c:v>
                </c:pt>
                <c:pt idx="411">
                  <c:v>63.333333000000003</c:v>
                </c:pt>
                <c:pt idx="412">
                  <c:v>66.666667000000004</c:v>
                </c:pt>
                <c:pt idx="413">
                  <c:v>66.666667000000004</c:v>
                </c:pt>
                <c:pt idx="414">
                  <c:v>66.666667000000004</c:v>
                </c:pt>
                <c:pt idx="415">
                  <c:v>63.333333000000003</c:v>
                </c:pt>
                <c:pt idx="416">
                  <c:v>63.333333000000003</c:v>
                </c:pt>
                <c:pt idx="417">
                  <c:v>63.333333000000003</c:v>
                </c:pt>
                <c:pt idx="418">
                  <c:v>0</c:v>
                </c:pt>
                <c:pt idx="419">
                  <c:v>63.333333000000003</c:v>
                </c:pt>
                <c:pt idx="420">
                  <c:v>63.333333000000003</c:v>
                </c:pt>
                <c:pt idx="421">
                  <c:v>63.333333000000003</c:v>
                </c:pt>
                <c:pt idx="422">
                  <c:v>66.666667000000004</c:v>
                </c:pt>
                <c:pt idx="423">
                  <c:v>66.666667000000004</c:v>
                </c:pt>
                <c:pt idx="424">
                  <c:v>70</c:v>
                </c:pt>
                <c:pt idx="425">
                  <c:v>73.333332999999996</c:v>
                </c:pt>
                <c:pt idx="426">
                  <c:v>76.666667000000004</c:v>
                </c:pt>
                <c:pt idx="427">
                  <c:v>76.666667000000004</c:v>
                </c:pt>
                <c:pt idx="428">
                  <c:v>80</c:v>
                </c:pt>
                <c:pt idx="429">
                  <c:v>83.333332999999996</c:v>
                </c:pt>
                <c:pt idx="430">
                  <c:v>86.666667000000004</c:v>
                </c:pt>
                <c:pt idx="431">
                  <c:v>90</c:v>
                </c:pt>
                <c:pt idx="432">
                  <c:v>86.666667000000004</c:v>
                </c:pt>
                <c:pt idx="433">
                  <c:v>83.333332999999996</c:v>
                </c:pt>
                <c:pt idx="434">
                  <c:v>80</c:v>
                </c:pt>
                <c:pt idx="435">
                  <c:v>76.666667000000004</c:v>
                </c:pt>
                <c:pt idx="436">
                  <c:v>80</c:v>
                </c:pt>
                <c:pt idx="437">
                  <c:v>0</c:v>
                </c:pt>
                <c:pt idx="438">
                  <c:v>80</c:v>
                </c:pt>
                <c:pt idx="439">
                  <c:v>80</c:v>
                </c:pt>
                <c:pt idx="440">
                  <c:v>80</c:v>
                </c:pt>
                <c:pt idx="441">
                  <c:v>80</c:v>
                </c:pt>
                <c:pt idx="442">
                  <c:v>0</c:v>
                </c:pt>
                <c:pt idx="443">
                  <c:v>80</c:v>
                </c:pt>
                <c:pt idx="444">
                  <c:v>80</c:v>
                </c:pt>
                <c:pt idx="445">
                  <c:v>80</c:v>
                </c:pt>
                <c:pt idx="446">
                  <c:v>80</c:v>
                </c:pt>
                <c:pt idx="447">
                  <c:v>80</c:v>
                </c:pt>
                <c:pt idx="448">
                  <c:v>83.333332999999996</c:v>
                </c:pt>
                <c:pt idx="449">
                  <c:v>83.333332999999996</c:v>
                </c:pt>
                <c:pt idx="450">
                  <c:v>83.333332999999996</c:v>
                </c:pt>
                <c:pt idx="451">
                  <c:v>83.333332999999996</c:v>
                </c:pt>
                <c:pt idx="452">
                  <c:v>80</c:v>
                </c:pt>
                <c:pt idx="453">
                  <c:v>80</c:v>
                </c:pt>
                <c:pt idx="454">
                  <c:v>76.666667000000004</c:v>
                </c:pt>
                <c:pt idx="455">
                  <c:v>73.333332999999996</c:v>
                </c:pt>
                <c:pt idx="456">
                  <c:v>70</c:v>
                </c:pt>
                <c:pt idx="457">
                  <c:v>66.666667000000004</c:v>
                </c:pt>
                <c:pt idx="458">
                  <c:v>66.666667000000004</c:v>
                </c:pt>
                <c:pt idx="459">
                  <c:v>70</c:v>
                </c:pt>
                <c:pt idx="460">
                  <c:v>70</c:v>
                </c:pt>
                <c:pt idx="461">
                  <c:v>70</c:v>
                </c:pt>
                <c:pt idx="462">
                  <c:v>0</c:v>
                </c:pt>
                <c:pt idx="463">
                  <c:v>70</c:v>
                </c:pt>
                <c:pt idx="464">
                  <c:v>0</c:v>
                </c:pt>
                <c:pt idx="465">
                  <c:v>0</c:v>
                </c:pt>
                <c:pt idx="466">
                  <c:v>70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73.333332999999996</c:v>
                </c:pt>
                <c:pt idx="471">
                  <c:v>0</c:v>
                </c:pt>
                <c:pt idx="472">
                  <c:v>76.666667000000004</c:v>
                </c:pt>
                <c:pt idx="473">
                  <c:v>0</c:v>
                </c:pt>
                <c:pt idx="474">
                  <c:v>80</c:v>
                </c:pt>
                <c:pt idx="475">
                  <c:v>83.333332999999996</c:v>
                </c:pt>
                <c:pt idx="476">
                  <c:v>83.333332999999996</c:v>
                </c:pt>
                <c:pt idx="477">
                  <c:v>80</c:v>
                </c:pt>
                <c:pt idx="478">
                  <c:v>80</c:v>
                </c:pt>
                <c:pt idx="479">
                  <c:v>80</c:v>
                </c:pt>
                <c:pt idx="480">
                  <c:v>80</c:v>
                </c:pt>
                <c:pt idx="481">
                  <c:v>80</c:v>
                </c:pt>
                <c:pt idx="482">
                  <c:v>80</c:v>
                </c:pt>
                <c:pt idx="483">
                  <c:v>80</c:v>
                </c:pt>
                <c:pt idx="484">
                  <c:v>76.666667000000004</c:v>
                </c:pt>
                <c:pt idx="485">
                  <c:v>73.333332999999996</c:v>
                </c:pt>
                <c:pt idx="486">
                  <c:v>73.333332999999996</c:v>
                </c:pt>
                <c:pt idx="487">
                  <c:v>73.333332999999996</c:v>
                </c:pt>
                <c:pt idx="488">
                  <c:v>73.333332999999996</c:v>
                </c:pt>
                <c:pt idx="489">
                  <c:v>73.333332999999996</c:v>
                </c:pt>
                <c:pt idx="490">
                  <c:v>76.666667000000004</c:v>
                </c:pt>
                <c:pt idx="491">
                  <c:v>73.333332999999996</c:v>
                </c:pt>
                <c:pt idx="492">
                  <c:v>76.666667000000004</c:v>
                </c:pt>
                <c:pt idx="493">
                  <c:v>80</c:v>
                </c:pt>
                <c:pt idx="494">
                  <c:v>0</c:v>
                </c:pt>
                <c:pt idx="495">
                  <c:v>83.333332999999996</c:v>
                </c:pt>
                <c:pt idx="496">
                  <c:v>86.666667000000004</c:v>
                </c:pt>
                <c:pt idx="497">
                  <c:v>0</c:v>
                </c:pt>
                <c:pt idx="498">
                  <c:v>86.666667000000004</c:v>
                </c:pt>
                <c:pt idx="499">
                  <c:v>83.333332999999996</c:v>
                </c:pt>
                <c:pt idx="500">
                  <c:v>83.333332999999996</c:v>
                </c:pt>
                <c:pt idx="501">
                  <c:v>83.333332999999996</c:v>
                </c:pt>
                <c:pt idx="502">
                  <c:v>83.333332999999996</c:v>
                </c:pt>
                <c:pt idx="503">
                  <c:v>83.333332999999996</c:v>
                </c:pt>
                <c:pt idx="504">
                  <c:v>0</c:v>
                </c:pt>
                <c:pt idx="505">
                  <c:v>0</c:v>
                </c:pt>
                <c:pt idx="506">
                  <c:v>83.333332999999996</c:v>
                </c:pt>
                <c:pt idx="507">
                  <c:v>83.333332999999996</c:v>
                </c:pt>
                <c:pt idx="508">
                  <c:v>83.333332999999996</c:v>
                </c:pt>
                <c:pt idx="509">
                  <c:v>80</c:v>
                </c:pt>
                <c:pt idx="510">
                  <c:v>76.666667000000004</c:v>
                </c:pt>
                <c:pt idx="511">
                  <c:v>80</c:v>
                </c:pt>
                <c:pt idx="512">
                  <c:v>80</c:v>
                </c:pt>
                <c:pt idx="513">
                  <c:v>76.666667000000004</c:v>
                </c:pt>
                <c:pt idx="514">
                  <c:v>76.666667000000004</c:v>
                </c:pt>
                <c:pt idx="515">
                  <c:v>76.666667000000004</c:v>
                </c:pt>
                <c:pt idx="516">
                  <c:v>73.333332999999996</c:v>
                </c:pt>
                <c:pt idx="517">
                  <c:v>70</c:v>
                </c:pt>
                <c:pt idx="518">
                  <c:v>70</c:v>
                </c:pt>
                <c:pt idx="519">
                  <c:v>70</c:v>
                </c:pt>
                <c:pt idx="520">
                  <c:v>66.666667000000004</c:v>
                </c:pt>
                <c:pt idx="521">
                  <c:v>63.333333000000003</c:v>
                </c:pt>
                <c:pt idx="522">
                  <c:v>63.333333000000003</c:v>
                </c:pt>
                <c:pt idx="523">
                  <c:v>63.333333000000003</c:v>
                </c:pt>
                <c:pt idx="524">
                  <c:v>63.333333000000003</c:v>
                </c:pt>
                <c:pt idx="525">
                  <c:v>63.333333000000003</c:v>
                </c:pt>
                <c:pt idx="526">
                  <c:v>60</c:v>
                </c:pt>
                <c:pt idx="527">
                  <c:v>60</c:v>
                </c:pt>
                <c:pt idx="528">
                  <c:v>56.666666999999997</c:v>
                </c:pt>
                <c:pt idx="529">
                  <c:v>56.666666999999997</c:v>
                </c:pt>
                <c:pt idx="530">
                  <c:v>56.666666999999997</c:v>
                </c:pt>
                <c:pt idx="531">
                  <c:v>56.666666999999997</c:v>
                </c:pt>
                <c:pt idx="532">
                  <c:v>53.333333000000003</c:v>
                </c:pt>
                <c:pt idx="533">
                  <c:v>53.333333000000003</c:v>
                </c:pt>
                <c:pt idx="534">
                  <c:v>53.333333000000003</c:v>
                </c:pt>
                <c:pt idx="535">
                  <c:v>53.333333000000003</c:v>
                </c:pt>
                <c:pt idx="536">
                  <c:v>50</c:v>
                </c:pt>
                <c:pt idx="537">
                  <c:v>50</c:v>
                </c:pt>
                <c:pt idx="538">
                  <c:v>50</c:v>
                </c:pt>
                <c:pt idx="539">
                  <c:v>53.333333000000003</c:v>
                </c:pt>
                <c:pt idx="540">
                  <c:v>53.333333000000003</c:v>
                </c:pt>
                <c:pt idx="541">
                  <c:v>53.333333000000003</c:v>
                </c:pt>
                <c:pt idx="542">
                  <c:v>53.333333000000003</c:v>
                </c:pt>
                <c:pt idx="543">
                  <c:v>56.666666999999997</c:v>
                </c:pt>
                <c:pt idx="544">
                  <c:v>56.666666999999997</c:v>
                </c:pt>
                <c:pt idx="545">
                  <c:v>56.666666999999997</c:v>
                </c:pt>
                <c:pt idx="546">
                  <c:v>60</c:v>
                </c:pt>
                <c:pt idx="547">
                  <c:v>60</c:v>
                </c:pt>
                <c:pt idx="548">
                  <c:v>60</c:v>
                </c:pt>
                <c:pt idx="549">
                  <c:v>60</c:v>
                </c:pt>
                <c:pt idx="550">
                  <c:v>60</c:v>
                </c:pt>
                <c:pt idx="551">
                  <c:v>63.333333000000003</c:v>
                </c:pt>
                <c:pt idx="552">
                  <c:v>63.333333000000003</c:v>
                </c:pt>
                <c:pt idx="553">
                  <c:v>63.333333000000003</c:v>
                </c:pt>
                <c:pt idx="554">
                  <c:v>63.333333000000003</c:v>
                </c:pt>
                <c:pt idx="555">
                  <c:v>66.666667000000004</c:v>
                </c:pt>
                <c:pt idx="556">
                  <c:v>66.666667000000004</c:v>
                </c:pt>
                <c:pt idx="557">
                  <c:v>66.666667000000004</c:v>
                </c:pt>
                <c:pt idx="558">
                  <c:v>70</c:v>
                </c:pt>
                <c:pt idx="559">
                  <c:v>66.666667000000004</c:v>
                </c:pt>
                <c:pt idx="560">
                  <c:v>63.333333000000003</c:v>
                </c:pt>
                <c:pt idx="561">
                  <c:v>66.666667000000004</c:v>
                </c:pt>
                <c:pt idx="562">
                  <c:v>70</c:v>
                </c:pt>
                <c:pt idx="563">
                  <c:v>70</c:v>
                </c:pt>
                <c:pt idx="564">
                  <c:v>70</c:v>
                </c:pt>
                <c:pt idx="565">
                  <c:v>70</c:v>
                </c:pt>
                <c:pt idx="566">
                  <c:v>73.333332999999996</c:v>
                </c:pt>
                <c:pt idx="567">
                  <c:v>73.333332999999996</c:v>
                </c:pt>
                <c:pt idx="568">
                  <c:v>73.333332999999996</c:v>
                </c:pt>
                <c:pt idx="569">
                  <c:v>0</c:v>
                </c:pt>
                <c:pt idx="570">
                  <c:v>73.333332999999996</c:v>
                </c:pt>
                <c:pt idx="571">
                  <c:v>76.666667000000004</c:v>
                </c:pt>
                <c:pt idx="572">
                  <c:v>0</c:v>
                </c:pt>
                <c:pt idx="573">
                  <c:v>76.666667000000004</c:v>
                </c:pt>
                <c:pt idx="574">
                  <c:v>76.666667000000004</c:v>
                </c:pt>
                <c:pt idx="575">
                  <c:v>76.666667000000004</c:v>
                </c:pt>
                <c:pt idx="576">
                  <c:v>76.666667000000004</c:v>
                </c:pt>
                <c:pt idx="577">
                  <c:v>76.666667000000004</c:v>
                </c:pt>
                <c:pt idx="578">
                  <c:v>76.666667000000004</c:v>
                </c:pt>
                <c:pt idx="579">
                  <c:v>80</c:v>
                </c:pt>
                <c:pt idx="580">
                  <c:v>83.333332999999996</c:v>
                </c:pt>
                <c:pt idx="581">
                  <c:v>83.333332999999996</c:v>
                </c:pt>
                <c:pt idx="582">
                  <c:v>86.666667000000004</c:v>
                </c:pt>
                <c:pt idx="583">
                  <c:v>83.333332999999996</c:v>
                </c:pt>
                <c:pt idx="584">
                  <c:v>80</c:v>
                </c:pt>
                <c:pt idx="585">
                  <c:v>76.666667000000004</c:v>
                </c:pt>
                <c:pt idx="586">
                  <c:v>76.666667000000004</c:v>
                </c:pt>
                <c:pt idx="587">
                  <c:v>73.333332999999996</c:v>
                </c:pt>
                <c:pt idx="588">
                  <c:v>76.666667000000004</c:v>
                </c:pt>
                <c:pt idx="589">
                  <c:v>76.666667000000004</c:v>
                </c:pt>
                <c:pt idx="590">
                  <c:v>76.666667000000004</c:v>
                </c:pt>
                <c:pt idx="591">
                  <c:v>80</c:v>
                </c:pt>
                <c:pt idx="592">
                  <c:v>83.333332999999996</c:v>
                </c:pt>
                <c:pt idx="593">
                  <c:v>80</c:v>
                </c:pt>
                <c:pt idx="594">
                  <c:v>0</c:v>
                </c:pt>
                <c:pt idx="595">
                  <c:v>0</c:v>
                </c:pt>
                <c:pt idx="596">
                  <c:v>80</c:v>
                </c:pt>
                <c:pt idx="597">
                  <c:v>80</c:v>
                </c:pt>
                <c:pt idx="598">
                  <c:v>0</c:v>
                </c:pt>
                <c:pt idx="599">
                  <c:v>80</c:v>
                </c:pt>
                <c:pt idx="600">
                  <c:v>0</c:v>
                </c:pt>
                <c:pt idx="601">
                  <c:v>80</c:v>
                </c:pt>
                <c:pt idx="602">
                  <c:v>80</c:v>
                </c:pt>
                <c:pt idx="603">
                  <c:v>80</c:v>
                </c:pt>
                <c:pt idx="604">
                  <c:v>80</c:v>
                </c:pt>
                <c:pt idx="605">
                  <c:v>80</c:v>
                </c:pt>
                <c:pt idx="606">
                  <c:v>80</c:v>
                </c:pt>
                <c:pt idx="607">
                  <c:v>76.666667000000004</c:v>
                </c:pt>
                <c:pt idx="608">
                  <c:v>76.666667000000004</c:v>
                </c:pt>
                <c:pt idx="609">
                  <c:v>73.333332999999996</c:v>
                </c:pt>
                <c:pt idx="610">
                  <c:v>70</c:v>
                </c:pt>
                <c:pt idx="611">
                  <c:v>66.666667000000004</c:v>
                </c:pt>
                <c:pt idx="612">
                  <c:v>63.333333000000003</c:v>
                </c:pt>
                <c:pt idx="613">
                  <c:v>60</c:v>
                </c:pt>
                <c:pt idx="614">
                  <c:v>56.666666999999997</c:v>
                </c:pt>
                <c:pt idx="615">
                  <c:v>60</c:v>
                </c:pt>
                <c:pt idx="616">
                  <c:v>60</c:v>
                </c:pt>
                <c:pt idx="617">
                  <c:v>63.333333000000003</c:v>
                </c:pt>
                <c:pt idx="618">
                  <c:v>63.333333000000003</c:v>
                </c:pt>
                <c:pt idx="619">
                  <c:v>66.666667000000004</c:v>
                </c:pt>
                <c:pt idx="620">
                  <c:v>63.333333000000003</c:v>
                </c:pt>
                <c:pt idx="621">
                  <c:v>63.333333000000003</c:v>
                </c:pt>
                <c:pt idx="622">
                  <c:v>60</c:v>
                </c:pt>
                <c:pt idx="623">
                  <c:v>56.666666999999997</c:v>
                </c:pt>
                <c:pt idx="624">
                  <c:v>53.333333000000003</c:v>
                </c:pt>
                <c:pt idx="625">
                  <c:v>50</c:v>
                </c:pt>
                <c:pt idx="626">
                  <c:v>46.666666999999997</c:v>
                </c:pt>
                <c:pt idx="627">
                  <c:v>50</c:v>
                </c:pt>
                <c:pt idx="628">
                  <c:v>50</c:v>
                </c:pt>
                <c:pt idx="629">
                  <c:v>50</c:v>
                </c:pt>
                <c:pt idx="630">
                  <c:v>50</c:v>
                </c:pt>
                <c:pt idx="631">
                  <c:v>50</c:v>
                </c:pt>
                <c:pt idx="632">
                  <c:v>50</c:v>
                </c:pt>
                <c:pt idx="633">
                  <c:v>50</c:v>
                </c:pt>
                <c:pt idx="634">
                  <c:v>50</c:v>
                </c:pt>
                <c:pt idx="635">
                  <c:v>50</c:v>
                </c:pt>
                <c:pt idx="636">
                  <c:v>50</c:v>
                </c:pt>
                <c:pt idx="637">
                  <c:v>0</c:v>
                </c:pt>
                <c:pt idx="638">
                  <c:v>53.333333000000003</c:v>
                </c:pt>
                <c:pt idx="639">
                  <c:v>53.333333000000003</c:v>
                </c:pt>
                <c:pt idx="640">
                  <c:v>56.666666999999997</c:v>
                </c:pt>
                <c:pt idx="641">
                  <c:v>60</c:v>
                </c:pt>
                <c:pt idx="642">
                  <c:v>63.333333000000003</c:v>
                </c:pt>
                <c:pt idx="643">
                  <c:v>66.666667000000004</c:v>
                </c:pt>
                <c:pt idx="644">
                  <c:v>70</c:v>
                </c:pt>
                <c:pt idx="645">
                  <c:v>73.333332999999996</c:v>
                </c:pt>
                <c:pt idx="646">
                  <c:v>73.333332999999996</c:v>
                </c:pt>
                <c:pt idx="647">
                  <c:v>73.333332999999996</c:v>
                </c:pt>
                <c:pt idx="648">
                  <c:v>73.333332999999996</c:v>
                </c:pt>
                <c:pt idx="649">
                  <c:v>73.333332999999996</c:v>
                </c:pt>
                <c:pt idx="650">
                  <c:v>73.333332999999996</c:v>
                </c:pt>
                <c:pt idx="651">
                  <c:v>76.666667000000004</c:v>
                </c:pt>
                <c:pt idx="652">
                  <c:v>80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83.333332999999996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86.666667000000004</c:v>
                </c:pt>
                <c:pt idx="661">
                  <c:v>90</c:v>
                </c:pt>
                <c:pt idx="662">
                  <c:v>93.333332999999996</c:v>
                </c:pt>
                <c:pt idx="663">
                  <c:v>96.666667000000004</c:v>
                </c:pt>
                <c:pt idx="664">
                  <c:v>93.333332999999996</c:v>
                </c:pt>
                <c:pt idx="665">
                  <c:v>90</c:v>
                </c:pt>
                <c:pt idx="666">
                  <c:v>86.666667000000004</c:v>
                </c:pt>
                <c:pt idx="667">
                  <c:v>86.666667000000004</c:v>
                </c:pt>
                <c:pt idx="668">
                  <c:v>86.666667000000004</c:v>
                </c:pt>
                <c:pt idx="669">
                  <c:v>86.666667000000004</c:v>
                </c:pt>
                <c:pt idx="670">
                  <c:v>86.666667000000004</c:v>
                </c:pt>
                <c:pt idx="671">
                  <c:v>86.666667000000004</c:v>
                </c:pt>
                <c:pt idx="672">
                  <c:v>83.333332999999996</c:v>
                </c:pt>
                <c:pt idx="673">
                  <c:v>83.333332999999996</c:v>
                </c:pt>
                <c:pt idx="674">
                  <c:v>83.333332999999996</c:v>
                </c:pt>
                <c:pt idx="675">
                  <c:v>83.333332999999996</c:v>
                </c:pt>
                <c:pt idx="676">
                  <c:v>83.333332999999996</c:v>
                </c:pt>
                <c:pt idx="677">
                  <c:v>83.333332999999996</c:v>
                </c:pt>
                <c:pt idx="678">
                  <c:v>80</c:v>
                </c:pt>
                <c:pt idx="679">
                  <c:v>80</c:v>
                </c:pt>
                <c:pt idx="680">
                  <c:v>76.666667000000004</c:v>
                </c:pt>
                <c:pt idx="681">
                  <c:v>73.333332999999996</c:v>
                </c:pt>
                <c:pt idx="682">
                  <c:v>70</c:v>
                </c:pt>
                <c:pt idx="683">
                  <c:v>66.666667000000004</c:v>
                </c:pt>
                <c:pt idx="684">
                  <c:v>63.333333000000003</c:v>
                </c:pt>
                <c:pt idx="685">
                  <c:v>63.333333000000003</c:v>
                </c:pt>
                <c:pt idx="686">
                  <c:v>63.333333000000003</c:v>
                </c:pt>
                <c:pt idx="687">
                  <c:v>0</c:v>
                </c:pt>
                <c:pt idx="688">
                  <c:v>63.333333000000003</c:v>
                </c:pt>
                <c:pt idx="689">
                  <c:v>63.333333000000003</c:v>
                </c:pt>
                <c:pt idx="690">
                  <c:v>63.333333000000003</c:v>
                </c:pt>
                <c:pt idx="691">
                  <c:v>60</c:v>
                </c:pt>
                <c:pt idx="692">
                  <c:v>60</c:v>
                </c:pt>
                <c:pt idx="693">
                  <c:v>60</c:v>
                </c:pt>
                <c:pt idx="694">
                  <c:v>56.666666999999997</c:v>
                </c:pt>
                <c:pt idx="695">
                  <c:v>56.666666999999997</c:v>
                </c:pt>
                <c:pt idx="696">
                  <c:v>60</c:v>
                </c:pt>
                <c:pt idx="697">
                  <c:v>63.333333000000003</c:v>
                </c:pt>
                <c:pt idx="698">
                  <c:v>60</c:v>
                </c:pt>
                <c:pt idx="699">
                  <c:v>56.666666999999997</c:v>
                </c:pt>
                <c:pt idx="700">
                  <c:v>53.333333000000003</c:v>
                </c:pt>
                <c:pt idx="701">
                  <c:v>50</c:v>
                </c:pt>
                <c:pt idx="702">
                  <c:v>46.666666999999997</c:v>
                </c:pt>
                <c:pt idx="703">
                  <c:v>50</c:v>
                </c:pt>
                <c:pt idx="704">
                  <c:v>46.666666999999997</c:v>
                </c:pt>
                <c:pt idx="705">
                  <c:v>43.333333000000003</c:v>
                </c:pt>
                <c:pt idx="706">
                  <c:v>40</c:v>
                </c:pt>
                <c:pt idx="707">
                  <c:v>36.666666999999997</c:v>
                </c:pt>
                <c:pt idx="708">
                  <c:v>36.666666999999997</c:v>
                </c:pt>
                <c:pt idx="709">
                  <c:v>40</c:v>
                </c:pt>
                <c:pt idx="710">
                  <c:v>40</c:v>
                </c:pt>
                <c:pt idx="711">
                  <c:v>43.333333000000003</c:v>
                </c:pt>
                <c:pt idx="712">
                  <c:v>46.666666999999997</c:v>
                </c:pt>
                <c:pt idx="713">
                  <c:v>50</c:v>
                </c:pt>
                <c:pt idx="714">
                  <c:v>53.333333000000003</c:v>
                </c:pt>
                <c:pt idx="715">
                  <c:v>53.333333000000003</c:v>
                </c:pt>
                <c:pt idx="716">
                  <c:v>56.666666999999997</c:v>
                </c:pt>
                <c:pt idx="717">
                  <c:v>56.666666999999997</c:v>
                </c:pt>
                <c:pt idx="718">
                  <c:v>53.333333000000003</c:v>
                </c:pt>
                <c:pt idx="719">
                  <c:v>53.333333000000003</c:v>
                </c:pt>
                <c:pt idx="720">
                  <c:v>53.333333000000003</c:v>
                </c:pt>
                <c:pt idx="721">
                  <c:v>0</c:v>
                </c:pt>
                <c:pt idx="722">
                  <c:v>56.666666999999997</c:v>
                </c:pt>
                <c:pt idx="723">
                  <c:v>53.333333000000003</c:v>
                </c:pt>
                <c:pt idx="724">
                  <c:v>50</c:v>
                </c:pt>
                <c:pt idx="725">
                  <c:v>50</c:v>
                </c:pt>
                <c:pt idx="726">
                  <c:v>50</c:v>
                </c:pt>
                <c:pt idx="727">
                  <c:v>46.666666999999997</c:v>
                </c:pt>
                <c:pt idx="728">
                  <c:v>46.666666999999997</c:v>
                </c:pt>
                <c:pt idx="729">
                  <c:v>46.666666999999997</c:v>
                </c:pt>
                <c:pt idx="730">
                  <c:v>46.666666999999997</c:v>
                </c:pt>
                <c:pt idx="731">
                  <c:v>50</c:v>
                </c:pt>
                <c:pt idx="732">
                  <c:v>53.333333000000003</c:v>
                </c:pt>
                <c:pt idx="733">
                  <c:v>56.666666999999997</c:v>
                </c:pt>
                <c:pt idx="734">
                  <c:v>53.333333000000003</c:v>
                </c:pt>
                <c:pt idx="735">
                  <c:v>56.666666999999997</c:v>
                </c:pt>
                <c:pt idx="736">
                  <c:v>60</c:v>
                </c:pt>
                <c:pt idx="737">
                  <c:v>0</c:v>
                </c:pt>
                <c:pt idx="738">
                  <c:v>63.333333000000003</c:v>
                </c:pt>
                <c:pt idx="739">
                  <c:v>66.666667000000004</c:v>
                </c:pt>
                <c:pt idx="740">
                  <c:v>63.333333000000003</c:v>
                </c:pt>
                <c:pt idx="741">
                  <c:v>63.333333000000003</c:v>
                </c:pt>
                <c:pt idx="742">
                  <c:v>60</c:v>
                </c:pt>
                <c:pt idx="743">
                  <c:v>60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56.666666999999997</c:v>
                </c:pt>
                <c:pt idx="750">
                  <c:v>53.333333000000003</c:v>
                </c:pt>
                <c:pt idx="751">
                  <c:v>53.333333000000003</c:v>
                </c:pt>
                <c:pt idx="752">
                  <c:v>53.333333000000003</c:v>
                </c:pt>
                <c:pt idx="753">
                  <c:v>53.333333000000003</c:v>
                </c:pt>
                <c:pt idx="754">
                  <c:v>53.333333000000003</c:v>
                </c:pt>
                <c:pt idx="755">
                  <c:v>56.666666999999997</c:v>
                </c:pt>
                <c:pt idx="756">
                  <c:v>56.666666999999997</c:v>
                </c:pt>
                <c:pt idx="757">
                  <c:v>56.666666999999997</c:v>
                </c:pt>
                <c:pt idx="758">
                  <c:v>56.666666999999997</c:v>
                </c:pt>
                <c:pt idx="759">
                  <c:v>0</c:v>
                </c:pt>
                <c:pt idx="760">
                  <c:v>60</c:v>
                </c:pt>
                <c:pt idx="761">
                  <c:v>63.333333000000003</c:v>
                </c:pt>
                <c:pt idx="762">
                  <c:v>66.666667000000004</c:v>
                </c:pt>
                <c:pt idx="763">
                  <c:v>70</c:v>
                </c:pt>
                <c:pt idx="764">
                  <c:v>0</c:v>
                </c:pt>
                <c:pt idx="765">
                  <c:v>73.333332999999996</c:v>
                </c:pt>
                <c:pt idx="766">
                  <c:v>73.333332999999996</c:v>
                </c:pt>
                <c:pt idx="767">
                  <c:v>76.666667000000004</c:v>
                </c:pt>
                <c:pt idx="768">
                  <c:v>80</c:v>
                </c:pt>
                <c:pt idx="769">
                  <c:v>76.666667000000004</c:v>
                </c:pt>
                <c:pt idx="770">
                  <c:v>73.333332999999996</c:v>
                </c:pt>
                <c:pt idx="771">
                  <c:v>70</c:v>
                </c:pt>
                <c:pt idx="772">
                  <c:v>70</c:v>
                </c:pt>
                <c:pt idx="773">
                  <c:v>66.666667000000004</c:v>
                </c:pt>
                <c:pt idx="774">
                  <c:v>63.333333000000003</c:v>
                </c:pt>
                <c:pt idx="775">
                  <c:v>60</c:v>
                </c:pt>
                <c:pt idx="776">
                  <c:v>56.666666999999997</c:v>
                </c:pt>
                <c:pt idx="777">
                  <c:v>56.666666999999997</c:v>
                </c:pt>
                <c:pt idx="778">
                  <c:v>53.333333000000003</c:v>
                </c:pt>
                <c:pt idx="779">
                  <c:v>53.333333000000003</c:v>
                </c:pt>
                <c:pt idx="780">
                  <c:v>50</c:v>
                </c:pt>
                <c:pt idx="781">
                  <c:v>50</c:v>
                </c:pt>
                <c:pt idx="782">
                  <c:v>50</c:v>
                </c:pt>
                <c:pt idx="783">
                  <c:v>46.666666999999997</c:v>
                </c:pt>
                <c:pt idx="784">
                  <c:v>46.666666999999997</c:v>
                </c:pt>
                <c:pt idx="785">
                  <c:v>43.333333000000003</c:v>
                </c:pt>
                <c:pt idx="786">
                  <c:v>40</c:v>
                </c:pt>
                <c:pt idx="787">
                  <c:v>36.666666999999997</c:v>
                </c:pt>
                <c:pt idx="788">
                  <c:v>33.333333000000003</c:v>
                </c:pt>
                <c:pt idx="789">
                  <c:v>33.333333000000003</c:v>
                </c:pt>
                <c:pt idx="790">
                  <c:v>30</c:v>
                </c:pt>
                <c:pt idx="791">
                  <c:v>26.666667</c:v>
                </c:pt>
                <c:pt idx="792">
                  <c:v>23.333333</c:v>
                </c:pt>
                <c:pt idx="793">
                  <c:v>20</c:v>
                </c:pt>
                <c:pt idx="794">
                  <c:v>16.666667</c:v>
                </c:pt>
                <c:pt idx="795">
                  <c:v>16.666667</c:v>
                </c:pt>
                <c:pt idx="796">
                  <c:v>16.666667</c:v>
                </c:pt>
                <c:pt idx="797">
                  <c:v>16.666667</c:v>
                </c:pt>
                <c:pt idx="798">
                  <c:v>16.666667</c:v>
                </c:pt>
                <c:pt idx="799">
                  <c:v>16.666667</c:v>
                </c:pt>
                <c:pt idx="800">
                  <c:v>20</c:v>
                </c:pt>
                <c:pt idx="801">
                  <c:v>23.333333</c:v>
                </c:pt>
                <c:pt idx="802">
                  <c:v>26.666667</c:v>
                </c:pt>
                <c:pt idx="803">
                  <c:v>30</c:v>
                </c:pt>
                <c:pt idx="804">
                  <c:v>33.333333000000003</c:v>
                </c:pt>
                <c:pt idx="805">
                  <c:v>33.333333000000003</c:v>
                </c:pt>
                <c:pt idx="806">
                  <c:v>36.666666999999997</c:v>
                </c:pt>
                <c:pt idx="807">
                  <c:v>40</c:v>
                </c:pt>
                <c:pt idx="808">
                  <c:v>43.333333000000003</c:v>
                </c:pt>
                <c:pt idx="809">
                  <c:v>46.666666999999997</c:v>
                </c:pt>
                <c:pt idx="810">
                  <c:v>46.666666999999997</c:v>
                </c:pt>
                <c:pt idx="811">
                  <c:v>50</c:v>
                </c:pt>
                <c:pt idx="812">
                  <c:v>53.333333000000003</c:v>
                </c:pt>
                <c:pt idx="813">
                  <c:v>56.666666999999997</c:v>
                </c:pt>
                <c:pt idx="814">
                  <c:v>60</c:v>
                </c:pt>
                <c:pt idx="815">
                  <c:v>63.333333000000003</c:v>
                </c:pt>
                <c:pt idx="816">
                  <c:v>0</c:v>
                </c:pt>
                <c:pt idx="817">
                  <c:v>66.666667000000004</c:v>
                </c:pt>
                <c:pt idx="818">
                  <c:v>70</c:v>
                </c:pt>
                <c:pt idx="819">
                  <c:v>73.333332999999996</c:v>
                </c:pt>
                <c:pt idx="820">
                  <c:v>73.333332999999996</c:v>
                </c:pt>
                <c:pt idx="821">
                  <c:v>76.666667000000004</c:v>
                </c:pt>
                <c:pt idx="822">
                  <c:v>80</c:v>
                </c:pt>
                <c:pt idx="823">
                  <c:v>83.333332999999996</c:v>
                </c:pt>
                <c:pt idx="824">
                  <c:v>83.333332999999996</c:v>
                </c:pt>
                <c:pt idx="825">
                  <c:v>83.333332999999996</c:v>
                </c:pt>
                <c:pt idx="826">
                  <c:v>80</c:v>
                </c:pt>
                <c:pt idx="827">
                  <c:v>76.666667000000004</c:v>
                </c:pt>
                <c:pt idx="828">
                  <c:v>73.333332999999996</c:v>
                </c:pt>
                <c:pt idx="829">
                  <c:v>70</c:v>
                </c:pt>
                <c:pt idx="830">
                  <c:v>70</c:v>
                </c:pt>
                <c:pt idx="831">
                  <c:v>66.666667000000004</c:v>
                </c:pt>
                <c:pt idx="832">
                  <c:v>63.333333000000003</c:v>
                </c:pt>
                <c:pt idx="833">
                  <c:v>60</c:v>
                </c:pt>
                <c:pt idx="834">
                  <c:v>60</c:v>
                </c:pt>
                <c:pt idx="835">
                  <c:v>56.666666999999997</c:v>
                </c:pt>
                <c:pt idx="836">
                  <c:v>60</c:v>
                </c:pt>
                <c:pt idx="837">
                  <c:v>60</c:v>
                </c:pt>
                <c:pt idx="838">
                  <c:v>56.666666999999997</c:v>
                </c:pt>
                <c:pt idx="839">
                  <c:v>56.666666999999997</c:v>
                </c:pt>
                <c:pt idx="840">
                  <c:v>56.666666999999997</c:v>
                </c:pt>
                <c:pt idx="841">
                  <c:v>56.666666999999997</c:v>
                </c:pt>
                <c:pt idx="842">
                  <c:v>53.333333000000003</c:v>
                </c:pt>
                <c:pt idx="843">
                  <c:v>50</c:v>
                </c:pt>
                <c:pt idx="844">
                  <c:v>46.666666999999997</c:v>
                </c:pt>
                <c:pt idx="845">
                  <c:v>43.333333000000003</c:v>
                </c:pt>
                <c:pt idx="846">
                  <c:v>40</c:v>
                </c:pt>
                <c:pt idx="847">
                  <c:v>36.666666999999997</c:v>
                </c:pt>
                <c:pt idx="848">
                  <c:v>36.666666999999997</c:v>
                </c:pt>
                <c:pt idx="849">
                  <c:v>36.666666999999997</c:v>
                </c:pt>
                <c:pt idx="850">
                  <c:v>33.333333000000003</c:v>
                </c:pt>
                <c:pt idx="851">
                  <c:v>33.333333000000003</c:v>
                </c:pt>
                <c:pt idx="852">
                  <c:v>30</c:v>
                </c:pt>
                <c:pt idx="853">
                  <c:v>26.666667</c:v>
                </c:pt>
                <c:pt idx="854">
                  <c:v>26.666667</c:v>
                </c:pt>
                <c:pt idx="855">
                  <c:v>30</c:v>
                </c:pt>
                <c:pt idx="856">
                  <c:v>30</c:v>
                </c:pt>
                <c:pt idx="857">
                  <c:v>30</c:v>
                </c:pt>
                <c:pt idx="858">
                  <c:v>30</c:v>
                </c:pt>
                <c:pt idx="859">
                  <c:v>33.333333000000003</c:v>
                </c:pt>
                <c:pt idx="860">
                  <c:v>36.666666999999997</c:v>
                </c:pt>
                <c:pt idx="861">
                  <c:v>40</c:v>
                </c:pt>
                <c:pt idx="862">
                  <c:v>40</c:v>
                </c:pt>
                <c:pt idx="863">
                  <c:v>40</c:v>
                </c:pt>
                <c:pt idx="864">
                  <c:v>40</c:v>
                </c:pt>
                <c:pt idx="865">
                  <c:v>43.333333000000003</c:v>
                </c:pt>
                <c:pt idx="866">
                  <c:v>40</c:v>
                </c:pt>
                <c:pt idx="867">
                  <c:v>40</c:v>
                </c:pt>
                <c:pt idx="868">
                  <c:v>40</c:v>
                </c:pt>
                <c:pt idx="869">
                  <c:v>36.666666999999997</c:v>
                </c:pt>
                <c:pt idx="870">
                  <c:v>36.666666999999997</c:v>
                </c:pt>
                <c:pt idx="871">
                  <c:v>36.666666999999997</c:v>
                </c:pt>
                <c:pt idx="872">
                  <c:v>0</c:v>
                </c:pt>
                <c:pt idx="873">
                  <c:v>36.666666999999997</c:v>
                </c:pt>
                <c:pt idx="874">
                  <c:v>40</c:v>
                </c:pt>
                <c:pt idx="875">
                  <c:v>43.333333000000003</c:v>
                </c:pt>
                <c:pt idx="876">
                  <c:v>46.666666999999997</c:v>
                </c:pt>
                <c:pt idx="877">
                  <c:v>46.666666999999997</c:v>
                </c:pt>
                <c:pt idx="878">
                  <c:v>46.666666999999997</c:v>
                </c:pt>
                <c:pt idx="879">
                  <c:v>46.666666999999997</c:v>
                </c:pt>
                <c:pt idx="880">
                  <c:v>43.333333000000003</c:v>
                </c:pt>
                <c:pt idx="881">
                  <c:v>46.666666999999997</c:v>
                </c:pt>
                <c:pt idx="882">
                  <c:v>43.333333000000003</c:v>
                </c:pt>
                <c:pt idx="883">
                  <c:v>43.333333000000003</c:v>
                </c:pt>
                <c:pt idx="884">
                  <c:v>46.666666999999997</c:v>
                </c:pt>
                <c:pt idx="885">
                  <c:v>50</c:v>
                </c:pt>
                <c:pt idx="886">
                  <c:v>46.666666999999997</c:v>
                </c:pt>
                <c:pt idx="887">
                  <c:v>0</c:v>
                </c:pt>
                <c:pt idx="888">
                  <c:v>50</c:v>
                </c:pt>
                <c:pt idx="889">
                  <c:v>53.333333000000003</c:v>
                </c:pt>
                <c:pt idx="890">
                  <c:v>53.333333000000003</c:v>
                </c:pt>
                <c:pt idx="891">
                  <c:v>53.333333000000003</c:v>
                </c:pt>
                <c:pt idx="892">
                  <c:v>50</c:v>
                </c:pt>
                <c:pt idx="893">
                  <c:v>46.666666999999997</c:v>
                </c:pt>
                <c:pt idx="894">
                  <c:v>46.666666999999997</c:v>
                </c:pt>
                <c:pt idx="895">
                  <c:v>50</c:v>
                </c:pt>
                <c:pt idx="896">
                  <c:v>46.666666999999997</c:v>
                </c:pt>
                <c:pt idx="897">
                  <c:v>46.666666999999997</c:v>
                </c:pt>
                <c:pt idx="898">
                  <c:v>46.666666999999997</c:v>
                </c:pt>
                <c:pt idx="899">
                  <c:v>46.666666999999997</c:v>
                </c:pt>
                <c:pt idx="900">
                  <c:v>46.666666999999997</c:v>
                </c:pt>
                <c:pt idx="901">
                  <c:v>50</c:v>
                </c:pt>
                <c:pt idx="902">
                  <c:v>50</c:v>
                </c:pt>
                <c:pt idx="903">
                  <c:v>0</c:v>
                </c:pt>
                <c:pt idx="904">
                  <c:v>53.333333000000003</c:v>
                </c:pt>
                <c:pt idx="905">
                  <c:v>53.333333000000003</c:v>
                </c:pt>
                <c:pt idx="906">
                  <c:v>50</c:v>
                </c:pt>
                <c:pt idx="907">
                  <c:v>50</c:v>
                </c:pt>
                <c:pt idx="908">
                  <c:v>46.666666999999997</c:v>
                </c:pt>
                <c:pt idx="909">
                  <c:v>50</c:v>
                </c:pt>
                <c:pt idx="910">
                  <c:v>53.333333000000003</c:v>
                </c:pt>
                <c:pt idx="911">
                  <c:v>53.333333000000003</c:v>
                </c:pt>
                <c:pt idx="912">
                  <c:v>56.666666999999997</c:v>
                </c:pt>
                <c:pt idx="913">
                  <c:v>53.333333000000003</c:v>
                </c:pt>
                <c:pt idx="914">
                  <c:v>56.666666999999997</c:v>
                </c:pt>
                <c:pt idx="915">
                  <c:v>56.666666999999997</c:v>
                </c:pt>
                <c:pt idx="916">
                  <c:v>56.666666999999997</c:v>
                </c:pt>
                <c:pt idx="917">
                  <c:v>56.666666999999997</c:v>
                </c:pt>
                <c:pt idx="918">
                  <c:v>60</c:v>
                </c:pt>
                <c:pt idx="919">
                  <c:v>56.666666999999997</c:v>
                </c:pt>
                <c:pt idx="920">
                  <c:v>0</c:v>
                </c:pt>
                <c:pt idx="921">
                  <c:v>53.333333000000003</c:v>
                </c:pt>
                <c:pt idx="922">
                  <c:v>56.666666999999997</c:v>
                </c:pt>
                <c:pt idx="923">
                  <c:v>56.666666999999997</c:v>
                </c:pt>
                <c:pt idx="924">
                  <c:v>56.666666999999997</c:v>
                </c:pt>
                <c:pt idx="925">
                  <c:v>56.666666999999997</c:v>
                </c:pt>
                <c:pt idx="926">
                  <c:v>56.666666999999997</c:v>
                </c:pt>
                <c:pt idx="927">
                  <c:v>53.333333000000003</c:v>
                </c:pt>
                <c:pt idx="928">
                  <c:v>53.333333000000003</c:v>
                </c:pt>
                <c:pt idx="929">
                  <c:v>50</c:v>
                </c:pt>
                <c:pt idx="930">
                  <c:v>50</c:v>
                </c:pt>
                <c:pt idx="931">
                  <c:v>46.666666999999997</c:v>
                </c:pt>
                <c:pt idx="932">
                  <c:v>46.666666999999997</c:v>
                </c:pt>
                <c:pt idx="933">
                  <c:v>43.333333000000003</c:v>
                </c:pt>
                <c:pt idx="934">
                  <c:v>40</c:v>
                </c:pt>
                <c:pt idx="935">
                  <c:v>36.666666999999997</c:v>
                </c:pt>
                <c:pt idx="936">
                  <c:v>36.666666999999997</c:v>
                </c:pt>
                <c:pt idx="937">
                  <c:v>36.666666999999997</c:v>
                </c:pt>
                <c:pt idx="938">
                  <c:v>33.333333000000003</c:v>
                </c:pt>
                <c:pt idx="939">
                  <c:v>33.333333000000003</c:v>
                </c:pt>
                <c:pt idx="940">
                  <c:v>30</c:v>
                </c:pt>
                <c:pt idx="941">
                  <c:v>30</c:v>
                </c:pt>
                <c:pt idx="942">
                  <c:v>26.666667</c:v>
                </c:pt>
                <c:pt idx="943">
                  <c:v>23.333333</c:v>
                </c:pt>
                <c:pt idx="944">
                  <c:v>23.333333</c:v>
                </c:pt>
                <c:pt idx="945">
                  <c:v>23.333333</c:v>
                </c:pt>
                <c:pt idx="946">
                  <c:v>23.333333</c:v>
                </c:pt>
                <c:pt idx="947">
                  <c:v>20</c:v>
                </c:pt>
                <c:pt idx="948">
                  <c:v>16.666667</c:v>
                </c:pt>
                <c:pt idx="949">
                  <c:v>16.666667</c:v>
                </c:pt>
                <c:pt idx="950">
                  <c:v>20</c:v>
                </c:pt>
                <c:pt idx="951">
                  <c:v>20</c:v>
                </c:pt>
                <c:pt idx="952">
                  <c:v>16.666667</c:v>
                </c:pt>
                <c:pt idx="953">
                  <c:v>16.666667</c:v>
                </c:pt>
                <c:pt idx="954">
                  <c:v>16.666667</c:v>
                </c:pt>
                <c:pt idx="955">
                  <c:v>16.666667</c:v>
                </c:pt>
                <c:pt idx="956">
                  <c:v>20</c:v>
                </c:pt>
                <c:pt idx="957">
                  <c:v>23.333333</c:v>
                </c:pt>
                <c:pt idx="958">
                  <c:v>23.333333</c:v>
                </c:pt>
                <c:pt idx="959">
                  <c:v>23.333333</c:v>
                </c:pt>
                <c:pt idx="960">
                  <c:v>23.333333</c:v>
                </c:pt>
                <c:pt idx="961">
                  <c:v>23.333333</c:v>
                </c:pt>
                <c:pt idx="962">
                  <c:v>23.333333</c:v>
                </c:pt>
                <c:pt idx="963">
                  <c:v>23.333333</c:v>
                </c:pt>
                <c:pt idx="964">
                  <c:v>23.333333</c:v>
                </c:pt>
                <c:pt idx="965">
                  <c:v>23.333333</c:v>
                </c:pt>
                <c:pt idx="966">
                  <c:v>23.333333</c:v>
                </c:pt>
                <c:pt idx="967">
                  <c:v>26.666667</c:v>
                </c:pt>
                <c:pt idx="968">
                  <c:v>30</c:v>
                </c:pt>
                <c:pt idx="969">
                  <c:v>30</c:v>
                </c:pt>
                <c:pt idx="970">
                  <c:v>30</c:v>
                </c:pt>
                <c:pt idx="971">
                  <c:v>30</c:v>
                </c:pt>
                <c:pt idx="972">
                  <c:v>30</c:v>
                </c:pt>
                <c:pt idx="973">
                  <c:v>30</c:v>
                </c:pt>
                <c:pt idx="974">
                  <c:v>33.333333000000003</c:v>
                </c:pt>
                <c:pt idx="975">
                  <c:v>33.333333000000003</c:v>
                </c:pt>
                <c:pt idx="976">
                  <c:v>36.666666999999997</c:v>
                </c:pt>
                <c:pt idx="977">
                  <c:v>36.666666999999997</c:v>
                </c:pt>
                <c:pt idx="978">
                  <c:v>40</c:v>
                </c:pt>
                <c:pt idx="979">
                  <c:v>40</c:v>
                </c:pt>
                <c:pt idx="980">
                  <c:v>40</c:v>
                </c:pt>
                <c:pt idx="981">
                  <c:v>40</c:v>
                </c:pt>
                <c:pt idx="982">
                  <c:v>43.333333000000003</c:v>
                </c:pt>
                <c:pt idx="983">
                  <c:v>40</c:v>
                </c:pt>
                <c:pt idx="984">
                  <c:v>43.333333000000003</c:v>
                </c:pt>
                <c:pt idx="985">
                  <c:v>43.333333000000003</c:v>
                </c:pt>
                <c:pt idx="986">
                  <c:v>40</c:v>
                </c:pt>
                <c:pt idx="987">
                  <c:v>40</c:v>
                </c:pt>
                <c:pt idx="988">
                  <c:v>43.333333000000003</c:v>
                </c:pt>
                <c:pt idx="989">
                  <c:v>46.666666999999997</c:v>
                </c:pt>
                <c:pt idx="990">
                  <c:v>46.666666999999997</c:v>
                </c:pt>
                <c:pt idx="991">
                  <c:v>46.666666999999997</c:v>
                </c:pt>
                <c:pt idx="992">
                  <c:v>50</c:v>
                </c:pt>
                <c:pt idx="993">
                  <c:v>50</c:v>
                </c:pt>
                <c:pt idx="994">
                  <c:v>0</c:v>
                </c:pt>
                <c:pt idx="995">
                  <c:v>50</c:v>
                </c:pt>
                <c:pt idx="996">
                  <c:v>50</c:v>
                </c:pt>
                <c:pt idx="997">
                  <c:v>50</c:v>
                </c:pt>
                <c:pt idx="998">
                  <c:v>50</c:v>
                </c:pt>
                <c:pt idx="999">
                  <c:v>50</c:v>
                </c:pt>
                <c:pt idx="1000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8C-4145-B131-92380F3611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Sheet1!$A$2:$A$1002</c:f>
              <c:numCache>
                <c:formatCode>General</c:formatCode>
                <c:ptCount val="1001"/>
              </c:numCache>
            </c:numRef>
          </c:cat>
          <c:val>
            <c:numRef>
              <c:f>Sheet1!$C$2:$C$1002</c:f>
              <c:numCache>
                <c:formatCode>General</c:formatCode>
                <c:ptCount val="1001"/>
                <c:pt idx="0">
                  <c:v>74.600149999999999</c:v>
                </c:pt>
                <c:pt idx="1">
                  <c:v>74.600149999999999</c:v>
                </c:pt>
                <c:pt idx="2">
                  <c:v>74.344359999999995</c:v>
                </c:pt>
                <c:pt idx="3">
                  <c:v>74.344359999999995</c:v>
                </c:pt>
                <c:pt idx="4">
                  <c:v>74.344359999999995</c:v>
                </c:pt>
                <c:pt idx="5">
                  <c:v>74.464699999999993</c:v>
                </c:pt>
                <c:pt idx="6">
                  <c:v>74.464699999999993</c:v>
                </c:pt>
                <c:pt idx="7">
                  <c:v>74.344359999999995</c:v>
                </c:pt>
                <c:pt idx="8">
                  <c:v>74.344359999999995</c:v>
                </c:pt>
                <c:pt idx="9">
                  <c:v>74.344359999999995</c:v>
                </c:pt>
                <c:pt idx="10">
                  <c:v>74.464699999999993</c:v>
                </c:pt>
                <c:pt idx="11">
                  <c:v>74.464699999999993</c:v>
                </c:pt>
                <c:pt idx="12">
                  <c:v>74.344359999999995</c:v>
                </c:pt>
                <c:pt idx="13">
                  <c:v>74.344359999999995</c:v>
                </c:pt>
                <c:pt idx="14">
                  <c:v>74.344359999999995</c:v>
                </c:pt>
                <c:pt idx="15">
                  <c:v>74.464699999999993</c:v>
                </c:pt>
                <c:pt idx="16">
                  <c:v>74.464699999999993</c:v>
                </c:pt>
                <c:pt idx="17">
                  <c:v>74.209900000000005</c:v>
                </c:pt>
                <c:pt idx="18">
                  <c:v>74.209900000000005</c:v>
                </c:pt>
                <c:pt idx="19">
                  <c:v>74.209900000000005</c:v>
                </c:pt>
                <c:pt idx="20">
                  <c:v>74.329254000000006</c:v>
                </c:pt>
                <c:pt idx="21">
                  <c:v>74.329254000000006</c:v>
                </c:pt>
                <c:pt idx="22">
                  <c:v>74.209900000000005</c:v>
                </c:pt>
                <c:pt idx="23">
                  <c:v>74.209900000000005</c:v>
                </c:pt>
                <c:pt idx="24">
                  <c:v>74.209900000000005</c:v>
                </c:pt>
                <c:pt idx="25">
                  <c:v>74.329254000000006</c:v>
                </c:pt>
                <c:pt idx="26">
                  <c:v>74.329254000000006</c:v>
                </c:pt>
                <c:pt idx="27">
                  <c:v>74.07544</c:v>
                </c:pt>
                <c:pt idx="28">
                  <c:v>74.07544</c:v>
                </c:pt>
                <c:pt idx="29">
                  <c:v>74.07544</c:v>
                </c:pt>
                <c:pt idx="30">
                  <c:v>74.193799999999996</c:v>
                </c:pt>
                <c:pt idx="31">
                  <c:v>74.193799999999996</c:v>
                </c:pt>
                <c:pt idx="32">
                  <c:v>74.209900000000005</c:v>
                </c:pt>
                <c:pt idx="33">
                  <c:v>74.209900000000005</c:v>
                </c:pt>
                <c:pt idx="34">
                  <c:v>74.209900000000005</c:v>
                </c:pt>
                <c:pt idx="35">
                  <c:v>74.193799999999996</c:v>
                </c:pt>
                <c:pt idx="36">
                  <c:v>74.193799999999996</c:v>
                </c:pt>
                <c:pt idx="37">
                  <c:v>74.07544</c:v>
                </c:pt>
                <c:pt idx="38">
                  <c:v>74.07544</c:v>
                </c:pt>
                <c:pt idx="39">
                  <c:v>74.07544</c:v>
                </c:pt>
                <c:pt idx="40">
                  <c:v>74.193799999999996</c:v>
                </c:pt>
                <c:pt idx="41">
                  <c:v>74.193799999999996</c:v>
                </c:pt>
                <c:pt idx="42">
                  <c:v>74.07544</c:v>
                </c:pt>
                <c:pt idx="43">
                  <c:v>74.07544</c:v>
                </c:pt>
                <c:pt idx="44">
                  <c:v>74.07544</c:v>
                </c:pt>
                <c:pt idx="45">
                  <c:v>74.193799999999996</c:v>
                </c:pt>
                <c:pt idx="46">
                  <c:v>74.193799999999996</c:v>
                </c:pt>
                <c:pt idx="47">
                  <c:v>74.07544</c:v>
                </c:pt>
                <c:pt idx="48">
                  <c:v>74.07544</c:v>
                </c:pt>
                <c:pt idx="49">
                  <c:v>74.07544</c:v>
                </c:pt>
                <c:pt idx="50">
                  <c:v>74.193799999999996</c:v>
                </c:pt>
                <c:pt idx="51">
                  <c:v>74.193799999999996</c:v>
                </c:pt>
                <c:pt idx="52">
                  <c:v>74.07544</c:v>
                </c:pt>
                <c:pt idx="53">
                  <c:v>74.07544</c:v>
                </c:pt>
                <c:pt idx="54">
                  <c:v>74.07544</c:v>
                </c:pt>
                <c:pt idx="55">
                  <c:v>74.058350000000004</c:v>
                </c:pt>
                <c:pt idx="56">
                  <c:v>74.058350000000004</c:v>
                </c:pt>
                <c:pt idx="57">
                  <c:v>73.940979999999996</c:v>
                </c:pt>
                <c:pt idx="58">
                  <c:v>73.940979999999996</c:v>
                </c:pt>
                <c:pt idx="59">
                  <c:v>73.940979999999996</c:v>
                </c:pt>
                <c:pt idx="60">
                  <c:v>74.058350000000004</c:v>
                </c:pt>
                <c:pt idx="61">
                  <c:v>74.058350000000004</c:v>
                </c:pt>
                <c:pt idx="62">
                  <c:v>73.940979999999996</c:v>
                </c:pt>
                <c:pt idx="63">
                  <c:v>73.940979999999996</c:v>
                </c:pt>
                <c:pt idx="64">
                  <c:v>73.940979999999996</c:v>
                </c:pt>
                <c:pt idx="65">
                  <c:v>74.058350000000004</c:v>
                </c:pt>
                <c:pt idx="66">
                  <c:v>74.058350000000004</c:v>
                </c:pt>
                <c:pt idx="67">
                  <c:v>74.058350000000004</c:v>
                </c:pt>
                <c:pt idx="68">
                  <c:v>74.058350000000004</c:v>
                </c:pt>
                <c:pt idx="69">
                  <c:v>74.058350000000004</c:v>
                </c:pt>
                <c:pt idx="70">
                  <c:v>74.175719999999998</c:v>
                </c:pt>
                <c:pt idx="71">
                  <c:v>74.175719999999998</c:v>
                </c:pt>
                <c:pt idx="72">
                  <c:v>74.058350000000004</c:v>
                </c:pt>
                <c:pt idx="73">
                  <c:v>74.058350000000004</c:v>
                </c:pt>
                <c:pt idx="74">
                  <c:v>74.058350000000004</c:v>
                </c:pt>
                <c:pt idx="75">
                  <c:v>74.175719999999998</c:v>
                </c:pt>
                <c:pt idx="76">
                  <c:v>74.175719999999998</c:v>
                </c:pt>
                <c:pt idx="77">
                  <c:v>74.058350000000004</c:v>
                </c:pt>
                <c:pt idx="78">
                  <c:v>74.058350000000004</c:v>
                </c:pt>
                <c:pt idx="79">
                  <c:v>74.058350000000004</c:v>
                </c:pt>
                <c:pt idx="80">
                  <c:v>74.175719999999998</c:v>
                </c:pt>
                <c:pt idx="81">
                  <c:v>74.175719999999998</c:v>
                </c:pt>
                <c:pt idx="82">
                  <c:v>74.058350000000004</c:v>
                </c:pt>
                <c:pt idx="83">
                  <c:v>74.058350000000004</c:v>
                </c:pt>
                <c:pt idx="84">
                  <c:v>74.058350000000004</c:v>
                </c:pt>
                <c:pt idx="85">
                  <c:v>74.175719999999998</c:v>
                </c:pt>
                <c:pt idx="86">
                  <c:v>74.175719999999998</c:v>
                </c:pt>
                <c:pt idx="87">
                  <c:v>74.058350000000004</c:v>
                </c:pt>
                <c:pt idx="88">
                  <c:v>74.058350000000004</c:v>
                </c:pt>
                <c:pt idx="89">
                  <c:v>74.058350000000004</c:v>
                </c:pt>
                <c:pt idx="90">
                  <c:v>74.175719999999998</c:v>
                </c:pt>
                <c:pt idx="91">
                  <c:v>74.175719999999998</c:v>
                </c:pt>
                <c:pt idx="92">
                  <c:v>74.058350000000004</c:v>
                </c:pt>
                <c:pt idx="93">
                  <c:v>74.058350000000004</c:v>
                </c:pt>
                <c:pt idx="94">
                  <c:v>74.058350000000004</c:v>
                </c:pt>
                <c:pt idx="95">
                  <c:v>74.312160000000006</c:v>
                </c:pt>
                <c:pt idx="96">
                  <c:v>74.312160000000006</c:v>
                </c:pt>
                <c:pt idx="97">
                  <c:v>74.175719999999998</c:v>
                </c:pt>
                <c:pt idx="98">
                  <c:v>74.175719999999998</c:v>
                </c:pt>
                <c:pt idx="99">
                  <c:v>74.175719999999998</c:v>
                </c:pt>
                <c:pt idx="100">
                  <c:v>74.175719999999998</c:v>
                </c:pt>
                <c:pt idx="101">
                  <c:v>74.175719999999998</c:v>
                </c:pt>
                <c:pt idx="102">
                  <c:v>74.312160000000006</c:v>
                </c:pt>
                <c:pt idx="103">
                  <c:v>74.312160000000006</c:v>
                </c:pt>
                <c:pt idx="104">
                  <c:v>74.312160000000006</c:v>
                </c:pt>
                <c:pt idx="105">
                  <c:v>74.430520000000001</c:v>
                </c:pt>
                <c:pt idx="106">
                  <c:v>74.430520000000001</c:v>
                </c:pt>
                <c:pt idx="107">
                  <c:v>74.193799999999996</c:v>
                </c:pt>
                <c:pt idx="108">
                  <c:v>74.193799999999996</c:v>
                </c:pt>
                <c:pt idx="109">
                  <c:v>74.193799999999996</c:v>
                </c:pt>
                <c:pt idx="110">
                  <c:v>74.567949999999996</c:v>
                </c:pt>
                <c:pt idx="111">
                  <c:v>74.567949999999996</c:v>
                </c:pt>
                <c:pt idx="112">
                  <c:v>74.193799999999996</c:v>
                </c:pt>
                <c:pt idx="113">
                  <c:v>74.193799999999996</c:v>
                </c:pt>
                <c:pt idx="114">
                  <c:v>74.193799999999996</c:v>
                </c:pt>
                <c:pt idx="115">
                  <c:v>74.312160000000006</c:v>
                </c:pt>
                <c:pt idx="116">
                  <c:v>74.312160000000006</c:v>
                </c:pt>
                <c:pt idx="117">
                  <c:v>74.329254000000006</c:v>
                </c:pt>
                <c:pt idx="118">
                  <c:v>74.329254000000006</c:v>
                </c:pt>
                <c:pt idx="119">
                  <c:v>74.329254000000006</c:v>
                </c:pt>
                <c:pt idx="120">
                  <c:v>74.448599999999999</c:v>
                </c:pt>
                <c:pt idx="121">
                  <c:v>74.448599999999999</c:v>
                </c:pt>
                <c:pt idx="122">
                  <c:v>74.448599999999999</c:v>
                </c:pt>
                <c:pt idx="123">
                  <c:v>74.448599999999999</c:v>
                </c:pt>
                <c:pt idx="124">
                  <c:v>74.448599999999999</c:v>
                </c:pt>
                <c:pt idx="125">
                  <c:v>74.705380000000005</c:v>
                </c:pt>
                <c:pt idx="126">
                  <c:v>74.705380000000005</c:v>
                </c:pt>
                <c:pt idx="127">
                  <c:v>74.585040000000006</c:v>
                </c:pt>
                <c:pt idx="128">
                  <c:v>74.585040000000006</c:v>
                </c:pt>
                <c:pt idx="129">
                  <c:v>74.585040000000006</c:v>
                </c:pt>
                <c:pt idx="130">
                  <c:v>74.705380000000005</c:v>
                </c:pt>
                <c:pt idx="131">
                  <c:v>74.705380000000005</c:v>
                </c:pt>
                <c:pt idx="132">
                  <c:v>74.464699999999993</c:v>
                </c:pt>
                <c:pt idx="133">
                  <c:v>74.464699999999993</c:v>
                </c:pt>
                <c:pt idx="134">
                  <c:v>74.464699999999993</c:v>
                </c:pt>
                <c:pt idx="135">
                  <c:v>74.585040000000006</c:v>
                </c:pt>
                <c:pt idx="136">
                  <c:v>74.585040000000006</c:v>
                </c:pt>
                <c:pt idx="137">
                  <c:v>74.585040000000006</c:v>
                </c:pt>
                <c:pt idx="138">
                  <c:v>74.585040000000006</c:v>
                </c:pt>
                <c:pt idx="139">
                  <c:v>74.585040000000006</c:v>
                </c:pt>
                <c:pt idx="140">
                  <c:v>74.72148</c:v>
                </c:pt>
                <c:pt idx="141">
                  <c:v>74.72148</c:v>
                </c:pt>
                <c:pt idx="142">
                  <c:v>74.600149999999999</c:v>
                </c:pt>
                <c:pt idx="143">
                  <c:v>74.600149999999999</c:v>
                </c:pt>
                <c:pt idx="144">
                  <c:v>74.600149999999999</c:v>
                </c:pt>
                <c:pt idx="145">
                  <c:v>74.72148</c:v>
                </c:pt>
                <c:pt idx="146">
                  <c:v>74.72148</c:v>
                </c:pt>
                <c:pt idx="147">
                  <c:v>74.600149999999999</c:v>
                </c:pt>
                <c:pt idx="148">
                  <c:v>74.600149999999999</c:v>
                </c:pt>
                <c:pt idx="149">
                  <c:v>74.600149999999999</c:v>
                </c:pt>
                <c:pt idx="150">
                  <c:v>74.72148</c:v>
                </c:pt>
                <c:pt idx="151">
                  <c:v>74.72148</c:v>
                </c:pt>
                <c:pt idx="152">
                  <c:v>74.600149999999999</c:v>
                </c:pt>
                <c:pt idx="153">
                  <c:v>74.600149999999999</c:v>
                </c:pt>
                <c:pt idx="154">
                  <c:v>74.600149999999999</c:v>
                </c:pt>
                <c:pt idx="155">
                  <c:v>74.72148</c:v>
                </c:pt>
                <c:pt idx="156">
                  <c:v>74.72148</c:v>
                </c:pt>
                <c:pt idx="157">
                  <c:v>74.600149999999999</c:v>
                </c:pt>
                <c:pt idx="158">
                  <c:v>74.600149999999999</c:v>
                </c:pt>
                <c:pt idx="159">
                  <c:v>74.600149999999999</c:v>
                </c:pt>
                <c:pt idx="160">
                  <c:v>74.857919999999993</c:v>
                </c:pt>
                <c:pt idx="161">
                  <c:v>74.857919999999993</c:v>
                </c:pt>
                <c:pt idx="162">
                  <c:v>74.735596000000001</c:v>
                </c:pt>
                <c:pt idx="163">
                  <c:v>74.735596000000001</c:v>
                </c:pt>
                <c:pt idx="164">
                  <c:v>74.735596000000001</c:v>
                </c:pt>
                <c:pt idx="165">
                  <c:v>74.857919999999993</c:v>
                </c:pt>
                <c:pt idx="166">
                  <c:v>74.857919999999993</c:v>
                </c:pt>
                <c:pt idx="167">
                  <c:v>74.735596000000001</c:v>
                </c:pt>
                <c:pt idx="168">
                  <c:v>74.735596000000001</c:v>
                </c:pt>
                <c:pt idx="169">
                  <c:v>74.735596000000001</c:v>
                </c:pt>
                <c:pt idx="170">
                  <c:v>74.994354000000001</c:v>
                </c:pt>
                <c:pt idx="171">
                  <c:v>74.994354000000001</c:v>
                </c:pt>
                <c:pt idx="172">
                  <c:v>74.871049999999997</c:v>
                </c:pt>
                <c:pt idx="173">
                  <c:v>74.871049999999997</c:v>
                </c:pt>
                <c:pt idx="174">
                  <c:v>74.871049999999997</c:v>
                </c:pt>
                <c:pt idx="175">
                  <c:v>74.994354000000001</c:v>
                </c:pt>
                <c:pt idx="176">
                  <c:v>74.994354000000001</c:v>
                </c:pt>
                <c:pt idx="177">
                  <c:v>74.871049999999997</c:v>
                </c:pt>
                <c:pt idx="178">
                  <c:v>74.871049999999997</c:v>
                </c:pt>
                <c:pt idx="179">
                  <c:v>74.871049999999997</c:v>
                </c:pt>
                <c:pt idx="180">
                  <c:v>74.994354000000001</c:v>
                </c:pt>
                <c:pt idx="181">
                  <c:v>74.994354000000001</c:v>
                </c:pt>
                <c:pt idx="182">
                  <c:v>74.871049999999997</c:v>
                </c:pt>
                <c:pt idx="183">
                  <c:v>74.871049999999997</c:v>
                </c:pt>
                <c:pt idx="184">
                  <c:v>74.871049999999997</c:v>
                </c:pt>
                <c:pt idx="185">
                  <c:v>74.994354000000001</c:v>
                </c:pt>
                <c:pt idx="186">
                  <c:v>74.994354000000001</c:v>
                </c:pt>
                <c:pt idx="187">
                  <c:v>75.006500000000003</c:v>
                </c:pt>
                <c:pt idx="188">
                  <c:v>75.006500000000003</c:v>
                </c:pt>
                <c:pt idx="189">
                  <c:v>75.006500000000003</c:v>
                </c:pt>
                <c:pt idx="190">
                  <c:v>74.994354000000001</c:v>
                </c:pt>
                <c:pt idx="191">
                  <c:v>74.994354000000001</c:v>
                </c:pt>
                <c:pt idx="192">
                  <c:v>75.006500000000003</c:v>
                </c:pt>
                <c:pt idx="193">
                  <c:v>75.006500000000003</c:v>
                </c:pt>
                <c:pt idx="194">
                  <c:v>75.006500000000003</c:v>
                </c:pt>
                <c:pt idx="195">
                  <c:v>75.130799999999994</c:v>
                </c:pt>
                <c:pt idx="196">
                  <c:v>75.130799999999994</c:v>
                </c:pt>
                <c:pt idx="197">
                  <c:v>75.006500000000003</c:v>
                </c:pt>
                <c:pt idx="198">
                  <c:v>75.006500000000003</c:v>
                </c:pt>
                <c:pt idx="199">
                  <c:v>75.006500000000003</c:v>
                </c:pt>
                <c:pt idx="200">
                  <c:v>75.130799999999994</c:v>
                </c:pt>
                <c:pt idx="201">
                  <c:v>75.130799999999994</c:v>
                </c:pt>
                <c:pt idx="202">
                  <c:v>75.006500000000003</c:v>
                </c:pt>
                <c:pt idx="203">
                  <c:v>75.006500000000003</c:v>
                </c:pt>
                <c:pt idx="204">
                  <c:v>75.006500000000003</c:v>
                </c:pt>
                <c:pt idx="205">
                  <c:v>75.130799999999994</c:v>
                </c:pt>
                <c:pt idx="206">
                  <c:v>75.130799999999994</c:v>
                </c:pt>
                <c:pt idx="207">
                  <c:v>75.006500000000003</c:v>
                </c:pt>
                <c:pt idx="208">
                  <c:v>75.006500000000003</c:v>
                </c:pt>
                <c:pt idx="209">
                  <c:v>75.006500000000003</c:v>
                </c:pt>
                <c:pt idx="210">
                  <c:v>75.006500000000003</c:v>
                </c:pt>
                <c:pt idx="211">
                  <c:v>75.006500000000003</c:v>
                </c:pt>
                <c:pt idx="212">
                  <c:v>75.141949999999994</c:v>
                </c:pt>
                <c:pt idx="213">
                  <c:v>75.141949999999994</c:v>
                </c:pt>
                <c:pt idx="214">
                  <c:v>75.141949999999994</c:v>
                </c:pt>
                <c:pt idx="215">
                  <c:v>75.267240000000001</c:v>
                </c:pt>
                <c:pt idx="216">
                  <c:v>75.267240000000001</c:v>
                </c:pt>
                <c:pt idx="217">
                  <c:v>75.141949999999994</c:v>
                </c:pt>
                <c:pt idx="218">
                  <c:v>75.141949999999994</c:v>
                </c:pt>
                <c:pt idx="219">
                  <c:v>75.141949999999994</c:v>
                </c:pt>
                <c:pt idx="220">
                  <c:v>75.141949999999994</c:v>
                </c:pt>
                <c:pt idx="221">
                  <c:v>75.141949999999994</c:v>
                </c:pt>
                <c:pt idx="222">
                  <c:v>75.016660000000002</c:v>
                </c:pt>
                <c:pt idx="223">
                  <c:v>75.016660000000002</c:v>
                </c:pt>
                <c:pt idx="224">
                  <c:v>75.016660000000002</c:v>
                </c:pt>
                <c:pt idx="225">
                  <c:v>75.277405000000002</c:v>
                </c:pt>
                <c:pt idx="226">
                  <c:v>75.277405000000002</c:v>
                </c:pt>
                <c:pt idx="227">
                  <c:v>75.151120000000006</c:v>
                </c:pt>
                <c:pt idx="228">
                  <c:v>75.151120000000006</c:v>
                </c:pt>
                <c:pt idx="229">
                  <c:v>75.151120000000006</c:v>
                </c:pt>
                <c:pt idx="230">
                  <c:v>75.277405000000002</c:v>
                </c:pt>
                <c:pt idx="231">
                  <c:v>75.277405000000002</c:v>
                </c:pt>
                <c:pt idx="232">
                  <c:v>75.151120000000006</c:v>
                </c:pt>
                <c:pt idx="233">
                  <c:v>75.151120000000006</c:v>
                </c:pt>
                <c:pt idx="234">
                  <c:v>75.151120000000006</c:v>
                </c:pt>
                <c:pt idx="235">
                  <c:v>75.277405000000002</c:v>
                </c:pt>
                <c:pt idx="236">
                  <c:v>75.277405000000002</c:v>
                </c:pt>
                <c:pt idx="237">
                  <c:v>75.151120000000006</c:v>
                </c:pt>
                <c:pt idx="238">
                  <c:v>75.151120000000006</c:v>
                </c:pt>
                <c:pt idx="239">
                  <c:v>75.151120000000006</c:v>
                </c:pt>
                <c:pt idx="240">
                  <c:v>75.277405000000002</c:v>
                </c:pt>
                <c:pt idx="241">
                  <c:v>75.277405000000002</c:v>
                </c:pt>
                <c:pt idx="242">
                  <c:v>75.151120000000006</c:v>
                </c:pt>
                <c:pt idx="243">
                  <c:v>75.151120000000006</c:v>
                </c:pt>
                <c:pt idx="244">
                  <c:v>75.151120000000006</c:v>
                </c:pt>
                <c:pt idx="245">
                  <c:v>75.277405000000002</c:v>
                </c:pt>
                <c:pt idx="246">
                  <c:v>75.277405000000002</c:v>
                </c:pt>
                <c:pt idx="247">
                  <c:v>75.151120000000006</c:v>
                </c:pt>
                <c:pt idx="248">
                  <c:v>75.151120000000006</c:v>
                </c:pt>
                <c:pt idx="249">
                  <c:v>75.151120000000006</c:v>
                </c:pt>
                <c:pt idx="250">
                  <c:v>75.540115</c:v>
                </c:pt>
                <c:pt idx="251">
                  <c:v>75.540115</c:v>
                </c:pt>
                <c:pt idx="252">
                  <c:v>75.412850000000006</c:v>
                </c:pt>
                <c:pt idx="253">
                  <c:v>75.412850000000006</c:v>
                </c:pt>
                <c:pt idx="254">
                  <c:v>75.412850000000006</c:v>
                </c:pt>
                <c:pt idx="255">
                  <c:v>75.540115</c:v>
                </c:pt>
                <c:pt idx="256">
                  <c:v>75.540115</c:v>
                </c:pt>
                <c:pt idx="257">
                  <c:v>75.412850000000006</c:v>
                </c:pt>
                <c:pt idx="258">
                  <c:v>75.412850000000006</c:v>
                </c:pt>
                <c:pt idx="259">
                  <c:v>75.412850000000006</c:v>
                </c:pt>
                <c:pt idx="260">
                  <c:v>75.540115</c:v>
                </c:pt>
                <c:pt idx="261">
                  <c:v>75.540115</c:v>
                </c:pt>
                <c:pt idx="262">
                  <c:v>75.412850000000006</c:v>
                </c:pt>
                <c:pt idx="263">
                  <c:v>75.412850000000006</c:v>
                </c:pt>
                <c:pt idx="264">
                  <c:v>75.412850000000006</c:v>
                </c:pt>
                <c:pt idx="265">
                  <c:v>75.540115</c:v>
                </c:pt>
                <c:pt idx="266">
                  <c:v>75.540115</c:v>
                </c:pt>
                <c:pt idx="267">
                  <c:v>75.412850000000006</c:v>
                </c:pt>
                <c:pt idx="268">
                  <c:v>75.412850000000006</c:v>
                </c:pt>
                <c:pt idx="269">
                  <c:v>75.412850000000006</c:v>
                </c:pt>
                <c:pt idx="270">
                  <c:v>75.540115</c:v>
                </c:pt>
                <c:pt idx="271">
                  <c:v>75.540115</c:v>
                </c:pt>
                <c:pt idx="272">
                  <c:v>75.277405000000002</c:v>
                </c:pt>
                <c:pt idx="273">
                  <c:v>75.277405000000002</c:v>
                </c:pt>
                <c:pt idx="274">
                  <c:v>75.277405000000002</c:v>
                </c:pt>
                <c:pt idx="275">
                  <c:v>75.403679999999994</c:v>
                </c:pt>
                <c:pt idx="276">
                  <c:v>75.403679999999994</c:v>
                </c:pt>
                <c:pt idx="277">
                  <c:v>75.277405000000002</c:v>
                </c:pt>
                <c:pt idx="278">
                  <c:v>75.277405000000002</c:v>
                </c:pt>
                <c:pt idx="279">
                  <c:v>75.277405000000002</c:v>
                </c:pt>
                <c:pt idx="280">
                  <c:v>75.403679999999994</c:v>
                </c:pt>
                <c:pt idx="281">
                  <c:v>75.403679999999994</c:v>
                </c:pt>
                <c:pt idx="282">
                  <c:v>75.151120000000006</c:v>
                </c:pt>
                <c:pt idx="283">
                  <c:v>75.151120000000006</c:v>
                </c:pt>
                <c:pt idx="284">
                  <c:v>75.151120000000006</c:v>
                </c:pt>
                <c:pt idx="285">
                  <c:v>75.277405000000002</c:v>
                </c:pt>
                <c:pt idx="286">
                  <c:v>75.277405000000002</c:v>
                </c:pt>
                <c:pt idx="287">
                  <c:v>75.151120000000006</c:v>
                </c:pt>
                <c:pt idx="288">
                  <c:v>75.151120000000006</c:v>
                </c:pt>
                <c:pt idx="289">
                  <c:v>75.151120000000006</c:v>
                </c:pt>
                <c:pt idx="290">
                  <c:v>75.277405000000002</c:v>
                </c:pt>
                <c:pt idx="291">
                  <c:v>75.277405000000002</c:v>
                </c:pt>
                <c:pt idx="292">
                  <c:v>75.016660000000002</c:v>
                </c:pt>
                <c:pt idx="293">
                  <c:v>75.016660000000002</c:v>
                </c:pt>
                <c:pt idx="294">
                  <c:v>75.016660000000002</c:v>
                </c:pt>
                <c:pt idx="295">
                  <c:v>75.277405000000002</c:v>
                </c:pt>
                <c:pt idx="296">
                  <c:v>75.277405000000002</c:v>
                </c:pt>
                <c:pt idx="297">
                  <c:v>75.016660000000002</c:v>
                </c:pt>
                <c:pt idx="298">
                  <c:v>75.016660000000002</c:v>
                </c:pt>
                <c:pt idx="299">
                  <c:v>75.016660000000002</c:v>
                </c:pt>
                <c:pt idx="300">
                  <c:v>75.141949999999994</c:v>
                </c:pt>
                <c:pt idx="301">
                  <c:v>75.141949999999994</c:v>
                </c:pt>
                <c:pt idx="302">
                  <c:v>75.016660000000002</c:v>
                </c:pt>
                <c:pt idx="303">
                  <c:v>75.016660000000002</c:v>
                </c:pt>
                <c:pt idx="304">
                  <c:v>75.016660000000002</c:v>
                </c:pt>
                <c:pt idx="305">
                  <c:v>75.141949999999994</c:v>
                </c:pt>
                <c:pt idx="306">
                  <c:v>75.141949999999994</c:v>
                </c:pt>
                <c:pt idx="307">
                  <c:v>74.882199999999997</c:v>
                </c:pt>
                <c:pt idx="308">
                  <c:v>74.882199999999997</c:v>
                </c:pt>
                <c:pt idx="309">
                  <c:v>74.882199999999997</c:v>
                </c:pt>
                <c:pt idx="310">
                  <c:v>75.006500000000003</c:v>
                </c:pt>
                <c:pt idx="311">
                  <c:v>75.006500000000003</c:v>
                </c:pt>
                <c:pt idx="312">
                  <c:v>74.882199999999997</c:v>
                </c:pt>
                <c:pt idx="313">
                  <c:v>74.882199999999997</c:v>
                </c:pt>
                <c:pt idx="314">
                  <c:v>74.882199999999997</c:v>
                </c:pt>
                <c:pt idx="315">
                  <c:v>75.006500000000003</c:v>
                </c:pt>
                <c:pt idx="316">
                  <c:v>75.006500000000003</c:v>
                </c:pt>
                <c:pt idx="317">
                  <c:v>74.882199999999997</c:v>
                </c:pt>
                <c:pt idx="318">
                  <c:v>74.882199999999997</c:v>
                </c:pt>
                <c:pt idx="319">
                  <c:v>74.882199999999997</c:v>
                </c:pt>
                <c:pt idx="320">
                  <c:v>75.006500000000003</c:v>
                </c:pt>
                <c:pt idx="321">
                  <c:v>75.006500000000003</c:v>
                </c:pt>
                <c:pt idx="322">
                  <c:v>75.006500000000003</c:v>
                </c:pt>
                <c:pt idx="323">
                  <c:v>75.006500000000003</c:v>
                </c:pt>
                <c:pt idx="324">
                  <c:v>75.006500000000003</c:v>
                </c:pt>
                <c:pt idx="325">
                  <c:v>74.994354000000001</c:v>
                </c:pt>
                <c:pt idx="326">
                  <c:v>74.994354000000001</c:v>
                </c:pt>
                <c:pt idx="327">
                  <c:v>74.871049999999997</c:v>
                </c:pt>
                <c:pt idx="328">
                  <c:v>74.871049999999997</c:v>
                </c:pt>
                <c:pt idx="329">
                  <c:v>74.871049999999997</c:v>
                </c:pt>
                <c:pt idx="330">
                  <c:v>74.994354000000001</c:v>
                </c:pt>
                <c:pt idx="331">
                  <c:v>74.994354000000001</c:v>
                </c:pt>
                <c:pt idx="332">
                  <c:v>74.871049999999997</c:v>
                </c:pt>
                <c:pt idx="333">
                  <c:v>74.871049999999997</c:v>
                </c:pt>
                <c:pt idx="334">
                  <c:v>74.871049999999997</c:v>
                </c:pt>
                <c:pt idx="335">
                  <c:v>74.994354000000001</c:v>
                </c:pt>
                <c:pt idx="336">
                  <c:v>74.994354000000001</c:v>
                </c:pt>
                <c:pt idx="337">
                  <c:v>75.006500000000003</c:v>
                </c:pt>
                <c:pt idx="338">
                  <c:v>75.006500000000003</c:v>
                </c:pt>
                <c:pt idx="339">
                  <c:v>75.006500000000003</c:v>
                </c:pt>
                <c:pt idx="340">
                  <c:v>75.130799999999994</c:v>
                </c:pt>
                <c:pt idx="341">
                  <c:v>75.130799999999994</c:v>
                </c:pt>
                <c:pt idx="342">
                  <c:v>75.006500000000003</c:v>
                </c:pt>
                <c:pt idx="343">
                  <c:v>75.006500000000003</c:v>
                </c:pt>
                <c:pt idx="344">
                  <c:v>75.006500000000003</c:v>
                </c:pt>
                <c:pt idx="345">
                  <c:v>75.130799999999994</c:v>
                </c:pt>
                <c:pt idx="346">
                  <c:v>75.130799999999994</c:v>
                </c:pt>
                <c:pt idx="347">
                  <c:v>75.006500000000003</c:v>
                </c:pt>
                <c:pt idx="348">
                  <c:v>75.006500000000003</c:v>
                </c:pt>
                <c:pt idx="349">
                  <c:v>75.006500000000003</c:v>
                </c:pt>
                <c:pt idx="350">
                  <c:v>75.006500000000003</c:v>
                </c:pt>
                <c:pt idx="351">
                  <c:v>75.006500000000003</c:v>
                </c:pt>
                <c:pt idx="352">
                  <c:v>74.882199999999997</c:v>
                </c:pt>
                <c:pt idx="353">
                  <c:v>74.882199999999997</c:v>
                </c:pt>
                <c:pt idx="354">
                  <c:v>74.882199999999997</c:v>
                </c:pt>
                <c:pt idx="355">
                  <c:v>75.006500000000003</c:v>
                </c:pt>
                <c:pt idx="356">
                  <c:v>75.006500000000003</c:v>
                </c:pt>
                <c:pt idx="357">
                  <c:v>74.882199999999997</c:v>
                </c:pt>
                <c:pt idx="358">
                  <c:v>74.882199999999997</c:v>
                </c:pt>
                <c:pt idx="359">
                  <c:v>74.882199999999997</c:v>
                </c:pt>
                <c:pt idx="360">
                  <c:v>75.006500000000003</c:v>
                </c:pt>
                <c:pt idx="361">
                  <c:v>75.006500000000003</c:v>
                </c:pt>
                <c:pt idx="362">
                  <c:v>74.882199999999997</c:v>
                </c:pt>
                <c:pt idx="363">
                  <c:v>74.882199999999997</c:v>
                </c:pt>
                <c:pt idx="364">
                  <c:v>74.882199999999997</c:v>
                </c:pt>
                <c:pt idx="365">
                  <c:v>75.006500000000003</c:v>
                </c:pt>
                <c:pt idx="366">
                  <c:v>75.006500000000003</c:v>
                </c:pt>
                <c:pt idx="367">
                  <c:v>74.747739999999993</c:v>
                </c:pt>
                <c:pt idx="368">
                  <c:v>74.747739999999993</c:v>
                </c:pt>
                <c:pt idx="369">
                  <c:v>74.747739999999993</c:v>
                </c:pt>
                <c:pt idx="370">
                  <c:v>74.871049999999997</c:v>
                </c:pt>
                <c:pt idx="371">
                  <c:v>74.871049999999997</c:v>
                </c:pt>
                <c:pt idx="372">
                  <c:v>74.747739999999993</c:v>
                </c:pt>
                <c:pt idx="373">
                  <c:v>74.747739999999993</c:v>
                </c:pt>
                <c:pt idx="374">
                  <c:v>74.747739999999993</c:v>
                </c:pt>
                <c:pt idx="375">
                  <c:v>74.871049999999997</c:v>
                </c:pt>
                <c:pt idx="376">
                  <c:v>74.871049999999997</c:v>
                </c:pt>
                <c:pt idx="377">
                  <c:v>74.613280000000003</c:v>
                </c:pt>
                <c:pt idx="378">
                  <c:v>74.613280000000003</c:v>
                </c:pt>
                <c:pt idx="379">
                  <c:v>74.613280000000003</c:v>
                </c:pt>
                <c:pt idx="380">
                  <c:v>74.735596000000001</c:v>
                </c:pt>
                <c:pt idx="381">
                  <c:v>74.735596000000001</c:v>
                </c:pt>
                <c:pt idx="382">
                  <c:v>74.613280000000003</c:v>
                </c:pt>
                <c:pt idx="383">
                  <c:v>74.613280000000003</c:v>
                </c:pt>
                <c:pt idx="384">
                  <c:v>74.613280000000003</c:v>
                </c:pt>
                <c:pt idx="385">
                  <c:v>74.735596000000001</c:v>
                </c:pt>
                <c:pt idx="386">
                  <c:v>74.735596000000001</c:v>
                </c:pt>
                <c:pt idx="387">
                  <c:v>74.613280000000003</c:v>
                </c:pt>
                <c:pt idx="388">
                  <c:v>74.613280000000003</c:v>
                </c:pt>
                <c:pt idx="389">
                  <c:v>74.613280000000003</c:v>
                </c:pt>
                <c:pt idx="390">
                  <c:v>74.735596000000001</c:v>
                </c:pt>
                <c:pt idx="391">
                  <c:v>74.735596000000001</c:v>
                </c:pt>
                <c:pt idx="392">
                  <c:v>74.478819999999999</c:v>
                </c:pt>
                <c:pt idx="393">
                  <c:v>74.478819999999999</c:v>
                </c:pt>
                <c:pt idx="394">
                  <c:v>74.478819999999999</c:v>
                </c:pt>
                <c:pt idx="395">
                  <c:v>74.600149999999999</c:v>
                </c:pt>
                <c:pt idx="396">
                  <c:v>74.600149999999999</c:v>
                </c:pt>
                <c:pt idx="397">
                  <c:v>74.478819999999999</c:v>
                </c:pt>
                <c:pt idx="398">
                  <c:v>74.478819999999999</c:v>
                </c:pt>
                <c:pt idx="399">
                  <c:v>74.478819999999999</c:v>
                </c:pt>
                <c:pt idx="400">
                  <c:v>74.600149999999999</c:v>
                </c:pt>
                <c:pt idx="401">
                  <c:v>74.600149999999999</c:v>
                </c:pt>
                <c:pt idx="402">
                  <c:v>74.478819999999999</c:v>
                </c:pt>
                <c:pt idx="403">
                  <c:v>74.478819999999999</c:v>
                </c:pt>
                <c:pt idx="404">
                  <c:v>74.478819999999999</c:v>
                </c:pt>
                <c:pt idx="405">
                  <c:v>74.600149999999999</c:v>
                </c:pt>
                <c:pt idx="406">
                  <c:v>74.600149999999999</c:v>
                </c:pt>
                <c:pt idx="407">
                  <c:v>74.344359999999995</c:v>
                </c:pt>
                <c:pt idx="408">
                  <c:v>74.344359999999995</c:v>
                </c:pt>
                <c:pt idx="409">
                  <c:v>74.344359999999995</c:v>
                </c:pt>
                <c:pt idx="410">
                  <c:v>74.464699999999993</c:v>
                </c:pt>
                <c:pt idx="411">
                  <c:v>74.464699999999993</c:v>
                </c:pt>
                <c:pt idx="412">
                  <c:v>74.344359999999995</c:v>
                </c:pt>
                <c:pt idx="413">
                  <c:v>74.344359999999995</c:v>
                </c:pt>
                <c:pt idx="414">
                  <c:v>74.344359999999995</c:v>
                </c:pt>
                <c:pt idx="415">
                  <c:v>74.464699999999993</c:v>
                </c:pt>
                <c:pt idx="416">
                  <c:v>74.464699999999993</c:v>
                </c:pt>
                <c:pt idx="417">
                  <c:v>74.344359999999995</c:v>
                </c:pt>
                <c:pt idx="418">
                  <c:v>74.344359999999995</c:v>
                </c:pt>
                <c:pt idx="419">
                  <c:v>74.344359999999995</c:v>
                </c:pt>
                <c:pt idx="420">
                  <c:v>74.464699999999993</c:v>
                </c:pt>
                <c:pt idx="421">
                  <c:v>74.464699999999993</c:v>
                </c:pt>
                <c:pt idx="422">
                  <c:v>74.209900000000005</c:v>
                </c:pt>
                <c:pt idx="423">
                  <c:v>74.209900000000005</c:v>
                </c:pt>
                <c:pt idx="424">
                  <c:v>74.209900000000005</c:v>
                </c:pt>
                <c:pt idx="425">
                  <c:v>74.329254000000006</c:v>
                </c:pt>
                <c:pt idx="426">
                  <c:v>74.329254000000006</c:v>
                </c:pt>
                <c:pt idx="427">
                  <c:v>74.209900000000005</c:v>
                </c:pt>
                <c:pt idx="428">
                  <c:v>74.209900000000005</c:v>
                </c:pt>
                <c:pt idx="429">
                  <c:v>74.209900000000005</c:v>
                </c:pt>
                <c:pt idx="430">
                  <c:v>74.193799999999996</c:v>
                </c:pt>
                <c:pt idx="431">
                  <c:v>74.193799999999996</c:v>
                </c:pt>
                <c:pt idx="432">
                  <c:v>74.07544</c:v>
                </c:pt>
                <c:pt idx="433">
                  <c:v>74.07544</c:v>
                </c:pt>
                <c:pt idx="434">
                  <c:v>74.07544</c:v>
                </c:pt>
                <c:pt idx="435">
                  <c:v>74.193799999999996</c:v>
                </c:pt>
                <c:pt idx="436">
                  <c:v>74.193799999999996</c:v>
                </c:pt>
                <c:pt idx="437">
                  <c:v>74.07544</c:v>
                </c:pt>
                <c:pt idx="438">
                  <c:v>74.07544</c:v>
                </c:pt>
                <c:pt idx="439">
                  <c:v>74.07544</c:v>
                </c:pt>
                <c:pt idx="440">
                  <c:v>74.193799999999996</c:v>
                </c:pt>
                <c:pt idx="441">
                  <c:v>74.193799999999996</c:v>
                </c:pt>
                <c:pt idx="442">
                  <c:v>74.07544</c:v>
                </c:pt>
                <c:pt idx="443">
                  <c:v>74.07544</c:v>
                </c:pt>
                <c:pt idx="444">
                  <c:v>74.07544</c:v>
                </c:pt>
                <c:pt idx="445">
                  <c:v>74.058350000000004</c:v>
                </c:pt>
                <c:pt idx="446">
                  <c:v>74.058350000000004</c:v>
                </c:pt>
                <c:pt idx="447">
                  <c:v>74.058350000000004</c:v>
                </c:pt>
                <c:pt idx="448">
                  <c:v>74.058350000000004</c:v>
                </c:pt>
                <c:pt idx="449">
                  <c:v>74.058350000000004</c:v>
                </c:pt>
                <c:pt idx="450">
                  <c:v>74.175719999999998</c:v>
                </c:pt>
                <c:pt idx="451">
                  <c:v>74.175719999999998</c:v>
                </c:pt>
                <c:pt idx="452">
                  <c:v>74.058350000000004</c:v>
                </c:pt>
                <c:pt idx="453">
                  <c:v>74.058350000000004</c:v>
                </c:pt>
                <c:pt idx="454">
                  <c:v>74.058350000000004</c:v>
                </c:pt>
                <c:pt idx="455">
                  <c:v>74.175719999999998</c:v>
                </c:pt>
                <c:pt idx="456">
                  <c:v>74.175719999999998</c:v>
                </c:pt>
                <c:pt idx="457">
                  <c:v>74.058350000000004</c:v>
                </c:pt>
                <c:pt idx="458">
                  <c:v>74.058350000000004</c:v>
                </c:pt>
                <c:pt idx="459">
                  <c:v>74.058350000000004</c:v>
                </c:pt>
                <c:pt idx="460">
                  <c:v>74.175719999999998</c:v>
                </c:pt>
                <c:pt idx="461">
                  <c:v>74.175719999999998</c:v>
                </c:pt>
                <c:pt idx="462">
                  <c:v>74.058350000000004</c:v>
                </c:pt>
                <c:pt idx="463">
                  <c:v>74.058350000000004</c:v>
                </c:pt>
                <c:pt idx="464">
                  <c:v>74.058350000000004</c:v>
                </c:pt>
                <c:pt idx="465">
                  <c:v>74.293090000000007</c:v>
                </c:pt>
                <c:pt idx="466">
                  <c:v>74.293090000000007</c:v>
                </c:pt>
                <c:pt idx="467">
                  <c:v>74.312160000000006</c:v>
                </c:pt>
                <c:pt idx="468">
                  <c:v>74.312160000000006</c:v>
                </c:pt>
                <c:pt idx="469">
                  <c:v>74.312160000000006</c:v>
                </c:pt>
                <c:pt idx="470">
                  <c:v>74.293090000000007</c:v>
                </c:pt>
                <c:pt idx="471">
                  <c:v>74.293090000000007</c:v>
                </c:pt>
                <c:pt idx="472">
                  <c:v>74.193799999999996</c:v>
                </c:pt>
                <c:pt idx="473">
                  <c:v>74.193799999999996</c:v>
                </c:pt>
                <c:pt idx="474">
                  <c:v>74.193799999999996</c:v>
                </c:pt>
                <c:pt idx="475">
                  <c:v>74.293090000000007</c:v>
                </c:pt>
                <c:pt idx="476">
                  <c:v>74.293090000000007</c:v>
                </c:pt>
                <c:pt idx="477">
                  <c:v>74.175719999999998</c:v>
                </c:pt>
                <c:pt idx="478">
                  <c:v>74.175719999999998</c:v>
                </c:pt>
                <c:pt idx="479">
                  <c:v>74.175719999999998</c:v>
                </c:pt>
                <c:pt idx="480">
                  <c:v>74.430520000000001</c:v>
                </c:pt>
                <c:pt idx="481">
                  <c:v>74.430520000000001</c:v>
                </c:pt>
                <c:pt idx="482">
                  <c:v>74.312160000000006</c:v>
                </c:pt>
                <c:pt idx="483">
                  <c:v>74.312160000000006</c:v>
                </c:pt>
                <c:pt idx="484">
                  <c:v>74.312160000000006</c:v>
                </c:pt>
                <c:pt idx="485">
                  <c:v>74.430520000000001</c:v>
                </c:pt>
                <c:pt idx="486">
                  <c:v>74.430520000000001</c:v>
                </c:pt>
                <c:pt idx="487">
                  <c:v>74.312160000000006</c:v>
                </c:pt>
                <c:pt idx="488">
                  <c:v>74.312160000000006</c:v>
                </c:pt>
                <c:pt idx="489">
                  <c:v>74.312160000000006</c:v>
                </c:pt>
                <c:pt idx="490">
                  <c:v>74.430520000000001</c:v>
                </c:pt>
                <c:pt idx="491">
                  <c:v>74.430520000000001</c:v>
                </c:pt>
                <c:pt idx="492">
                  <c:v>74.312160000000006</c:v>
                </c:pt>
                <c:pt idx="493">
                  <c:v>74.312160000000006</c:v>
                </c:pt>
                <c:pt idx="494">
                  <c:v>74.312160000000006</c:v>
                </c:pt>
                <c:pt idx="495">
                  <c:v>74.430520000000001</c:v>
                </c:pt>
                <c:pt idx="496">
                  <c:v>74.430520000000001</c:v>
                </c:pt>
                <c:pt idx="497">
                  <c:v>74.448599999999999</c:v>
                </c:pt>
                <c:pt idx="498">
                  <c:v>74.448599999999999</c:v>
                </c:pt>
                <c:pt idx="499">
                  <c:v>74.448599999999999</c:v>
                </c:pt>
                <c:pt idx="500">
                  <c:v>74.567949999999996</c:v>
                </c:pt>
                <c:pt idx="501">
                  <c:v>74.567949999999996</c:v>
                </c:pt>
                <c:pt idx="502">
                  <c:v>74.448599999999999</c:v>
                </c:pt>
                <c:pt idx="503">
                  <c:v>74.448599999999999</c:v>
                </c:pt>
                <c:pt idx="504">
                  <c:v>74.448599999999999</c:v>
                </c:pt>
                <c:pt idx="505">
                  <c:v>74.705380000000005</c:v>
                </c:pt>
                <c:pt idx="506">
                  <c:v>74.705380000000005</c:v>
                </c:pt>
                <c:pt idx="507">
                  <c:v>74.585040000000006</c:v>
                </c:pt>
                <c:pt idx="508">
                  <c:v>74.585040000000006</c:v>
                </c:pt>
                <c:pt idx="509">
                  <c:v>74.585040000000006</c:v>
                </c:pt>
                <c:pt idx="510">
                  <c:v>74.705380000000005</c:v>
                </c:pt>
                <c:pt idx="511">
                  <c:v>74.705380000000005</c:v>
                </c:pt>
                <c:pt idx="512">
                  <c:v>74.585040000000006</c:v>
                </c:pt>
                <c:pt idx="513">
                  <c:v>74.585040000000006</c:v>
                </c:pt>
                <c:pt idx="514">
                  <c:v>74.585040000000006</c:v>
                </c:pt>
                <c:pt idx="515">
                  <c:v>74.585040000000006</c:v>
                </c:pt>
                <c:pt idx="516">
                  <c:v>74.585040000000006</c:v>
                </c:pt>
                <c:pt idx="517">
                  <c:v>74.585040000000006</c:v>
                </c:pt>
                <c:pt idx="518">
                  <c:v>74.585040000000006</c:v>
                </c:pt>
                <c:pt idx="519">
                  <c:v>74.585040000000006</c:v>
                </c:pt>
                <c:pt idx="520">
                  <c:v>74.585040000000006</c:v>
                </c:pt>
                <c:pt idx="521">
                  <c:v>74.585040000000006</c:v>
                </c:pt>
                <c:pt idx="522">
                  <c:v>74.600149999999999</c:v>
                </c:pt>
                <c:pt idx="523">
                  <c:v>74.600149999999999</c:v>
                </c:pt>
                <c:pt idx="524">
                  <c:v>74.600149999999999</c:v>
                </c:pt>
                <c:pt idx="525">
                  <c:v>74.72148</c:v>
                </c:pt>
                <c:pt idx="526">
                  <c:v>74.72148</c:v>
                </c:pt>
                <c:pt idx="527">
                  <c:v>74.600149999999999</c:v>
                </c:pt>
                <c:pt idx="528">
                  <c:v>74.600149999999999</c:v>
                </c:pt>
                <c:pt idx="529">
                  <c:v>74.600149999999999</c:v>
                </c:pt>
                <c:pt idx="530">
                  <c:v>74.72148</c:v>
                </c:pt>
                <c:pt idx="531">
                  <c:v>74.72148</c:v>
                </c:pt>
                <c:pt idx="532">
                  <c:v>74.600149999999999</c:v>
                </c:pt>
                <c:pt idx="533">
                  <c:v>74.600149999999999</c:v>
                </c:pt>
                <c:pt idx="534">
                  <c:v>74.600149999999999</c:v>
                </c:pt>
                <c:pt idx="535">
                  <c:v>74.72148</c:v>
                </c:pt>
                <c:pt idx="536">
                  <c:v>74.72148</c:v>
                </c:pt>
                <c:pt idx="537">
                  <c:v>74.600149999999999</c:v>
                </c:pt>
                <c:pt idx="538">
                  <c:v>74.600149999999999</c:v>
                </c:pt>
                <c:pt idx="539">
                  <c:v>74.600149999999999</c:v>
                </c:pt>
                <c:pt idx="540">
                  <c:v>74.857919999999993</c:v>
                </c:pt>
                <c:pt idx="541">
                  <c:v>74.857919999999993</c:v>
                </c:pt>
                <c:pt idx="542">
                  <c:v>74.735596000000001</c:v>
                </c:pt>
                <c:pt idx="543">
                  <c:v>74.735596000000001</c:v>
                </c:pt>
                <c:pt idx="544">
                  <c:v>74.735596000000001</c:v>
                </c:pt>
                <c:pt idx="545">
                  <c:v>74.857919999999993</c:v>
                </c:pt>
                <c:pt idx="546">
                  <c:v>74.857919999999993</c:v>
                </c:pt>
                <c:pt idx="547">
                  <c:v>74.735596000000001</c:v>
                </c:pt>
                <c:pt idx="548">
                  <c:v>74.735596000000001</c:v>
                </c:pt>
                <c:pt idx="549">
                  <c:v>74.735596000000001</c:v>
                </c:pt>
                <c:pt idx="550">
                  <c:v>74.857919999999993</c:v>
                </c:pt>
                <c:pt idx="551">
                  <c:v>74.857919999999993</c:v>
                </c:pt>
                <c:pt idx="552">
                  <c:v>74.871049999999997</c:v>
                </c:pt>
                <c:pt idx="553">
                  <c:v>74.871049999999997</c:v>
                </c:pt>
                <c:pt idx="554">
                  <c:v>74.871049999999997</c:v>
                </c:pt>
                <c:pt idx="555">
                  <c:v>74.994354000000001</c:v>
                </c:pt>
                <c:pt idx="556">
                  <c:v>74.994354000000001</c:v>
                </c:pt>
                <c:pt idx="557">
                  <c:v>74.871049999999997</c:v>
                </c:pt>
                <c:pt idx="558">
                  <c:v>74.871049999999997</c:v>
                </c:pt>
                <c:pt idx="559">
                  <c:v>74.871049999999997</c:v>
                </c:pt>
                <c:pt idx="560">
                  <c:v>74.994354000000001</c:v>
                </c:pt>
                <c:pt idx="561">
                  <c:v>74.994354000000001</c:v>
                </c:pt>
                <c:pt idx="562">
                  <c:v>74.871049999999997</c:v>
                </c:pt>
                <c:pt idx="563">
                  <c:v>74.871049999999997</c:v>
                </c:pt>
                <c:pt idx="564">
                  <c:v>74.871049999999997</c:v>
                </c:pt>
                <c:pt idx="565">
                  <c:v>74.994354000000001</c:v>
                </c:pt>
                <c:pt idx="566">
                  <c:v>74.994354000000001</c:v>
                </c:pt>
                <c:pt idx="567">
                  <c:v>74.871049999999997</c:v>
                </c:pt>
                <c:pt idx="568">
                  <c:v>74.871049999999997</c:v>
                </c:pt>
                <c:pt idx="569">
                  <c:v>74.871049999999997</c:v>
                </c:pt>
                <c:pt idx="570">
                  <c:v>74.994354000000001</c:v>
                </c:pt>
                <c:pt idx="571">
                  <c:v>74.994354000000001</c:v>
                </c:pt>
                <c:pt idx="572">
                  <c:v>74.871049999999997</c:v>
                </c:pt>
                <c:pt idx="573">
                  <c:v>74.871049999999997</c:v>
                </c:pt>
                <c:pt idx="574">
                  <c:v>74.871049999999997</c:v>
                </c:pt>
                <c:pt idx="575">
                  <c:v>75.130799999999994</c:v>
                </c:pt>
                <c:pt idx="576">
                  <c:v>75.130799999999994</c:v>
                </c:pt>
                <c:pt idx="577">
                  <c:v>75.006500000000003</c:v>
                </c:pt>
                <c:pt idx="578">
                  <c:v>75.006500000000003</c:v>
                </c:pt>
                <c:pt idx="579">
                  <c:v>75.006500000000003</c:v>
                </c:pt>
                <c:pt idx="580">
                  <c:v>75.130799999999994</c:v>
                </c:pt>
                <c:pt idx="581">
                  <c:v>75.130799999999994</c:v>
                </c:pt>
                <c:pt idx="582">
                  <c:v>75.006500000000003</c:v>
                </c:pt>
                <c:pt idx="583">
                  <c:v>75.006500000000003</c:v>
                </c:pt>
                <c:pt idx="584">
                  <c:v>75.006500000000003</c:v>
                </c:pt>
                <c:pt idx="585">
                  <c:v>75.130799999999994</c:v>
                </c:pt>
                <c:pt idx="586">
                  <c:v>75.130799999999994</c:v>
                </c:pt>
                <c:pt idx="587">
                  <c:v>75.006500000000003</c:v>
                </c:pt>
                <c:pt idx="588">
                  <c:v>75.006500000000003</c:v>
                </c:pt>
                <c:pt idx="589">
                  <c:v>75.006500000000003</c:v>
                </c:pt>
                <c:pt idx="590">
                  <c:v>75.130799999999994</c:v>
                </c:pt>
                <c:pt idx="591">
                  <c:v>75.130799999999994</c:v>
                </c:pt>
                <c:pt idx="592">
                  <c:v>75.006500000000003</c:v>
                </c:pt>
                <c:pt idx="593">
                  <c:v>75.006500000000003</c:v>
                </c:pt>
                <c:pt idx="594">
                  <c:v>75.006500000000003</c:v>
                </c:pt>
                <c:pt idx="595">
                  <c:v>75.130799999999994</c:v>
                </c:pt>
                <c:pt idx="596">
                  <c:v>75.130799999999994</c:v>
                </c:pt>
                <c:pt idx="597">
                  <c:v>75.006500000000003</c:v>
                </c:pt>
                <c:pt idx="598">
                  <c:v>75.006500000000003</c:v>
                </c:pt>
                <c:pt idx="599">
                  <c:v>75.006500000000003</c:v>
                </c:pt>
                <c:pt idx="600">
                  <c:v>75.267240000000001</c:v>
                </c:pt>
                <c:pt idx="601">
                  <c:v>75.267240000000001</c:v>
                </c:pt>
                <c:pt idx="602">
                  <c:v>75.141949999999994</c:v>
                </c:pt>
                <c:pt idx="603">
                  <c:v>75.141949999999994</c:v>
                </c:pt>
                <c:pt idx="604">
                  <c:v>75.141949999999994</c:v>
                </c:pt>
                <c:pt idx="605">
                  <c:v>75.267240000000001</c:v>
                </c:pt>
                <c:pt idx="606">
                  <c:v>75.267240000000001</c:v>
                </c:pt>
                <c:pt idx="607">
                  <c:v>75.141949999999994</c:v>
                </c:pt>
                <c:pt idx="608">
                  <c:v>75.141949999999994</c:v>
                </c:pt>
                <c:pt idx="609">
                  <c:v>75.141949999999994</c:v>
                </c:pt>
                <c:pt idx="610">
                  <c:v>75.267240000000001</c:v>
                </c:pt>
                <c:pt idx="611">
                  <c:v>75.267240000000001</c:v>
                </c:pt>
                <c:pt idx="612">
                  <c:v>75.277405000000002</c:v>
                </c:pt>
                <c:pt idx="613">
                  <c:v>75.277405000000002</c:v>
                </c:pt>
                <c:pt idx="614">
                  <c:v>75.277405000000002</c:v>
                </c:pt>
                <c:pt idx="615">
                  <c:v>75.403679999999994</c:v>
                </c:pt>
                <c:pt idx="616">
                  <c:v>75.403679999999994</c:v>
                </c:pt>
                <c:pt idx="617">
                  <c:v>75.277405000000002</c:v>
                </c:pt>
                <c:pt idx="618">
                  <c:v>75.277405000000002</c:v>
                </c:pt>
                <c:pt idx="619">
                  <c:v>75.277405000000002</c:v>
                </c:pt>
                <c:pt idx="620">
                  <c:v>75.403679999999994</c:v>
                </c:pt>
                <c:pt idx="621">
                  <c:v>75.403679999999994</c:v>
                </c:pt>
                <c:pt idx="622">
                  <c:v>75.277405000000002</c:v>
                </c:pt>
                <c:pt idx="623">
                  <c:v>75.277405000000002</c:v>
                </c:pt>
                <c:pt idx="624">
                  <c:v>75.277405000000002</c:v>
                </c:pt>
                <c:pt idx="625">
                  <c:v>75.403679999999994</c:v>
                </c:pt>
                <c:pt idx="626">
                  <c:v>75.403679999999994</c:v>
                </c:pt>
                <c:pt idx="627">
                  <c:v>75.277405000000002</c:v>
                </c:pt>
                <c:pt idx="628">
                  <c:v>75.277405000000002</c:v>
                </c:pt>
                <c:pt idx="629">
                  <c:v>75.277405000000002</c:v>
                </c:pt>
                <c:pt idx="630">
                  <c:v>75.277405000000002</c:v>
                </c:pt>
                <c:pt idx="631">
                  <c:v>75.277405000000002</c:v>
                </c:pt>
                <c:pt idx="632">
                  <c:v>75.277405000000002</c:v>
                </c:pt>
                <c:pt idx="633">
                  <c:v>75.277405000000002</c:v>
                </c:pt>
                <c:pt idx="634">
                  <c:v>75.277405000000002</c:v>
                </c:pt>
                <c:pt idx="635">
                  <c:v>75.403679999999994</c:v>
                </c:pt>
                <c:pt idx="636">
                  <c:v>75.403679999999994</c:v>
                </c:pt>
                <c:pt idx="637">
                  <c:v>75.403679999999994</c:v>
                </c:pt>
                <c:pt idx="638">
                  <c:v>75.403679999999994</c:v>
                </c:pt>
                <c:pt idx="639">
                  <c:v>75.403679999999994</c:v>
                </c:pt>
                <c:pt idx="640">
                  <c:v>75.529960000000003</c:v>
                </c:pt>
                <c:pt idx="641">
                  <c:v>75.529960000000003</c:v>
                </c:pt>
                <c:pt idx="642">
                  <c:v>75.403679999999994</c:v>
                </c:pt>
                <c:pt idx="643">
                  <c:v>75.403679999999994</c:v>
                </c:pt>
                <c:pt idx="644">
                  <c:v>75.403679999999994</c:v>
                </c:pt>
                <c:pt idx="645">
                  <c:v>75.667389999999997</c:v>
                </c:pt>
                <c:pt idx="646">
                  <c:v>75.667389999999997</c:v>
                </c:pt>
                <c:pt idx="647">
                  <c:v>75.540115</c:v>
                </c:pt>
                <c:pt idx="648">
                  <c:v>75.540115</c:v>
                </c:pt>
                <c:pt idx="649">
                  <c:v>75.540115</c:v>
                </c:pt>
                <c:pt idx="650">
                  <c:v>75.540115</c:v>
                </c:pt>
                <c:pt idx="651">
                  <c:v>75.540115</c:v>
                </c:pt>
                <c:pt idx="652">
                  <c:v>75.277405000000002</c:v>
                </c:pt>
                <c:pt idx="653">
                  <c:v>75.277405000000002</c:v>
                </c:pt>
                <c:pt idx="654">
                  <c:v>75.277405000000002</c:v>
                </c:pt>
                <c:pt idx="655">
                  <c:v>75.403679999999994</c:v>
                </c:pt>
                <c:pt idx="656">
                  <c:v>75.403679999999994</c:v>
                </c:pt>
                <c:pt idx="657">
                  <c:v>75.277405000000002</c:v>
                </c:pt>
                <c:pt idx="658">
                  <c:v>75.277405000000002</c:v>
                </c:pt>
                <c:pt idx="659">
                  <c:v>75.277405000000002</c:v>
                </c:pt>
                <c:pt idx="660">
                  <c:v>75.403679999999994</c:v>
                </c:pt>
                <c:pt idx="661">
                  <c:v>75.403679999999994</c:v>
                </c:pt>
                <c:pt idx="662">
                  <c:v>75.277405000000002</c:v>
                </c:pt>
                <c:pt idx="663">
                  <c:v>75.277405000000002</c:v>
                </c:pt>
                <c:pt idx="664">
                  <c:v>75.277405000000002</c:v>
                </c:pt>
                <c:pt idx="665">
                  <c:v>75.403679999999994</c:v>
                </c:pt>
                <c:pt idx="666">
                  <c:v>75.403679999999994</c:v>
                </c:pt>
                <c:pt idx="667">
                  <c:v>75.277405000000002</c:v>
                </c:pt>
                <c:pt idx="668">
                  <c:v>75.277405000000002</c:v>
                </c:pt>
                <c:pt idx="669">
                  <c:v>75.277405000000002</c:v>
                </c:pt>
                <c:pt idx="670">
                  <c:v>75.403679999999994</c:v>
                </c:pt>
                <c:pt idx="671">
                  <c:v>75.403679999999994</c:v>
                </c:pt>
                <c:pt idx="672">
                  <c:v>75.277405000000002</c:v>
                </c:pt>
                <c:pt idx="673">
                  <c:v>75.277405000000002</c:v>
                </c:pt>
                <c:pt idx="674">
                  <c:v>75.277405000000002</c:v>
                </c:pt>
                <c:pt idx="675">
                  <c:v>75.403679999999994</c:v>
                </c:pt>
                <c:pt idx="676">
                  <c:v>75.403679999999994</c:v>
                </c:pt>
                <c:pt idx="677">
                  <c:v>75.277405000000002</c:v>
                </c:pt>
                <c:pt idx="678">
                  <c:v>75.277405000000002</c:v>
                </c:pt>
                <c:pt idx="679">
                  <c:v>75.277405000000002</c:v>
                </c:pt>
                <c:pt idx="680">
                  <c:v>75.267240000000001</c:v>
                </c:pt>
                <c:pt idx="681">
                  <c:v>75.267240000000001</c:v>
                </c:pt>
                <c:pt idx="682">
                  <c:v>75.277405000000002</c:v>
                </c:pt>
                <c:pt idx="683">
                  <c:v>75.277405000000002</c:v>
                </c:pt>
                <c:pt idx="684">
                  <c:v>75.277405000000002</c:v>
                </c:pt>
                <c:pt idx="685">
                  <c:v>75.141949999999994</c:v>
                </c:pt>
                <c:pt idx="686">
                  <c:v>75.141949999999994</c:v>
                </c:pt>
                <c:pt idx="687">
                  <c:v>75.141949999999994</c:v>
                </c:pt>
                <c:pt idx="688">
                  <c:v>75.141949999999994</c:v>
                </c:pt>
                <c:pt idx="689">
                  <c:v>75.141949999999994</c:v>
                </c:pt>
                <c:pt idx="690">
                  <c:v>75.267240000000001</c:v>
                </c:pt>
                <c:pt idx="691">
                  <c:v>75.267240000000001</c:v>
                </c:pt>
                <c:pt idx="692">
                  <c:v>75.006500000000003</c:v>
                </c:pt>
                <c:pt idx="693">
                  <c:v>75.006500000000003</c:v>
                </c:pt>
                <c:pt idx="694">
                  <c:v>75.006500000000003</c:v>
                </c:pt>
                <c:pt idx="695">
                  <c:v>75.006500000000003</c:v>
                </c:pt>
                <c:pt idx="696">
                  <c:v>75.006500000000003</c:v>
                </c:pt>
                <c:pt idx="697">
                  <c:v>75.006500000000003</c:v>
                </c:pt>
                <c:pt idx="698">
                  <c:v>75.006500000000003</c:v>
                </c:pt>
                <c:pt idx="699">
                  <c:v>75.006500000000003</c:v>
                </c:pt>
                <c:pt idx="700">
                  <c:v>75.006500000000003</c:v>
                </c:pt>
                <c:pt idx="701">
                  <c:v>75.006500000000003</c:v>
                </c:pt>
                <c:pt idx="702">
                  <c:v>75.006500000000003</c:v>
                </c:pt>
                <c:pt idx="703">
                  <c:v>75.006500000000003</c:v>
                </c:pt>
                <c:pt idx="704">
                  <c:v>75.006500000000003</c:v>
                </c:pt>
                <c:pt idx="705">
                  <c:v>75.006500000000003</c:v>
                </c:pt>
                <c:pt idx="706">
                  <c:v>75.006500000000003</c:v>
                </c:pt>
                <c:pt idx="707">
                  <c:v>74.871049999999997</c:v>
                </c:pt>
                <c:pt idx="708">
                  <c:v>74.871049999999997</c:v>
                </c:pt>
                <c:pt idx="709">
                  <c:v>74.871049999999997</c:v>
                </c:pt>
                <c:pt idx="710">
                  <c:v>74.994354000000001</c:v>
                </c:pt>
                <c:pt idx="711">
                  <c:v>74.994354000000001</c:v>
                </c:pt>
                <c:pt idx="712">
                  <c:v>74.871049999999997</c:v>
                </c:pt>
                <c:pt idx="713">
                  <c:v>74.871049999999997</c:v>
                </c:pt>
                <c:pt idx="714">
                  <c:v>74.871049999999997</c:v>
                </c:pt>
                <c:pt idx="715">
                  <c:v>74.994354000000001</c:v>
                </c:pt>
                <c:pt idx="716">
                  <c:v>74.994354000000001</c:v>
                </c:pt>
                <c:pt idx="717">
                  <c:v>74.871049999999997</c:v>
                </c:pt>
                <c:pt idx="718">
                  <c:v>74.871049999999997</c:v>
                </c:pt>
                <c:pt idx="719">
                  <c:v>74.871049999999997</c:v>
                </c:pt>
                <c:pt idx="720">
                  <c:v>74.994354000000001</c:v>
                </c:pt>
                <c:pt idx="721">
                  <c:v>74.994354000000001</c:v>
                </c:pt>
                <c:pt idx="722">
                  <c:v>74.871049999999997</c:v>
                </c:pt>
                <c:pt idx="723">
                  <c:v>74.871049999999997</c:v>
                </c:pt>
                <c:pt idx="724">
                  <c:v>74.871049999999997</c:v>
                </c:pt>
                <c:pt idx="725">
                  <c:v>74.857919999999993</c:v>
                </c:pt>
                <c:pt idx="726">
                  <c:v>74.857919999999993</c:v>
                </c:pt>
                <c:pt idx="727">
                  <c:v>74.735596000000001</c:v>
                </c:pt>
                <c:pt idx="728">
                  <c:v>74.735596000000001</c:v>
                </c:pt>
                <c:pt idx="729">
                  <c:v>74.735596000000001</c:v>
                </c:pt>
                <c:pt idx="730">
                  <c:v>74.857919999999993</c:v>
                </c:pt>
                <c:pt idx="731">
                  <c:v>74.857919999999993</c:v>
                </c:pt>
                <c:pt idx="732">
                  <c:v>74.735596000000001</c:v>
                </c:pt>
                <c:pt idx="733">
                  <c:v>74.735596000000001</c:v>
                </c:pt>
                <c:pt idx="734">
                  <c:v>74.735596000000001</c:v>
                </c:pt>
                <c:pt idx="735">
                  <c:v>74.857919999999993</c:v>
                </c:pt>
                <c:pt idx="736">
                  <c:v>74.857919999999993</c:v>
                </c:pt>
                <c:pt idx="737">
                  <c:v>74.600149999999999</c:v>
                </c:pt>
                <c:pt idx="738">
                  <c:v>74.600149999999999</c:v>
                </c:pt>
                <c:pt idx="739">
                  <c:v>74.600149999999999</c:v>
                </c:pt>
                <c:pt idx="740">
                  <c:v>74.72148</c:v>
                </c:pt>
                <c:pt idx="741">
                  <c:v>74.72148</c:v>
                </c:pt>
                <c:pt idx="742">
                  <c:v>74.600149999999999</c:v>
                </c:pt>
                <c:pt idx="743">
                  <c:v>74.600149999999999</c:v>
                </c:pt>
                <c:pt idx="744">
                  <c:v>74.600149999999999</c:v>
                </c:pt>
                <c:pt idx="745">
                  <c:v>74.72148</c:v>
                </c:pt>
                <c:pt idx="746">
                  <c:v>74.72148</c:v>
                </c:pt>
                <c:pt idx="747">
                  <c:v>74.600149999999999</c:v>
                </c:pt>
                <c:pt idx="748">
                  <c:v>74.600149999999999</c:v>
                </c:pt>
                <c:pt idx="749">
                  <c:v>74.600149999999999</c:v>
                </c:pt>
                <c:pt idx="750">
                  <c:v>74.72148</c:v>
                </c:pt>
                <c:pt idx="751">
                  <c:v>74.72148</c:v>
                </c:pt>
                <c:pt idx="752">
                  <c:v>74.600149999999999</c:v>
                </c:pt>
                <c:pt idx="753">
                  <c:v>74.600149999999999</c:v>
                </c:pt>
                <c:pt idx="754">
                  <c:v>74.600149999999999</c:v>
                </c:pt>
                <c:pt idx="755">
                  <c:v>74.72148</c:v>
                </c:pt>
                <c:pt idx="756">
                  <c:v>74.72148</c:v>
                </c:pt>
                <c:pt idx="757">
                  <c:v>74.600149999999999</c:v>
                </c:pt>
                <c:pt idx="758">
                  <c:v>74.600149999999999</c:v>
                </c:pt>
                <c:pt idx="759">
                  <c:v>74.600149999999999</c:v>
                </c:pt>
                <c:pt idx="760">
                  <c:v>74.72148</c:v>
                </c:pt>
                <c:pt idx="761">
                  <c:v>74.72148</c:v>
                </c:pt>
                <c:pt idx="762">
                  <c:v>74.600149999999999</c:v>
                </c:pt>
                <c:pt idx="763">
                  <c:v>74.600149999999999</c:v>
                </c:pt>
                <c:pt idx="764">
                  <c:v>74.600149999999999</c:v>
                </c:pt>
                <c:pt idx="765">
                  <c:v>74.72148</c:v>
                </c:pt>
                <c:pt idx="766">
                  <c:v>74.72148</c:v>
                </c:pt>
                <c:pt idx="767">
                  <c:v>74.600149999999999</c:v>
                </c:pt>
                <c:pt idx="768">
                  <c:v>74.600149999999999</c:v>
                </c:pt>
                <c:pt idx="769">
                  <c:v>74.600149999999999</c:v>
                </c:pt>
                <c:pt idx="770">
                  <c:v>74.72148</c:v>
                </c:pt>
                <c:pt idx="771">
                  <c:v>74.72148</c:v>
                </c:pt>
                <c:pt idx="772">
                  <c:v>74.600149999999999</c:v>
                </c:pt>
                <c:pt idx="773">
                  <c:v>74.600149999999999</c:v>
                </c:pt>
                <c:pt idx="774">
                  <c:v>74.600149999999999</c:v>
                </c:pt>
                <c:pt idx="775">
                  <c:v>74.72148</c:v>
                </c:pt>
                <c:pt idx="776">
                  <c:v>74.72148</c:v>
                </c:pt>
                <c:pt idx="777">
                  <c:v>74.600149999999999</c:v>
                </c:pt>
                <c:pt idx="778">
                  <c:v>74.600149999999999</c:v>
                </c:pt>
                <c:pt idx="779">
                  <c:v>74.600149999999999</c:v>
                </c:pt>
                <c:pt idx="780">
                  <c:v>74.857919999999993</c:v>
                </c:pt>
                <c:pt idx="781">
                  <c:v>74.857919999999993</c:v>
                </c:pt>
                <c:pt idx="782">
                  <c:v>74.735596000000001</c:v>
                </c:pt>
                <c:pt idx="783">
                  <c:v>74.735596000000001</c:v>
                </c:pt>
                <c:pt idx="784">
                  <c:v>74.735596000000001</c:v>
                </c:pt>
                <c:pt idx="785">
                  <c:v>74.857919999999993</c:v>
                </c:pt>
                <c:pt idx="786">
                  <c:v>74.857919999999993</c:v>
                </c:pt>
                <c:pt idx="787">
                  <c:v>74.735596000000001</c:v>
                </c:pt>
                <c:pt idx="788">
                  <c:v>74.735596000000001</c:v>
                </c:pt>
                <c:pt idx="789">
                  <c:v>74.735596000000001</c:v>
                </c:pt>
                <c:pt idx="790">
                  <c:v>74.735596000000001</c:v>
                </c:pt>
                <c:pt idx="791">
                  <c:v>74.735596000000001</c:v>
                </c:pt>
                <c:pt idx="792">
                  <c:v>74.871049999999997</c:v>
                </c:pt>
                <c:pt idx="793">
                  <c:v>74.871049999999997</c:v>
                </c:pt>
                <c:pt idx="794">
                  <c:v>74.871049999999997</c:v>
                </c:pt>
                <c:pt idx="795">
                  <c:v>74.871049999999997</c:v>
                </c:pt>
                <c:pt idx="796">
                  <c:v>74.871049999999997</c:v>
                </c:pt>
                <c:pt idx="797">
                  <c:v>74.747739999999993</c:v>
                </c:pt>
                <c:pt idx="798">
                  <c:v>74.747739999999993</c:v>
                </c:pt>
                <c:pt idx="799">
                  <c:v>74.747739999999993</c:v>
                </c:pt>
                <c:pt idx="800">
                  <c:v>74.871049999999997</c:v>
                </c:pt>
                <c:pt idx="801">
                  <c:v>74.871049999999997</c:v>
                </c:pt>
                <c:pt idx="802">
                  <c:v>74.747739999999993</c:v>
                </c:pt>
                <c:pt idx="803">
                  <c:v>74.747739999999993</c:v>
                </c:pt>
                <c:pt idx="804">
                  <c:v>74.747739999999993</c:v>
                </c:pt>
                <c:pt idx="805">
                  <c:v>74.871049999999997</c:v>
                </c:pt>
                <c:pt idx="806">
                  <c:v>74.871049999999997</c:v>
                </c:pt>
                <c:pt idx="807">
                  <c:v>74.882199999999997</c:v>
                </c:pt>
                <c:pt idx="808">
                  <c:v>74.882199999999997</c:v>
                </c:pt>
                <c:pt idx="809">
                  <c:v>74.882199999999997</c:v>
                </c:pt>
                <c:pt idx="810">
                  <c:v>75.006500000000003</c:v>
                </c:pt>
                <c:pt idx="811">
                  <c:v>75.006500000000003</c:v>
                </c:pt>
                <c:pt idx="812">
                  <c:v>74.757903999999996</c:v>
                </c:pt>
                <c:pt idx="813">
                  <c:v>74.757903999999996</c:v>
                </c:pt>
                <c:pt idx="814">
                  <c:v>74.882199999999997</c:v>
                </c:pt>
                <c:pt idx="815">
                  <c:v>74.882199999999997</c:v>
                </c:pt>
                <c:pt idx="816">
                  <c:v>74.882199999999997</c:v>
                </c:pt>
                <c:pt idx="817">
                  <c:v>75.006500000000003</c:v>
                </c:pt>
                <c:pt idx="818">
                  <c:v>75.006500000000003</c:v>
                </c:pt>
                <c:pt idx="819">
                  <c:v>75.006500000000003</c:v>
                </c:pt>
                <c:pt idx="820">
                  <c:v>74.882199999999997</c:v>
                </c:pt>
                <c:pt idx="821">
                  <c:v>74.882199999999997</c:v>
                </c:pt>
                <c:pt idx="822">
                  <c:v>74.882199999999997</c:v>
                </c:pt>
                <c:pt idx="823">
                  <c:v>74.882199999999997</c:v>
                </c:pt>
                <c:pt idx="824">
                  <c:v>74.882199999999997</c:v>
                </c:pt>
                <c:pt idx="825">
                  <c:v>74.882199999999997</c:v>
                </c:pt>
                <c:pt idx="826">
                  <c:v>74.882199999999997</c:v>
                </c:pt>
                <c:pt idx="827">
                  <c:v>75.016660000000002</c:v>
                </c:pt>
                <c:pt idx="828">
                  <c:v>75.016660000000002</c:v>
                </c:pt>
                <c:pt idx="829">
                  <c:v>75.016660000000002</c:v>
                </c:pt>
                <c:pt idx="830">
                  <c:v>75.141949999999994</c:v>
                </c:pt>
                <c:pt idx="831">
                  <c:v>75.141949999999994</c:v>
                </c:pt>
                <c:pt idx="832">
                  <c:v>75.267240000000001</c:v>
                </c:pt>
                <c:pt idx="833">
                  <c:v>75.267240000000001</c:v>
                </c:pt>
                <c:pt idx="834">
                  <c:v>75.267240000000001</c:v>
                </c:pt>
                <c:pt idx="835">
                  <c:v>75.529960000000003</c:v>
                </c:pt>
                <c:pt idx="836">
                  <c:v>75.529960000000003</c:v>
                </c:pt>
                <c:pt idx="837">
                  <c:v>75.403679999999994</c:v>
                </c:pt>
                <c:pt idx="838">
                  <c:v>75.403679999999994</c:v>
                </c:pt>
                <c:pt idx="839">
                  <c:v>75.403679999999994</c:v>
                </c:pt>
                <c:pt idx="840">
                  <c:v>75.529960000000003</c:v>
                </c:pt>
                <c:pt idx="841">
                  <c:v>75.529960000000003</c:v>
                </c:pt>
                <c:pt idx="842">
                  <c:v>75.403679999999994</c:v>
                </c:pt>
                <c:pt idx="843">
                  <c:v>75.403679999999994</c:v>
                </c:pt>
                <c:pt idx="844">
                  <c:v>75.403679999999994</c:v>
                </c:pt>
                <c:pt idx="845">
                  <c:v>75.529960000000003</c:v>
                </c:pt>
                <c:pt idx="846">
                  <c:v>75.529960000000003</c:v>
                </c:pt>
                <c:pt idx="847">
                  <c:v>75.540115</c:v>
                </c:pt>
                <c:pt idx="848">
                  <c:v>75.540115</c:v>
                </c:pt>
                <c:pt idx="849">
                  <c:v>75.540115</c:v>
                </c:pt>
                <c:pt idx="850">
                  <c:v>75.540115</c:v>
                </c:pt>
                <c:pt idx="851">
                  <c:v>75.540115</c:v>
                </c:pt>
                <c:pt idx="852">
                  <c:v>75.412850000000006</c:v>
                </c:pt>
                <c:pt idx="853">
                  <c:v>75.412850000000006</c:v>
                </c:pt>
                <c:pt idx="854">
                  <c:v>75.412850000000006</c:v>
                </c:pt>
                <c:pt idx="855">
                  <c:v>75.540115</c:v>
                </c:pt>
                <c:pt idx="856">
                  <c:v>75.540115</c:v>
                </c:pt>
                <c:pt idx="857">
                  <c:v>75.412850000000006</c:v>
                </c:pt>
                <c:pt idx="858">
                  <c:v>75.412850000000006</c:v>
                </c:pt>
                <c:pt idx="859">
                  <c:v>75.412850000000006</c:v>
                </c:pt>
                <c:pt idx="860">
                  <c:v>75.676559999999995</c:v>
                </c:pt>
                <c:pt idx="861">
                  <c:v>75.676559999999995</c:v>
                </c:pt>
                <c:pt idx="862">
                  <c:v>75.548299999999998</c:v>
                </c:pt>
                <c:pt idx="863">
                  <c:v>75.548299999999998</c:v>
                </c:pt>
                <c:pt idx="864">
                  <c:v>75.548299999999998</c:v>
                </c:pt>
                <c:pt idx="865">
                  <c:v>75.676559999999995</c:v>
                </c:pt>
                <c:pt idx="866">
                  <c:v>75.676559999999995</c:v>
                </c:pt>
                <c:pt idx="867">
                  <c:v>75.813000000000002</c:v>
                </c:pt>
                <c:pt idx="868">
                  <c:v>75.813000000000002</c:v>
                </c:pt>
                <c:pt idx="869">
                  <c:v>75.813000000000002</c:v>
                </c:pt>
                <c:pt idx="870">
                  <c:v>75.813000000000002</c:v>
                </c:pt>
                <c:pt idx="871">
                  <c:v>75.813000000000002</c:v>
                </c:pt>
                <c:pt idx="872">
                  <c:v>75.813000000000002</c:v>
                </c:pt>
                <c:pt idx="873">
                  <c:v>75.813000000000002</c:v>
                </c:pt>
                <c:pt idx="874">
                  <c:v>75.813000000000002</c:v>
                </c:pt>
                <c:pt idx="875">
                  <c:v>75.813000000000002</c:v>
                </c:pt>
                <c:pt idx="876">
                  <c:v>75.813000000000002</c:v>
                </c:pt>
                <c:pt idx="877">
                  <c:v>75.683750000000003</c:v>
                </c:pt>
                <c:pt idx="878">
                  <c:v>75.683750000000003</c:v>
                </c:pt>
                <c:pt idx="879">
                  <c:v>75.683750000000003</c:v>
                </c:pt>
                <c:pt idx="880">
                  <c:v>75.949439999999996</c:v>
                </c:pt>
                <c:pt idx="881">
                  <c:v>75.949439999999996</c:v>
                </c:pt>
                <c:pt idx="882">
                  <c:v>75.819199999999995</c:v>
                </c:pt>
                <c:pt idx="883">
                  <c:v>75.819199999999995</c:v>
                </c:pt>
                <c:pt idx="884">
                  <c:v>75.819199999999995</c:v>
                </c:pt>
                <c:pt idx="885">
                  <c:v>75.954650000000001</c:v>
                </c:pt>
                <c:pt idx="886">
                  <c:v>75.954650000000001</c:v>
                </c:pt>
                <c:pt idx="887">
                  <c:v>75.954650000000001</c:v>
                </c:pt>
                <c:pt idx="888">
                  <c:v>75.954650000000001</c:v>
                </c:pt>
                <c:pt idx="889">
                  <c:v>75.954650000000001</c:v>
                </c:pt>
                <c:pt idx="890">
                  <c:v>75.954650000000001</c:v>
                </c:pt>
                <c:pt idx="891">
                  <c:v>75.954650000000001</c:v>
                </c:pt>
                <c:pt idx="892">
                  <c:v>75.954650000000001</c:v>
                </c:pt>
                <c:pt idx="893">
                  <c:v>75.954650000000001</c:v>
                </c:pt>
                <c:pt idx="894">
                  <c:v>75.954650000000001</c:v>
                </c:pt>
                <c:pt idx="895">
                  <c:v>75.954650000000001</c:v>
                </c:pt>
                <c:pt idx="896">
                  <c:v>75.954650000000001</c:v>
                </c:pt>
                <c:pt idx="897">
                  <c:v>75.957880000000003</c:v>
                </c:pt>
                <c:pt idx="898">
                  <c:v>75.957880000000003</c:v>
                </c:pt>
                <c:pt idx="899">
                  <c:v>75.957880000000003</c:v>
                </c:pt>
                <c:pt idx="900">
                  <c:v>76.090100000000007</c:v>
                </c:pt>
                <c:pt idx="901">
                  <c:v>76.090100000000007</c:v>
                </c:pt>
                <c:pt idx="902">
                  <c:v>75.957880000000003</c:v>
                </c:pt>
                <c:pt idx="903">
                  <c:v>75.957880000000003</c:v>
                </c:pt>
                <c:pt idx="904">
                  <c:v>75.957880000000003</c:v>
                </c:pt>
                <c:pt idx="905">
                  <c:v>76.090100000000007</c:v>
                </c:pt>
                <c:pt idx="906">
                  <c:v>76.090100000000007</c:v>
                </c:pt>
                <c:pt idx="907">
                  <c:v>76.092339999999993</c:v>
                </c:pt>
                <c:pt idx="908">
                  <c:v>76.092339999999993</c:v>
                </c:pt>
                <c:pt idx="909">
                  <c:v>76.092339999999993</c:v>
                </c:pt>
                <c:pt idx="910">
                  <c:v>76.225549999999998</c:v>
                </c:pt>
                <c:pt idx="911">
                  <c:v>76.225549999999998</c:v>
                </c:pt>
                <c:pt idx="912">
                  <c:v>76.092339999999993</c:v>
                </c:pt>
                <c:pt idx="913">
                  <c:v>76.092339999999993</c:v>
                </c:pt>
                <c:pt idx="914">
                  <c:v>76.092339999999993</c:v>
                </c:pt>
                <c:pt idx="915">
                  <c:v>76.092339999999993</c:v>
                </c:pt>
                <c:pt idx="916">
                  <c:v>76.092339999999993</c:v>
                </c:pt>
                <c:pt idx="917">
                  <c:v>76.092339999999993</c:v>
                </c:pt>
                <c:pt idx="918">
                  <c:v>76.092339999999993</c:v>
                </c:pt>
                <c:pt idx="919">
                  <c:v>76.092339999999993</c:v>
                </c:pt>
                <c:pt idx="920">
                  <c:v>76.361000000000004</c:v>
                </c:pt>
                <c:pt idx="921">
                  <c:v>76.361000000000004</c:v>
                </c:pt>
                <c:pt idx="922">
                  <c:v>76.226799999999997</c:v>
                </c:pt>
                <c:pt idx="923">
                  <c:v>76.226799999999997</c:v>
                </c:pt>
                <c:pt idx="924">
                  <c:v>76.496444999999994</c:v>
                </c:pt>
                <c:pt idx="925">
                  <c:v>76.496444999999994</c:v>
                </c:pt>
                <c:pt idx="926">
                  <c:v>76.496444999999994</c:v>
                </c:pt>
                <c:pt idx="927">
                  <c:v>76.496444999999994</c:v>
                </c:pt>
                <c:pt idx="928">
                  <c:v>76.496444999999994</c:v>
                </c:pt>
                <c:pt idx="929">
                  <c:v>76.496444999999994</c:v>
                </c:pt>
                <c:pt idx="930">
                  <c:v>76.361260000000001</c:v>
                </c:pt>
                <c:pt idx="931">
                  <c:v>76.361260000000001</c:v>
                </c:pt>
                <c:pt idx="932">
                  <c:v>76.495720000000006</c:v>
                </c:pt>
                <c:pt idx="933">
                  <c:v>76.495720000000006</c:v>
                </c:pt>
                <c:pt idx="934">
                  <c:v>76.495720000000006</c:v>
                </c:pt>
                <c:pt idx="935">
                  <c:v>76.631900000000002</c:v>
                </c:pt>
                <c:pt idx="936">
                  <c:v>76.631900000000002</c:v>
                </c:pt>
                <c:pt idx="937">
                  <c:v>76.631900000000002</c:v>
                </c:pt>
                <c:pt idx="938">
                  <c:v>76.631900000000002</c:v>
                </c:pt>
                <c:pt idx="939">
                  <c:v>76.631900000000002</c:v>
                </c:pt>
                <c:pt idx="940">
                  <c:v>76.631900000000002</c:v>
                </c:pt>
                <c:pt idx="941">
                  <c:v>76.631900000000002</c:v>
                </c:pt>
                <c:pt idx="942">
                  <c:v>76.495720000000006</c:v>
                </c:pt>
                <c:pt idx="943">
                  <c:v>76.495720000000006</c:v>
                </c:pt>
                <c:pt idx="944">
                  <c:v>76.495720000000006</c:v>
                </c:pt>
                <c:pt idx="945">
                  <c:v>76.767349999999993</c:v>
                </c:pt>
                <c:pt idx="946">
                  <c:v>76.767349999999993</c:v>
                </c:pt>
                <c:pt idx="947">
                  <c:v>76.630179999999996</c:v>
                </c:pt>
                <c:pt idx="948">
                  <c:v>76.630179999999996</c:v>
                </c:pt>
                <c:pt idx="949">
                  <c:v>76.630179999999996</c:v>
                </c:pt>
                <c:pt idx="950">
                  <c:v>76.767349999999993</c:v>
                </c:pt>
                <c:pt idx="951">
                  <c:v>76.767349999999993</c:v>
                </c:pt>
                <c:pt idx="952">
                  <c:v>76.630179999999996</c:v>
                </c:pt>
                <c:pt idx="953">
                  <c:v>76.630179999999996</c:v>
                </c:pt>
                <c:pt idx="954">
                  <c:v>76.630179999999996</c:v>
                </c:pt>
                <c:pt idx="955">
                  <c:v>76.767349999999993</c:v>
                </c:pt>
                <c:pt idx="956">
                  <c:v>76.767349999999993</c:v>
                </c:pt>
                <c:pt idx="957">
                  <c:v>76.630179999999996</c:v>
                </c:pt>
                <c:pt idx="958">
                  <c:v>76.630179999999996</c:v>
                </c:pt>
                <c:pt idx="959">
                  <c:v>76.630179999999996</c:v>
                </c:pt>
                <c:pt idx="960">
                  <c:v>76.767349999999993</c:v>
                </c:pt>
                <c:pt idx="961">
                  <c:v>76.767349999999993</c:v>
                </c:pt>
                <c:pt idx="962">
                  <c:v>76.764629999999997</c:v>
                </c:pt>
                <c:pt idx="963">
                  <c:v>76.764629999999997</c:v>
                </c:pt>
                <c:pt idx="964">
                  <c:v>76.764629999999997</c:v>
                </c:pt>
                <c:pt idx="965">
                  <c:v>76.764629999999997</c:v>
                </c:pt>
                <c:pt idx="966">
                  <c:v>76.764629999999997</c:v>
                </c:pt>
                <c:pt idx="967">
                  <c:v>76.764629999999997</c:v>
                </c:pt>
                <c:pt idx="968">
                  <c:v>76.764629999999997</c:v>
                </c:pt>
                <c:pt idx="969">
                  <c:v>76.764629999999997</c:v>
                </c:pt>
                <c:pt idx="970">
                  <c:v>76.764629999999997</c:v>
                </c:pt>
                <c:pt idx="971">
                  <c:v>76.764629999999997</c:v>
                </c:pt>
                <c:pt idx="972">
                  <c:v>76.764629999999997</c:v>
                </c:pt>
                <c:pt idx="973">
                  <c:v>76.764629999999997</c:v>
                </c:pt>
                <c:pt idx="974">
                  <c:v>76.764629999999997</c:v>
                </c:pt>
                <c:pt idx="975">
                  <c:v>76.764629999999997</c:v>
                </c:pt>
                <c:pt idx="976">
                  <c:v>76.764629999999997</c:v>
                </c:pt>
                <c:pt idx="977">
                  <c:v>76.764629999999997</c:v>
                </c:pt>
                <c:pt idx="978">
                  <c:v>76.764629999999997</c:v>
                </c:pt>
                <c:pt idx="979">
                  <c:v>76.764629999999997</c:v>
                </c:pt>
                <c:pt idx="980">
                  <c:v>76.899100000000004</c:v>
                </c:pt>
                <c:pt idx="981">
                  <c:v>76.899100000000004</c:v>
                </c:pt>
                <c:pt idx="982">
                  <c:v>77.033559999999994</c:v>
                </c:pt>
                <c:pt idx="983">
                  <c:v>77.033559999999994</c:v>
                </c:pt>
                <c:pt idx="984">
                  <c:v>77.033559999999994</c:v>
                </c:pt>
                <c:pt idx="985">
                  <c:v>77.038250000000005</c:v>
                </c:pt>
                <c:pt idx="986">
                  <c:v>77.038250000000005</c:v>
                </c:pt>
                <c:pt idx="987">
                  <c:v>77.033559999999994</c:v>
                </c:pt>
                <c:pt idx="988">
                  <c:v>77.033559999999994</c:v>
                </c:pt>
                <c:pt idx="989">
                  <c:v>77.033559999999994</c:v>
                </c:pt>
                <c:pt idx="990">
                  <c:v>77.033559999999994</c:v>
                </c:pt>
                <c:pt idx="991">
                  <c:v>77.033559999999994</c:v>
                </c:pt>
                <c:pt idx="992">
                  <c:v>77.033559999999994</c:v>
                </c:pt>
                <c:pt idx="993">
                  <c:v>77.033559999999994</c:v>
                </c:pt>
                <c:pt idx="994">
                  <c:v>77.033559999999994</c:v>
                </c:pt>
                <c:pt idx="995">
                  <c:v>77.033559999999994</c:v>
                </c:pt>
                <c:pt idx="996">
                  <c:v>77.033559999999994</c:v>
                </c:pt>
                <c:pt idx="997">
                  <c:v>77.033559999999994</c:v>
                </c:pt>
                <c:pt idx="998">
                  <c:v>77.033559999999994</c:v>
                </c:pt>
                <c:pt idx="999">
                  <c:v>77.033559999999994</c:v>
                </c:pt>
                <c:pt idx="1000">
                  <c:v>77.033559999999994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8C-4145-B131-92380F3611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3242399"/>
        <c:axId val="1593244895"/>
      </c:lineChart>
      <c:catAx>
        <c:axId val="1593242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3244895"/>
        <c:crosses val="autoZero"/>
        <c:auto val="1"/>
        <c:lblAlgn val="ctr"/>
        <c:lblOffset val="100"/>
        <c:noMultiLvlLbl val="0"/>
      </c:catAx>
      <c:valAx>
        <c:axId val="1593244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3242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Sheet1!$A$2:$A$1002</c:f>
              <c:numCache>
                <c:formatCode>General</c:formatCode>
                <c:ptCount val="1001"/>
              </c:numCache>
            </c:numRef>
          </c:cat>
          <c:val>
            <c:numRef>
              <c:f>Sheet1!$B$2:$B$1002</c:f>
              <c:numCache>
                <c:formatCode>General</c:formatCode>
                <c:ptCount val="1001"/>
                <c:pt idx="0">
                  <c:v>50</c:v>
                </c:pt>
                <c:pt idx="1">
                  <c:v>46.666666999999997</c:v>
                </c:pt>
                <c:pt idx="2">
                  <c:v>46.666666999999997</c:v>
                </c:pt>
                <c:pt idx="3">
                  <c:v>46.666666999999997</c:v>
                </c:pt>
                <c:pt idx="4">
                  <c:v>43.333333000000003</c:v>
                </c:pt>
                <c:pt idx="5">
                  <c:v>40</c:v>
                </c:pt>
                <c:pt idx="6">
                  <c:v>36.666666999999997</c:v>
                </c:pt>
                <c:pt idx="7">
                  <c:v>40</c:v>
                </c:pt>
                <c:pt idx="8">
                  <c:v>40</c:v>
                </c:pt>
                <c:pt idx="9">
                  <c:v>0</c:v>
                </c:pt>
                <c:pt idx="10">
                  <c:v>36.666666999999997</c:v>
                </c:pt>
                <c:pt idx="11">
                  <c:v>33.333333000000003</c:v>
                </c:pt>
                <c:pt idx="12">
                  <c:v>33.333333000000003</c:v>
                </c:pt>
                <c:pt idx="13">
                  <c:v>30</c:v>
                </c:pt>
                <c:pt idx="14">
                  <c:v>30</c:v>
                </c:pt>
                <c:pt idx="15">
                  <c:v>30</c:v>
                </c:pt>
                <c:pt idx="16">
                  <c:v>30</c:v>
                </c:pt>
                <c:pt idx="17">
                  <c:v>33.333333000000003</c:v>
                </c:pt>
                <c:pt idx="18">
                  <c:v>33.333333000000003</c:v>
                </c:pt>
                <c:pt idx="19">
                  <c:v>30</c:v>
                </c:pt>
                <c:pt idx="20">
                  <c:v>26.666667</c:v>
                </c:pt>
                <c:pt idx="21">
                  <c:v>30</c:v>
                </c:pt>
                <c:pt idx="22">
                  <c:v>30</c:v>
                </c:pt>
                <c:pt idx="23">
                  <c:v>26.666667</c:v>
                </c:pt>
                <c:pt idx="24">
                  <c:v>26.666667</c:v>
                </c:pt>
                <c:pt idx="25">
                  <c:v>26.666667</c:v>
                </c:pt>
                <c:pt idx="26">
                  <c:v>30</c:v>
                </c:pt>
                <c:pt idx="27">
                  <c:v>30</c:v>
                </c:pt>
                <c:pt idx="28">
                  <c:v>30</c:v>
                </c:pt>
                <c:pt idx="29">
                  <c:v>26.666667</c:v>
                </c:pt>
                <c:pt idx="30">
                  <c:v>30</c:v>
                </c:pt>
                <c:pt idx="31">
                  <c:v>33.333333000000003</c:v>
                </c:pt>
                <c:pt idx="32">
                  <c:v>33.333333000000003</c:v>
                </c:pt>
                <c:pt idx="33">
                  <c:v>33.333333000000003</c:v>
                </c:pt>
                <c:pt idx="34">
                  <c:v>33.333333000000003</c:v>
                </c:pt>
                <c:pt idx="35">
                  <c:v>33.333333000000003</c:v>
                </c:pt>
                <c:pt idx="36">
                  <c:v>33.333333000000003</c:v>
                </c:pt>
                <c:pt idx="37">
                  <c:v>33.333333000000003</c:v>
                </c:pt>
                <c:pt idx="38">
                  <c:v>0</c:v>
                </c:pt>
                <c:pt idx="39">
                  <c:v>30</c:v>
                </c:pt>
                <c:pt idx="40">
                  <c:v>30</c:v>
                </c:pt>
                <c:pt idx="41">
                  <c:v>33.333333000000003</c:v>
                </c:pt>
                <c:pt idx="42">
                  <c:v>33.333333000000003</c:v>
                </c:pt>
                <c:pt idx="43">
                  <c:v>33.333333000000003</c:v>
                </c:pt>
                <c:pt idx="44">
                  <c:v>36.666666999999997</c:v>
                </c:pt>
                <c:pt idx="45">
                  <c:v>36.666666999999997</c:v>
                </c:pt>
                <c:pt idx="46">
                  <c:v>36.666666999999997</c:v>
                </c:pt>
                <c:pt idx="47">
                  <c:v>36.666666999999997</c:v>
                </c:pt>
                <c:pt idx="48">
                  <c:v>33.333333000000003</c:v>
                </c:pt>
                <c:pt idx="49">
                  <c:v>33.333333000000003</c:v>
                </c:pt>
                <c:pt idx="50">
                  <c:v>33.333333000000003</c:v>
                </c:pt>
                <c:pt idx="51">
                  <c:v>33.333333000000003</c:v>
                </c:pt>
                <c:pt idx="52">
                  <c:v>30</c:v>
                </c:pt>
                <c:pt idx="53">
                  <c:v>30</c:v>
                </c:pt>
                <c:pt idx="54">
                  <c:v>30</c:v>
                </c:pt>
                <c:pt idx="55">
                  <c:v>30</c:v>
                </c:pt>
                <c:pt idx="56">
                  <c:v>33.333333000000003</c:v>
                </c:pt>
                <c:pt idx="57">
                  <c:v>30</c:v>
                </c:pt>
                <c:pt idx="58">
                  <c:v>30</c:v>
                </c:pt>
                <c:pt idx="59">
                  <c:v>26.666667</c:v>
                </c:pt>
                <c:pt idx="60">
                  <c:v>26.666667</c:v>
                </c:pt>
                <c:pt idx="61">
                  <c:v>23.333333</c:v>
                </c:pt>
                <c:pt idx="62">
                  <c:v>20</c:v>
                </c:pt>
                <c:pt idx="63">
                  <c:v>20</c:v>
                </c:pt>
                <c:pt idx="64">
                  <c:v>23.333333</c:v>
                </c:pt>
                <c:pt idx="65">
                  <c:v>26.666667</c:v>
                </c:pt>
                <c:pt idx="66">
                  <c:v>26.666667</c:v>
                </c:pt>
                <c:pt idx="67">
                  <c:v>30</c:v>
                </c:pt>
                <c:pt idx="68">
                  <c:v>30</c:v>
                </c:pt>
                <c:pt idx="69">
                  <c:v>30</c:v>
                </c:pt>
                <c:pt idx="70">
                  <c:v>30</c:v>
                </c:pt>
                <c:pt idx="71">
                  <c:v>26.666667</c:v>
                </c:pt>
                <c:pt idx="72">
                  <c:v>30</c:v>
                </c:pt>
                <c:pt idx="73">
                  <c:v>33.333333000000003</c:v>
                </c:pt>
                <c:pt idx="74">
                  <c:v>30</c:v>
                </c:pt>
                <c:pt idx="75">
                  <c:v>30</c:v>
                </c:pt>
                <c:pt idx="76">
                  <c:v>30</c:v>
                </c:pt>
                <c:pt idx="77">
                  <c:v>0</c:v>
                </c:pt>
                <c:pt idx="78">
                  <c:v>30</c:v>
                </c:pt>
                <c:pt idx="79">
                  <c:v>30</c:v>
                </c:pt>
                <c:pt idx="80">
                  <c:v>30</c:v>
                </c:pt>
                <c:pt idx="81">
                  <c:v>33.333333000000003</c:v>
                </c:pt>
                <c:pt idx="82">
                  <c:v>33.333333000000003</c:v>
                </c:pt>
                <c:pt idx="83">
                  <c:v>33.333333000000003</c:v>
                </c:pt>
                <c:pt idx="84">
                  <c:v>33.333333000000003</c:v>
                </c:pt>
                <c:pt idx="85">
                  <c:v>33.333333000000003</c:v>
                </c:pt>
                <c:pt idx="86">
                  <c:v>33.333333000000003</c:v>
                </c:pt>
                <c:pt idx="87">
                  <c:v>30</c:v>
                </c:pt>
                <c:pt idx="88">
                  <c:v>30</c:v>
                </c:pt>
                <c:pt idx="89">
                  <c:v>30</c:v>
                </c:pt>
                <c:pt idx="90">
                  <c:v>33.333333000000003</c:v>
                </c:pt>
                <c:pt idx="91">
                  <c:v>33.333333000000003</c:v>
                </c:pt>
                <c:pt idx="92">
                  <c:v>36.666666999999997</c:v>
                </c:pt>
                <c:pt idx="93">
                  <c:v>36.666666999999997</c:v>
                </c:pt>
                <c:pt idx="94">
                  <c:v>40</c:v>
                </c:pt>
                <c:pt idx="95">
                  <c:v>36.666666999999997</c:v>
                </c:pt>
                <c:pt idx="96">
                  <c:v>33.333333000000003</c:v>
                </c:pt>
                <c:pt idx="97">
                  <c:v>33.333333000000003</c:v>
                </c:pt>
                <c:pt idx="98">
                  <c:v>30</c:v>
                </c:pt>
                <c:pt idx="99">
                  <c:v>0</c:v>
                </c:pt>
                <c:pt idx="100">
                  <c:v>30</c:v>
                </c:pt>
                <c:pt idx="101">
                  <c:v>33.333333000000003</c:v>
                </c:pt>
                <c:pt idx="102">
                  <c:v>30</c:v>
                </c:pt>
                <c:pt idx="103">
                  <c:v>33.333333000000003</c:v>
                </c:pt>
                <c:pt idx="104">
                  <c:v>30</c:v>
                </c:pt>
                <c:pt idx="105">
                  <c:v>30</c:v>
                </c:pt>
                <c:pt idx="106">
                  <c:v>33.333333000000003</c:v>
                </c:pt>
                <c:pt idx="107">
                  <c:v>33.333333000000003</c:v>
                </c:pt>
                <c:pt idx="108">
                  <c:v>30</c:v>
                </c:pt>
                <c:pt idx="109">
                  <c:v>33.333333000000003</c:v>
                </c:pt>
                <c:pt idx="110">
                  <c:v>36.666666999999997</c:v>
                </c:pt>
                <c:pt idx="111">
                  <c:v>36.666666999999997</c:v>
                </c:pt>
                <c:pt idx="112">
                  <c:v>36.666666999999997</c:v>
                </c:pt>
                <c:pt idx="113">
                  <c:v>40</c:v>
                </c:pt>
                <c:pt idx="114">
                  <c:v>40</c:v>
                </c:pt>
                <c:pt idx="115">
                  <c:v>40</c:v>
                </c:pt>
                <c:pt idx="116">
                  <c:v>0</c:v>
                </c:pt>
                <c:pt idx="117">
                  <c:v>43.333333000000003</c:v>
                </c:pt>
                <c:pt idx="118">
                  <c:v>43.333333000000003</c:v>
                </c:pt>
                <c:pt idx="119">
                  <c:v>43.333333000000003</c:v>
                </c:pt>
                <c:pt idx="120">
                  <c:v>46.666666999999997</c:v>
                </c:pt>
                <c:pt idx="121">
                  <c:v>46.666666999999997</c:v>
                </c:pt>
                <c:pt idx="122">
                  <c:v>46.666666999999997</c:v>
                </c:pt>
                <c:pt idx="123">
                  <c:v>46.666666999999997</c:v>
                </c:pt>
                <c:pt idx="124">
                  <c:v>43.333333000000003</c:v>
                </c:pt>
                <c:pt idx="125">
                  <c:v>43.333333000000003</c:v>
                </c:pt>
                <c:pt idx="126">
                  <c:v>43.333333000000003</c:v>
                </c:pt>
                <c:pt idx="127">
                  <c:v>43.333333000000003</c:v>
                </c:pt>
                <c:pt idx="128">
                  <c:v>46.666666999999997</c:v>
                </c:pt>
                <c:pt idx="129">
                  <c:v>50</c:v>
                </c:pt>
                <c:pt idx="130">
                  <c:v>50</c:v>
                </c:pt>
                <c:pt idx="131">
                  <c:v>53.333333000000003</c:v>
                </c:pt>
                <c:pt idx="132">
                  <c:v>50</c:v>
                </c:pt>
                <c:pt idx="133">
                  <c:v>50</c:v>
                </c:pt>
                <c:pt idx="134">
                  <c:v>50</c:v>
                </c:pt>
                <c:pt idx="135">
                  <c:v>50</c:v>
                </c:pt>
                <c:pt idx="136">
                  <c:v>50</c:v>
                </c:pt>
                <c:pt idx="137">
                  <c:v>46.666666999999997</c:v>
                </c:pt>
                <c:pt idx="138">
                  <c:v>50</c:v>
                </c:pt>
                <c:pt idx="139">
                  <c:v>50</c:v>
                </c:pt>
                <c:pt idx="140">
                  <c:v>46.666666999999997</c:v>
                </c:pt>
                <c:pt idx="141">
                  <c:v>46.666666999999997</c:v>
                </c:pt>
                <c:pt idx="142">
                  <c:v>43.333333000000003</c:v>
                </c:pt>
                <c:pt idx="143">
                  <c:v>40</c:v>
                </c:pt>
                <c:pt idx="144">
                  <c:v>36.666666999999997</c:v>
                </c:pt>
                <c:pt idx="145">
                  <c:v>36.666666999999997</c:v>
                </c:pt>
                <c:pt idx="146">
                  <c:v>36.666666999999997</c:v>
                </c:pt>
                <c:pt idx="147">
                  <c:v>36.666666999999997</c:v>
                </c:pt>
                <c:pt idx="148">
                  <c:v>40</c:v>
                </c:pt>
                <c:pt idx="149">
                  <c:v>40</c:v>
                </c:pt>
                <c:pt idx="150">
                  <c:v>40</c:v>
                </c:pt>
                <c:pt idx="151">
                  <c:v>43.333333000000003</c:v>
                </c:pt>
                <c:pt idx="152">
                  <c:v>43.333333000000003</c:v>
                </c:pt>
                <c:pt idx="153">
                  <c:v>43.333333000000003</c:v>
                </c:pt>
                <c:pt idx="154">
                  <c:v>43.333333000000003</c:v>
                </c:pt>
                <c:pt idx="155">
                  <c:v>43.333333000000003</c:v>
                </c:pt>
                <c:pt idx="156">
                  <c:v>40</c:v>
                </c:pt>
                <c:pt idx="157">
                  <c:v>40</c:v>
                </c:pt>
                <c:pt idx="158">
                  <c:v>40</c:v>
                </c:pt>
                <c:pt idx="159">
                  <c:v>36.666666999999997</c:v>
                </c:pt>
                <c:pt idx="160">
                  <c:v>40</c:v>
                </c:pt>
                <c:pt idx="161">
                  <c:v>36.666666999999997</c:v>
                </c:pt>
                <c:pt idx="162">
                  <c:v>0</c:v>
                </c:pt>
                <c:pt idx="163">
                  <c:v>36.666666999999997</c:v>
                </c:pt>
                <c:pt idx="164">
                  <c:v>36.666666999999997</c:v>
                </c:pt>
                <c:pt idx="165">
                  <c:v>33.333333000000003</c:v>
                </c:pt>
                <c:pt idx="166">
                  <c:v>33.333333000000003</c:v>
                </c:pt>
                <c:pt idx="167">
                  <c:v>33.333333000000003</c:v>
                </c:pt>
                <c:pt idx="168">
                  <c:v>36.666666999999997</c:v>
                </c:pt>
                <c:pt idx="169">
                  <c:v>36.666666999999997</c:v>
                </c:pt>
                <c:pt idx="170">
                  <c:v>40</c:v>
                </c:pt>
                <c:pt idx="171">
                  <c:v>40</c:v>
                </c:pt>
                <c:pt idx="172">
                  <c:v>36.666666999999997</c:v>
                </c:pt>
                <c:pt idx="173">
                  <c:v>40</c:v>
                </c:pt>
                <c:pt idx="174">
                  <c:v>40</c:v>
                </c:pt>
                <c:pt idx="175">
                  <c:v>40</c:v>
                </c:pt>
                <c:pt idx="176">
                  <c:v>40</c:v>
                </c:pt>
                <c:pt idx="177">
                  <c:v>40</c:v>
                </c:pt>
                <c:pt idx="178">
                  <c:v>36.666666999999997</c:v>
                </c:pt>
                <c:pt idx="179">
                  <c:v>33.333333000000003</c:v>
                </c:pt>
                <c:pt idx="180">
                  <c:v>33.333333000000003</c:v>
                </c:pt>
                <c:pt idx="181">
                  <c:v>30</c:v>
                </c:pt>
                <c:pt idx="182">
                  <c:v>26.666667</c:v>
                </c:pt>
                <c:pt idx="183">
                  <c:v>26.666667</c:v>
                </c:pt>
                <c:pt idx="184">
                  <c:v>30</c:v>
                </c:pt>
                <c:pt idx="185">
                  <c:v>30</c:v>
                </c:pt>
                <c:pt idx="186">
                  <c:v>30</c:v>
                </c:pt>
                <c:pt idx="187">
                  <c:v>30</c:v>
                </c:pt>
                <c:pt idx="188">
                  <c:v>33.333333000000003</c:v>
                </c:pt>
                <c:pt idx="189">
                  <c:v>0</c:v>
                </c:pt>
                <c:pt idx="190">
                  <c:v>30</c:v>
                </c:pt>
                <c:pt idx="191">
                  <c:v>0</c:v>
                </c:pt>
                <c:pt idx="192">
                  <c:v>33.333333000000003</c:v>
                </c:pt>
                <c:pt idx="193">
                  <c:v>30</c:v>
                </c:pt>
                <c:pt idx="194">
                  <c:v>33.333333000000003</c:v>
                </c:pt>
                <c:pt idx="195">
                  <c:v>36.666666999999997</c:v>
                </c:pt>
                <c:pt idx="196">
                  <c:v>36.666666999999997</c:v>
                </c:pt>
                <c:pt idx="197">
                  <c:v>40</c:v>
                </c:pt>
                <c:pt idx="198">
                  <c:v>40</c:v>
                </c:pt>
                <c:pt idx="199">
                  <c:v>36.666666999999997</c:v>
                </c:pt>
                <c:pt idx="200">
                  <c:v>33.333333000000003</c:v>
                </c:pt>
                <c:pt idx="201">
                  <c:v>30</c:v>
                </c:pt>
                <c:pt idx="202">
                  <c:v>26.666667</c:v>
                </c:pt>
                <c:pt idx="203">
                  <c:v>30</c:v>
                </c:pt>
                <c:pt idx="204">
                  <c:v>30</c:v>
                </c:pt>
                <c:pt idx="205">
                  <c:v>26.666667</c:v>
                </c:pt>
                <c:pt idx="206">
                  <c:v>30</c:v>
                </c:pt>
                <c:pt idx="207">
                  <c:v>30</c:v>
                </c:pt>
                <c:pt idx="208">
                  <c:v>30</c:v>
                </c:pt>
                <c:pt idx="209">
                  <c:v>30</c:v>
                </c:pt>
                <c:pt idx="210">
                  <c:v>30</c:v>
                </c:pt>
                <c:pt idx="211">
                  <c:v>30</c:v>
                </c:pt>
                <c:pt idx="212">
                  <c:v>33.333333000000003</c:v>
                </c:pt>
                <c:pt idx="213">
                  <c:v>33.333333000000003</c:v>
                </c:pt>
                <c:pt idx="214">
                  <c:v>33.333333000000003</c:v>
                </c:pt>
                <c:pt idx="215">
                  <c:v>30</c:v>
                </c:pt>
                <c:pt idx="216">
                  <c:v>26.666667</c:v>
                </c:pt>
                <c:pt idx="217">
                  <c:v>26.666667</c:v>
                </c:pt>
                <c:pt idx="218">
                  <c:v>26.666667</c:v>
                </c:pt>
                <c:pt idx="219">
                  <c:v>26.666667</c:v>
                </c:pt>
                <c:pt idx="220">
                  <c:v>26.666667</c:v>
                </c:pt>
                <c:pt idx="221">
                  <c:v>30</c:v>
                </c:pt>
                <c:pt idx="222">
                  <c:v>26.666667</c:v>
                </c:pt>
                <c:pt idx="223">
                  <c:v>30</c:v>
                </c:pt>
                <c:pt idx="224">
                  <c:v>30</c:v>
                </c:pt>
                <c:pt idx="225">
                  <c:v>30</c:v>
                </c:pt>
                <c:pt idx="226">
                  <c:v>30</c:v>
                </c:pt>
                <c:pt idx="227">
                  <c:v>26.666667</c:v>
                </c:pt>
                <c:pt idx="228">
                  <c:v>26.666667</c:v>
                </c:pt>
                <c:pt idx="229">
                  <c:v>30</c:v>
                </c:pt>
                <c:pt idx="230">
                  <c:v>30</c:v>
                </c:pt>
                <c:pt idx="231">
                  <c:v>30</c:v>
                </c:pt>
                <c:pt idx="232">
                  <c:v>30</c:v>
                </c:pt>
                <c:pt idx="233">
                  <c:v>26.666667</c:v>
                </c:pt>
                <c:pt idx="234">
                  <c:v>26.666667</c:v>
                </c:pt>
                <c:pt idx="235">
                  <c:v>30</c:v>
                </c:pt>
                <c:pt idx="236">
                  <c:v>26.666667</c:v>
                </c:pt>
                <c:pt idx="237">
                  <c:v>26.666667</c:v>
                </c:pt>
                <c:pt idx="238">
                  <c:v>26.666667</c:v>
                </c:pt>
                <c:pt idx="239">
                  <c:v>26.666667</c:v>
                </c:pt>
                <c:pt idx="240">
                  <c:v>26.666667</c:v>
                </c:pt>
                <c:pt idx="241">
                  <c:v>26.666667</c:v>
                </c:pt>
                <c:pt idx="242">
                  <c:v>23.333333</c:v>
                </c:pt>
                <c:pt idx="243">
                  <c:v>26.666667</c:v>
                </c:pt>
                <c:pt idx="244">
                  <c:v>26.666667</c:v>
                </c:pt>
                <c:pt idx="245">
                  <c:v>30</c:v>
                </c:pt>
                <c:pt idx="246">
                  <c:v>30</c:v>
                </c:pt>
                <c:pt idx="247">
                  <c:v>33.333333000000003</c:v>
                </c:pt>
                <c:pt idx="248">
                  <c:v>33.333333000000003</c:v>
                </c:pt>
                <c:pt idx="249">
                  <c:v>33.333333000000003</c:v>
                </c:pt>
                <c:pt idx="250">
                  <c:v>30</c:v>
                </c:pt>
                <c:pt idx="251">
                  <c:v>30</c:v>
                </c:pt>
                <c:pt idx="252">
                  <c:v>33.333333000000003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33.333333000000003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33.333333000000003</c:v>
                </c:pt>
                <c:pt idx="262">
                  <c:v>30</c:v>
                </c:pt>
                <c:pt idx="263">
                  <c:v>30</c:v>
                </c:pt>
                <c:pt idx="264">
                  <c:v>30</c:v>
                </c:pt>
                <c:pt idx="265">
                  <c:v>33.333333000000003</c:v>
                </c:pt>
                <c:pt idx="266">
                  <c:v>30</c:v>
                </c:pt>
                <c:pt idx="267">
                  <c:v>30</c:v>
                </c:pt>
                <c:pt idx="268">
                  <c:v>33.333333000000003</c:v>
                </c:pt>
                <c:pt idx="269">
                  <c:v>33.333333000000003</c:v>
                </c:pt>
                <c:pt idx="270">
                  <c:v>33.333333000000003</c:v>
                </c:pt>
                <c:pt idx="271">
                  <c:v>33.333333000000003</c:v>
                </c:pt>
                <c:pt idx="272">
                  <c:v>30</c:v>
                </c:pt>
                <c:pt idx="273">
                  <c:v>33.333333000000003</c:v>
                </c:pt>
                <c:pt idx="274">
                  <c:v>33.333333000000003</c:v>
                </c:pt>
                <c:pt idx="275">
                  <c:v>33.333333000000003</c:v>
                </c:pt>
                <c:pt idx="276">
                  <c:v>33.333333000000003</c:v>
                </c:pt>
                <c:pt idx="277">
                  <c:v>36.666666999999997</c:v>
                </c:pt>
                <c:pt idx="278">
                  <c:v>36.666666999999997</c:v>
                </c:pt>
                <c:pt idx="279">
                  <c:v>36.666666999999997</c:v>
                </c:pt>
                <c:pt idx="280">
                  <c:v>33.333333000000003</c:v>
                </c:pt>
                <c:pt idx="281">
                  <c:v>33.333333000000003</c:v>
                </c:pt>
                <c:pt idx="282">
                  <c:v>33.333333000000003</c:v>
                </c:pt>
                <c:pt idx="283">
                  <c:v>36.666666999999997</c:v>
                </c:pt>
                <c:pt idx="284">
                  <c:v>36.666666999999997</c:v>
                </c:pt>
                <c:pt idx="285">
                  <c:v>40</c:v>
                </c:pt>
                <c:pt idx="286">
                  <c:v>43.333333000000003</c:v>
                </c:pt>
                <c:pt idx="287">
                  <c:v>46.666666999999997</c:v>
                </c:pt>
                <c:pt idx="288">
                  <c:v>43.333333000000003</c:v>
                </c:pt>
                <c:pt idx="289">
                  <c:v>43.333333000000003</c:v>
                </c:pt>
                <c:pt idx="290">
                  <c:v>40</c:v>
                </c:pt>
                <c:pt idx="291">
                  <c:v>40</c:v>
                </c:pt>
                <c:pt idx="292">
                  <c:v>43.333333000000003</c:v>
                </c:pt>
                <c:pt idx="293">
                  <c:v>43.333333000000003</c:v>
                </c:pt>
                <c:pt idx="294">
                  <c:v>43.333333000000003</c:v>
                </c:pt>
                <c:pt idx="295">
                  <c:v>40</c:v>
                </c:pt>
                <c:pt idx="296">
                  <c:v>40</c:v>
                </c:pt>
                <c:pt idx="297">
                  <c:v>40</c:v>
                </c:pt>
                <c:pt idx="298">
                  <c:v>36.666666999999997</c:v>
                </c:pt>
                <c:pt idx="299">
                  <c:v>36.666666999999997</c:v>
                </c:pt>
                <c:pt idx="300">
                  <c:v>36.666666999999997</c:v>
                </c:pt>
                <c:pt idx="301">
                  <c:v>36.666666999999997</c:v>
                </c:pt>
                <c:pt idx="302">
                  <c:v>36.666666999999997</c:v>
                </c:pt>
                <c:pt idx="303">
                  <c:v>36.666666999999997</c:v>
                </c:pt>
                <c:pt idx="304">
                  <c:v>40</c:v>
                </c:pt>
                <c:pt idx="305">
                  <c:v>43.333333000000003</c:v>
                </c:pt>
                <c:pt idx="306">
                  <c:v>46.666666999999997</c:v>
                </c:pt>
                <c:pt idx="307">
                  <c:v>46.666666999999997</c:v>
                </c:pt>
                <c:pt idx="308">
                  <c:v>46.666666999999997</c:v>
                </c:pt>
                <c:pt idx="309">
                  <c:v>50</c:v>
                </c:pt>
                <c:pt idx="310">
                  <c:v>53.333333000000003</c:v>
                </c:pt>
                <c:pt idx="311">
                  <c:v>53.333333000000003</c:v>
                </c:pt>
                <c:pt idx="312">
                  <c:v>50</c:v>
                </c:pt>
                <c:pt idx="313">
                  <c:v>46.666666999999997</c:v>
                </c:pt>
                <c:pt idx="314">
                  <c:v>43.333333000000003</c:v>
                </c:pt>
                <c:pt idx="315">
                  <c:v>43.333333000000003</c:v>
                </c:pt>
                <c:pt idx="316">
                  <c:v>43.333333000000003</c:v>
                </c:pt>
                <c:pt idx="317">
                  <c:v>40</c:v>
                </c:pt>
                <c:pt idx="318">
                  <c:v>40</c:v>
                </c:pt>
                <c:pt idx="319">
                  <c:v>36.666666999999997</c:v>
                </c:pt>
                <c:pt idx="320">
                  <c:v>40</c:v>
                </c:pt>
                <c:pt idx="321">
                  <c:v>36.666666999999997</c:v>
                </c:pt>
                <c:pt idx="322">
                  <c:v>33.333333000000003</c:v>
                </c:pt>
                <c:pt idx="323">
                  <c:v>36.666666999999997</c:v>
                </c:pt>
                <c:pt idx="324">
                  <c:v>36.666666999999997</c:v>
                </c:pt>
                <c:pt idx="325">
                  <c:v>40</c:v>
                </c:pt>
                <c:pt idx="326">
                  <c:v>40</c:v>
                </c:pt>
                <c:pt idx="327">
                  <c:v>40</c:v>
                </c:pt>
                <c:pt idx="328">
                  <c:v>43.333333000000003</c:v>
                </c:pt>
                <c:pt idx="329">
                  <c:v>46.666666999999997</c:v>
                </c:pt>
                <c:pt idx="330">
                  <c:v>46.666666999999997</c:v>
                </c:pt>
                <c:pt idx="331">
                  <c:v>46.666666999999997</c:v>
                </c:pt>
                <c:pt idx="332">
                  <c:v>46.666666999999997</c:v>
                </c:pt>
                <c:pt idx="333">
                  <c:v>43.333333000000003</c:v>
                </c:pt>
                <c:pt idx="334">
                  <c:v>40</c:v>
                </c:pt>
                <c:pt idx="335">
                  <c:v>36.666666999999997</c:v>
                </c:pt>
                <c:pt idx="336">
                  <c:v>0</c:v>
                </c:pt>
                <c:pt idx="337">
                  <c:v>33.333333000000003</c:v>
                </c:pt>
                <c:pt idx="338">
                  <c:v>30</c:v>
                </c:pt>
                <c:pt idx="339">
                  <c:v>30</c:v>
                </c:pt>
                <c:pt idx="340">
                  <c:v>30</c:v>
                </c:pt>
                <c:pt idx="341">
                  <c:v>30</c:v>
                </c:pt>
                <c:pt idx="342">
                  <c:v>33.333333000000003</c:v>
                </c:pt>
                <c:pt idx="343">
                  <c:v>36.666666999999997</c:v>
                </c:pt>
                <c:pt idx="344">
                  <c:v>40</c:v>
                </c:pt>
                <c:pt idx="345">
                  <c:v>43.333333000000003</c:v>
                </c:pt>
                <c:pt idx="346">
                  <c:v>43.333333000000003</c:v>
                </c:pt>
                <c:pt idx="347">
                  <c:v>40</c:v>
                </c:pt>
                <c:pt idx="348">
                  <c:v>40</c:v>
                </c:pt>
                <c:pt idx="349">
                  <c:v>43.333333000000003</c:v>
                </c:pt>
                <c:pt idx="350">
                  <c:v>43.333333000000003</c:v>
                </c:pt>
                <c:pt idx="351">
                  <c:v>43.333333000000003</c:v>
                </c:pt>
                <c:pt idx="352">
                  <c:v>46.666666999999997</c:v>
                </c:pt>
                <c:pt idx="353">
                  <c:v>46.666666999999997</c:v>
                </c:pt>
                <c:pt idx="354">
                  <c:v>43.333333000000003</c:v>
                </c:pt>
                <c:pt idx="355">
                  <c:v>43.333333000000003</c:v>
                </c:pt>
                <c:pt idx="356">
                  <c:v>43.333333000000003</c:v>
                </c:pt>
                <c:pt idx="357">
                  <c:v>43.333333000000003</c:v>
                </c:pt>
                <c:pt idx="358">
                  <c:v>46.666666999999997</c:v>
                </c:pt>
                <c:pt idx="359">
                  <c:v>43.333333000000003</c:v>
                </c:pt>
                <c:pt idx="360">
                  <c:v>43.333333000000003</c:v>
                </c:pt>
                <c:pt idx="361">
                  <c:v>46.666666999999997</c:v>
                </c:pt>
                <c:pt idx="362">
                  <c:v>50</c:v>
                </c:pt>
                <c:pt idx="363">
                  <c:v>53.333333000000003</c:v>
                </c:pt>
                <c:pt idx="364">
                  <c:v>53.333333000000003</c:v>
                </c:pt>
                <c:pt idx="365">
                  <c:v>53.333333000000003</c:v>
                </c:pt>
                <c:pt idx="366">
                  <c:v>56.666666999999997</c:v>
                </c:pt>
                <c:pt idx="367">
                  <c:v>56.666666999999997</c:v>
                </c:pt>
                <c:pt idx="368">
                  <c:v>56.666666999999997</c:v>
                </c:pt>
                <c:pt idx="369">
                  <c:v>56.666666999999997</c:v>
                </c:pt>
                <c:pt idx="370">
                  <c:v>53.333333000000003</c:v>
                </c:pt>
                <c:pt idx="371">
                  <c:v>53.333333000000003</c:v>
                </c:pt>
                <c:pt idx="372">
                  <c:v>53.333333000000003</c:v>
                </c:pt>
                <c:pt idx="373">
                  <c:v>50</c:v>
                </c:pt>
                <c:pt idx="374">
                  <c:v>46.666666999999997</c:v>
                </c:pt>
                <c:pt idx="375">
                  <c:v>46.666666999999997</c:v>
                </c:pt>
                <c:pt idx="376">
                  <c:v>43.333333000000003</c:v>
                </c:pt>
                <c:pt idx="377">
                  <c:v>43.333333000000003</c:v>
                </c:pt>
                <c:pt idx="378">
                  <c:v>46.666666999999997</c:v>
                </c:pt>
                <c:pt idx="379">
                  <c:v>46.666666999999997</c:v>
                </c:pt>
                <c:pt idx="380">
                  <c:v>50</c:v>
                </c:pt>
                <c:pt idx="381">
                  <c:v>46.666666999999997</c:v>
                </c:pt>
                <c:pt idx="382">
                  <c:v>43.333333000000003</c:v>
                </c:pt>
                <c:pt idx="383">
                  <c:v>0</c:v>
                </c:pt>
                <c:pt idx="384">
                  <c:v>0</c:v>
                </c:pt>
                <c:pt idx="385">
                  <c:v>46.666666999999997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50</c:v>
                </c:pt>
                <c:pt idx="390">
                  <c:v>50</c:v>
                </c:pt>
                <c:pt idx="391">
                  <c:v>46.666666999999997</c:v>
                </c:pt>
                <c:pt idx="392">
                  <c:v>46.666666999999997</c:v>
                </c:pt>
                <c:pt idx="393">
                  <c:v>46.666666999999997</c:v>
                </c:pt>
                <c:pt idx="394">
                  <c:v>46.666666999999997</c:v>
                </c:pt>
                <c:pt idx="395">
                  <c:v>43.333333000000003</c:v>
                </c:pt>
                <c:pt idx="396">
                  <c:v>43.333333000000003</c:v>
                </c:pt>
                <c:pt idx="397">
                  <c:v>40</c:v>
                </c:pt>
                <c:pt idx="398">
                  <c:v>40</c:v>
                </c:pt>
                <c:pt idx="399">
                  <c:v>40</c:v>
                </c:pt>
                <c:pt idx="400">
                  <c:v>43.333333000000003</c:v>
                </c:pt>
                <c:pt idx="401">
                  <c:v>43.333333000000003</c:v>
                </c:pt>
                <c:pt idx="402">
                  <c:v>46.666666999999997</c:v>
                </c:pt>
                <c:pt idx="403">
                  <c:v>46.666666999999997</c:v>
                </c:pt>
                <c:pt idx="404">
                  <c:v>50</c:v>
                </c:pt>
                <c:pt idx="405">
                  <c:v>50</c:v>
                </c:pt>
                <c:pt idx="406">
                  <c:v>0</c:v>
                </c:pt>
                <c:pt idx="407">
                  <c:v>46.666666999999997</c:v>
                </c:pt>
                <c:pt idx="408">
                  <c:v>43.333333000000003</c:v>
                </c:pt>
                <c:pt idx="409">
                  <c:v>46.666666999999997</c:v>
                </c:pt>
                <c:pt idx="410">
                  <c:v>50</c:v>
                </c:pt>
                <c:pt idx="411">
                  <c:v>50</c:v>
                </c:pt>
                <c:pt idx="412">
                  <c:v>53.333333000000003</c:v>
                </c:pt>
                <c:pt idx="413">
                  <c:v>56.666666999999997</c:v>
                </c:pt>
                <c:pt idx="414">
                  <c:v>53.333333000000003</c:v>
                </c:pt>
                <c:pt idx="415">
                  <c:v>50</c:v>
                </c:pt>
                <c:pt idx="416">
                  <c:v>50</c:v>
                </c:pt>
                <c:pt idx="417">
                  <c:v>0</c:v>
                </c:pt>
                <c:pt idx="418">
                  <c:v>50</c:v>
                </c:pt>
                <c:pt idx="419">
                  <c:v>50</c:v>
                </c:pt>
                <c:pt idx="420">
                  <c:v>46.666666999999997</c:v>
                </c:pt>
                <c:pt idx="421">
                  <c:v>43.333333000000003</c:v>
                </c:pt>
                <c:pt idx="422">
                  <c:v>46.666666999999997</c:v>
                </c:pt>
                <c:pt idx="423">
                  <c:v>46.666666999999997</c:v>
                </c:pt>
                <c:pt idx="424">
                  <c:v>0</c:v>
                </c:pt>
                <c:pt idx="425">
                  <c:v>46.666666999999997</c:v>
                </c:pt>
                <c:pt idx="426">
                  <c:v>43.333333000000003</c:v>
                </c:pt>
                <c:pt idx="427">
                  <c:v>43.333333000000003</c:v>
                </c:pt>
                <c:pt idx="428">
                  <c:v>43.333333000000003</c:v>
                </c:pt>
                <c:pt idx="429">
                  <c:v>40</c:v>
                </c:pt>
                <c:pt idx="430">
                  <c:v>40</c:v>
                </c:pt>
                <c:pt idx="431">
                  <c:v>40</c:v>
                </c:pt>
                <c:pt idx="432">
                  <c:v>43.333333000000003</c:v>
                </c:pt>
                <c:pt idx="433">
                  <c:v>43.333333000000003</c:v>
                </c:pt>
                <c:pt idx="434">
                  <c:v>40</c:v>
                </c:pt>
                <c:pt idx="435">
                  <c:v>36.666666999999997</c:v>
                </c:pt>
                <c:pt idx="436">
                  <c:v>40</c:v>
                </c:pt>
                <c:pt idx="437">
                  <c:v>36.666666999999997</c:v>
                </c:pt>
                <c:pt idx="438">
                  <c:v>0</c:v>
                </c:pt>
                <c:pt idx="439">
                  <c:v>40</c:v>
                </c:pt>
                <c:pt idx="440">
                  <c:v>40</c:v>
                </c:pt>
                <c:pt idx="441">
                  <c:v>43.333333000000003</c:v>
                </c:pt>
                <c:pt idx="442">
                  <c:v>40</c:v>
                </c:pt>
                <c:pt idx="443">
                  <c:v>36.666666999999997</c:v>
                </c:pt>
                <c:pt idx="444">
                  <c:v>33.333333000000003</c:v>
                </c:pt>
                <c:pt idx="445">
                  <c:v>0</c:v>
                </c:pt>
                <c:pt idx="446">
                  <c:v>30</c:v>
                </c:pt>
                <c:pt idx="447">
                  <c:v>30</c:v>
                </c:pt>
                <c:pt idx="448">
                  <c:v>30</c:v>
                </c:pt>
                <c:pt idx="449">
                  <c:v>30</c:v>
                </c:pt>
                <c:pt idx="450">
                  <c:v>26.666667</c:v>
                </c:pt>
                <c:pt idx="451">
                  <c:v>26.666667</c:v>
                </c:pt>
                <c:pt idx="452">
                  <c:v>30</c:v>
                </c:pt>
                <c:pt idx="453">
                  <c:v>33.333333000000003</c:v>
                </c:pt>
                <c:pt idx="454">
                  <c:v>36.666666999999997</c:v>
                </c:pt>
                <c:pt idx="455">
                  <c:v>33.333333000000003</c:v>
                </c:pt>
                <c:pt idx="456">
                  <c:v>33.333333000000003</c:v>
                </c:pt>
                <c:pt idx="457">
                  <c:v>33.333333000000003</c:v>
                </c:pt>
                <c:pt idx="458">
                  <c:v>36.666666999999997</c:v>
                </c:pt>
                <c:pt idx="459">
                  <c:v>0</c:v>
                </c:pt>
                <c:pt idx="460">
                  <c:v>40</c:v>
                </c:pt>
                <c:pt idx="461">
                  <c:v>43.333333000000003</c:v>
                </c:pt>
                <c:pt idx="462">
                  <c:v>43.333333000000003</c:v>
                </c:pt>
                <c:pt idx="463">
                  <c:v>43.333333000000003</c:v>
                </c:pt>
                <c:pt idx="464">
                  <c:v>40</c:v>
                </c:pt>
                <c:pt idx="465">
                  <c:v>40</c:v>
                </c:pt>
                <c:pt idx="466">
                  <c:v>36.666666999999997</c:v>
                </c:pt>
                <c:pt idx="467">
                  <c:v>36.666666999999997</c:v>
                </c:pt>
                <c:pt idx="468">
                  <c:v>36.666666999999997</c:v>
                </c:pt>
                <c:pt idx="469">
                  <c:v>33.333333000000003</c:v>
                </c:pt>
                <c:pt idx="470">
                  <c:v>33.333333000000003</c:v>
                </c:pt>
                <c:pt idx="471">
                  <c:v>30</c:v>
                </c:pt>
                <c:pt idx="472">
                  <c:v>30</c:v>
                </c:pt>
                <c:pt idx="473">
                  <c:v>26.666667</c:v>
                </c:pt>
                <c:pt idx="474">
                  <c:v>26.666667</c:v>
                </c:pt>
                <c:pt idx="475">
                  <c:v>0</c:v>
                </c:pt>
                <c:pt idx="476">
                  <c:v>26.666667</c:v>
                </c:pt>
                <c:pt idx="477">
                  <c:v>26.666667</c:v>
                </c:pt>
                <c:pt idx="478">
                  <c:v>26.666667</c:v>
                </c:pt>
                <c:pt idx="479">
                  <c:v>23.333333</c:v>
                </c:pt>
                <c:pt idx="480">
                  <c:v>23.333333</c:v>
                </c:pt>
                <c:pt idx="481">
                  <c:v>23.333333</c:v>
                </c:pt>
                <c:pt idx="482">
                  <c:v>23.333333</c:v>
                </c:pt>
                <c:pt idx="483">
                  <c:v>23.333333</c:v>
                </c:pt>
                <c:pt idx="484">
                  <c:v>23.333333</c:v>
                </c:pt>
                <c:pt idx="485">
                  <c:v>20</c:v>
                </c:pt>
                <c:pt idx="486">
                  <c:v>16.666667</c:v>
                </c:pt>
                <c:pt idx="487">
                  <c:v>0</c:v>
                </c:pt>
                <c:pt idx="488">
                  <c:v>16.666667</c:v>
                </c:pt>
                <c:pt idx="489">
                  <c:v>16.666667</c:v>
                </c:pt>
                <c:pt idx="490">
                  <c:v>16.666667</c:v>
                </c:pt>
                <c:pt idx="491">
                  <c:v>13.333333</c:v>
                </c:pt>
                <c:pt idx="492">
                  <c:v>13.333333</c:v>
                </c:pt>
                <c:pt idx="493">
                  <c:v>10</c:v>
                </c:pt>
                <c:pt idx="494">
                  <c:v>10</c:v>
                </c:pt>
                <c:pt idx="495">
                  <c:v>13.333333</c:v>
                </c:pt>
                <c:pt idx="496">
                  <c:v>13.333333</c:v>
                </c:pt>
                <c:pt idx="497">
                  <c:v>10</c:v>
                </c:pt>
                <c:pt idx="498">
                  <c:v>10</c:v>
                </c:pt>
                <c:pt idx="499">
                  <c:v>13.333333</c:v>
                </c:pt>
                <c:pt idx="500">
                  <c:v>13.333333</c:v>
                </c:pt>
                <c:pt idx="501">
                  <c:v>13.333333</c:v>
                </c:pt>
                <c:pt idx="502">
                  <c:v>13.333333</c:v>
                </c:pt>
                <c:pt idx="503">
                  <c:v>13.333333</c:v>
                </c:pt>
                <c:pt idx="504">
                  <c:v>13.333333</c:v>
                </c:pt>
                <c:pt idx="505">
                  <c:v>16.666667</c:v>
                </c:pt>
                <c:pt idx="506">
                  <c:v>20</c:v>
                </c:pt>
                <c:pt idx="507">
                  <c:v>20</c:v>
                </c:pt>
                <c:pt idx="508">
                  <c:v>20</c:v>
                </c:pt>
                <c:pt idx="509">
                  <c:v>20</c:v>
                </c:pt>
                <c:pt idx="510">
                  <c:v>23.333333</c:v>
                </c:pt>
                <c:pt idx="511">
                  <c:v>23.333333</c:v>
                </c:pt>
                <c:pt idx="512">
                  <c:v>23.333333</c:v>
                </c:pt>
                <c:pt idx="513">
                  <c:v>23.333333</c:v>
                </c:pt>
                <c:pt idx="514">
                  <c:v>23.333333</c:v>
                </c:pt>
                <c:pt idx="515">
                  <c:v>20</c:v>
                </c:pt>
                <c:pt idx="516">
                  <c:v>20</c:v>
                </c:pt>
                <c:pt idx="517">
                  <c:v>20</c:v>
                </c:pt>
                <c:pt idx="518">
                  <c:v>20</c:v>
                </c:pt>
                <c:pt idx="519">
                  <c:v>20</c:v>
                </c:pt>
                <c:pt idx="520">
                  <c:v>20</c:v>
                </c:pt>
                <c:pt idx="521">
                  <c:v>20</c:v>
                </c:pt>
                <c:pt idx="522">
                  <c:v>20</c:v>
                </c:pt>
                <c:pt idx="523">
                  <c:v>20</c:v>
                </c:pt>
                <c:pt idx="524">
                  <c:v>23.333333</c:v>
                </c:pt>
                <c:pt idx="525">
                  <c:v>23.333333</c:v>
                </c:pt>
                <c:pt idx="526">
                  <c:v>26.666667</c:v>
                </c:pt>
                <c:pt idx="527">
                  <c:v>30</c:v>
                </c:pt>
                <c:pt idx="528">
                  <c:v>30</c:v>
                </c:pt>
                <c:pt idx="529">
                  <c:v>30</c:v>
                </c:pt>
                <c:pt idx="530">
                  <c:v>33.333333000000003</c:v>
                </c:pt>
                <c:pt idx="531">
                  <c:v>36.666666999999997</c:v>
                </c:pt>
                <c:pt idx="532">
                  <c:v>36.666666999999997</c:v>
                </c:pt>
                <c:pt idx="533">
                  <c:v>0</c:v>
                </c:pt>
                <c:pt idx="534">
                  <c:v>36.666666999999997</c:v>
                </c:pt>
                <c:pt idx="535">
                  <c:v>36.666666999999997</c:v>
                </c:pt>
                <c:pt idx="536">
                  <c:v>33.333333000000003</c:v>
                </c:pt>
                <c:pt idx="537">
                  <c:v>33.333333000000003</c:v>
                </c:pt>
                <c:pt idx="538">
                  <c:v>36.666666999999997</c:v>
                </c:pt>
                <c:pt idx="539">
                  <c:v>36.666666999999997</c:v>
                </c:pt>
                <c:pt idx="540">
                  <c:v>40</c:v>
                </c:pt>
                <c:pt idx="541">
                  <c:v>36.666666999999997</c:v>
                </c:pt>
                <c:pt idx="542">
                  <c:v>36.666666999999997</c:v>
                </c:pt>
                <c:pt idx="543">
                  <c:v>40</c:v>
                </c:pt>
                <c:pt idx="544">
                  <c:v>40</c:v>
                </c:pt>
                <c:pt idx="545">
                  <c:v>40</c:v>
                </c:pt>
                <c:pt idx="546">
                  <c:v>40</c:v>
                </c:pt>
                <c:pt idx="547">
                  <c:v>40</c:v>
                </c:pt>
                <c:pt idx="548">
                  <c:v>43.333333000000003</c:v>
                </c:pt>
                <c:pt idx="549">
                  <c:v>43.333333000000003</c:v>
                </c:pt>
                <c:pt idx="550">
                  <c:v>0</c:v>
                </c:pt>
                <c:pt idx="551">
                  <c:v>43.333333000000003</c:v>
                </c:pt>
                <c:pt idx="552">
                  <c:v>43.333333000000003</c:v>
                </c:pt>
                <c:pt idx="553">
                  <c:v>46.666666999999997</c:v>
                </c:pt>
                <c:pt idx="554">
                  <c:v>43.333333000000003</c:v>
                </c:pt>
                <c:pt idx="555">
                  <c:v>43.333333000000003</c:v>
                </c:pt>
                <c:pt idx="556">
                  <c:v>40</c:v>
                </c:pt>
                <c:pt idx="557">
                  <c:v>36.666666999999997</c:v>
                </c:pt>
                <c:pt idx="558">
                  <c:v>33.333333000000003</c:v>
                </c:pt>
                <c:pt idx="559">
                  <c:v>30</c:v>
                </c:pt>
                <c:pt idx="560">
                  <c:v>33.333333000000003</c:v>
                </c:pt>
                <c:pt idx="561">
                  <c:v>30</c:v>
                </c:pt>
                <c:pt idx="562">
                  <c:v>26.666667</c:v>
                </c:pt>
                <c:pt idx="563">
                  <c:v>23.333333</c:v>
                </c:pt>
                <c:pt idx="564">
                  <c:v>23.333333</c:v>
                </c:pt>
                <c:pt idx="565">
                  <c:v>23.333333</c:v>
                </c:pt>
                <c:pt idx="566">
                  <c:v>23.333333</c:v>
                </c:pt>
                <c:pt idx="567">
                  <c:v>23.333333</c:v>
                </c:pt>
                <c:pt idx="568">
                  <c:v>20</c:v>
                </c:pt>
                <c:pt idx="569">
                  <c:v>16.666667</c:v>
                </c:pt>
                <c:pt idx="570">
                  <c:v>16.666667</c:v>
                </c:pt>
                <c:pt idx="571">
                  <c:v>13.333333</c:v>
                </c:pt>
                <c:pt idx="572">
                  <c:v>13.333333</c:v>
                </c:pt>
                <c:pt idx="573">
                  <c:v>13.333333</c:v>
                </c:pt>
                <c:pt idx="574">
                  <c:v>13.333333</c:v>
                </c:pt>
                <c:pt idx="575">
                  <c:v>13.333333</c:v>
                </c:pt>
                <c:pt idx="576">
                  <c:v>13.333333</c:v>
                </c:pt>
                <c:pt idx="577">
                  <c:v>16.666667</c:v>
                </c:pt>
                <c:pt idx="578">
                  <c:v>16.666667</c:v>
                </c:pt>
                <c:pt idx="579">
                  <c:v>16.666667</c:v>
                </c:pt>
                <c:pt idx="580">
                  <c:v>16.666667</c:v>
                </c:pt>
                <c:pt idx="581">
                  <c:v>16.666667</c:v>
                </c:pt>
                <c:pt idx="582">
                  <c:v>16.666667</c:v>
                </c:pt>
                <c:pt idx="583">
                  <c:v>13.333333</c:v>
                </c:pt>
                <c:pt idx="584">
                  <c:v>13.333333</c:v>
                </c:pt>
                <c:pt idx="585">
                  <c:v>13.333333</c:v>
                </c:pt>
                <c:pt idx="586">
                  <c:v>13.333333</c:v>
                </c:pt>
                <c:pt idx="587">
                  <c:v>16.666667</c:v>
                </c:pt>
                <c:pt idx="588">
                  <c:v>16.666667</c:v>
                </c:pt>
                <c:pt idx="589">
                  <c:v>16.666667</c:v>
                </c:pt>
                <c:pt idx="590">
                  <c:v>13.333333</c:v>
                </c:pt>
                <c:pt idx="591">
                  <c:v>13.333333</c:v>
                </c:pt>
                <c:pt idx="592">
                  <c:v>13.333333</c:v>
                </c:pt>
                <c:pt idx="593">
                  <c:v>13.333333</c:v>
                </c:pt>
                <c:pt idx="594">
                  <c:v>16.666667</c:v>
                </c:pt>
                <c:pt idx="595">
                  <c:v>16.666667</c:v>
                </c:pt>
                <c:pt idx="596">
                  <c:v>16.666667</c:v>
                </c:pt>
                <c:pt idx="597">
                  <c:v>16.666667</c:v>
                </c:pt>
                <c:pt idx="598">
                  <c:v>16.666667</c:v>
                </c:pt>
                <c:pt idx="599">
                  <c:v>20</c:v>
                </c:pt>
                <c:pt idx="600">
                  <c:v>20</c:v>
                </c:pt>
                <c:pt idx="601">
                  <c:v>20</c:v>
                </c:pt>
                <c:pt idx="602">
                  <c:v>23.333333</c:v>
                </c:pt>
                <c:pt idx="603">
                  <c:v>26.666667</c:v>
                </c:pt>
                <c:pt idx="604">
                  <c:v>26.666667</c:v>
                </c:pt>
                <c:pt idx="605">
                  <c:v>26.666667</c:v>
                </c:pt>
                <c:pt idx="606">
                  <c:v>26.666667</c:v>
                </c:pt>
                <c:pt idx="607">
                  <c:v>23.333333</c:v>
                </c:pt>
                <c:pt idx="608">
                  <c:v>23.333333</c:v>
                </c:pt>
                <c:pt idx="609">
                  <c:v>20</c:v>
                </c:pt>
                <c:pt idx="610">
                  <c:v>20</c:v>
                </c:pt>
                <c:pt idx="611">
                  <c:v>23.333333</c:v>
                </c:pt>
                <c:pt idx="612">
                  <c:v>23.333333</c:v>
                </c:pt>
                <c:pt idx="613">
                  <c:v>26.666667</c:v>
                </c:pt>
                <c:pt idx="614">
                  <c:v>26.666667</c:v>
                </c:pt>
                <c:pt idx="615">
                  <c:v>26.666667</c:v>
                </c:pt>
                <c:pt idx="616">
                  <c:v>30</c:v>
                </c:pt>
                <c:pt idx="617">
                  <c:v>30</c:v>
                </c:pt>
                <c:pt idx="618">
                  <c:v>33.333333000000003</c:v>
                </c:pt>
                <c:pt idx="619">
                  <c:v>33.333333000000003</c:v>
                </c:pt>
                <c:pt idx="620">
                  <c:v>36.666666999999997</c:v>
                </c:pt>
                <c:pt idx="621">
                  <c:v>36.666666999999997</c:v>
                </c:pt>
                <c:pt idx="622">
                  <c:v>36.666666999999997</c:v>
                </c:pt>
                <c:pt idx="623">
                  <c:v>40</c:v>
                </c:pt>
                <c:pt idx="624">
                  <c:v>36.666666999999997</c:v>
                </c:pt>
                <c:pt idx="625">
                  <c:v>36.666666999999997</c:v>
                </c:pt>
                <c:pt idx="626">
                  <c:v>36.666666999999997</c:v>
                </c:pt>
                <c:pt idx="627">
                  <c:v>36.666666999999997</c:v>
                </c:pt>
                <c:pt idx="628">
                  <c:v>40</c:v>
                </c:pt>
                <c:pt idx="629">
                  <c:v>36.666666999999997</c:v>
                </c:pt>
                <c:pt idx="630">
                  <c:v>36.666666999999997</c:v>
                </c:pt>
                <c:pt idx="631">
                  <c:v>40</c:v>
                </c:pt>
                <c:pt idx="632">
                  <c:v>40</c:v>
                </c:pt>
                <c:pt idx="633">
                  <c:v>40</c:v>
                </c:pt>
                <c:pt idx="634">
                  <c:v>40</c:v>
                </c:pt>
                <c:pt idx="635">
                  <c:v>43.333333000000003</c:v>
                </c:pt>
                <c:pt idx="636">
                  <c:v>43.333333000000003</c:v>
                </c:pt>
                <c:pt idx="637">
                  <c:v>43.333333000000003</c:v>
                </c:pt>
                <c:pt idx="638">
                  <c:v>43.333333000000003</c:v>
                </c:pt>
                <c:pt idx="639">
                  <c:v>43.333333000000003</c:v>
                </c:pt>
                <c:pt idx="640">
                  <c:v>43.333333000000003</c:v>
                </c:pt>
                <c:pt idx="641">
                  <c:v>40</c:v>
                </c:pt>
                <c:pt idx="642">
                  <c:v>43.333333000000003</c:v>
                </c:pt>
                <c:pt idx="643">
                  <c:v>43.333333000000003</c:v>
                </c:pt>
                <c:pt idx="644">
                  <c:v>43.333333000000003</c:v>
                </c:pt>
                <c:pt idx="645">
                  <c:v>43.333333000000003</c:v>
                </c:pt>
                <c:pt idx="646">
                  <c:v>40</c:v>
                </c:pt>
                <c:pt idx="647">
                  <c:v>36.666666999999997</c:v>
                </c:pt>
                <c:pt idx="648">
                  <c:v>33.333333000000003</c:v>
                </c:pt>
                <c:pt idx="649">
                  <c:v>33.333333000000003</c:v>
                </c:pt>
                <c:pt idx="650">
                  <c:v>30</c:v>
                </c:pt>
                <c:pt idx="651">
                  <c:v>30</c:v>
                </c:pt>
                <c:pt idx="652">
                  <c:v>30</c:v>
                </c:pt>
                <c:pt idx="653">
                  <c:v>30</c:v>
                </c:pt>
                <c:pt idx="654">
                  <c:v>30</c:v>
                </c:pt>
                <c:pt idx="655">
                  <c:v>33.333333000000003</c:v>
                </c:pt>
                <c:pt idx="656">
                  <c:v>33.333333000000003</c:v>
                </c:pt>
                <c:pt idx="657">
                  <c:v>33.333333000000003</c:v>
                </c:pt>
                <c:pt idx="658">
                  <c:v>30</c:v>
                </c:pt>
                <c:pt idx="659">
                  <c:v>30</c:v>
                </c:pt>
                <c:pt idx="660">
                  <c:v>30</c:v>
                </c:pt>
                <c:pt idx="661">
                  <c:v>26.666667</c:v>
                </c:pt>
                <c:pt idx="662">
                  <c:v>23.333333</c:v>
                </c:pt>
                <c:pt idx="663">
                  <c:v>20</c:v>
                </c:pt>
                <c:pt idx="664">
                  <c:v>16.666667</c:v>
                </c:pt>
                <c:pt idx="665">
                  <c:v>13.333333</c:v>
                </c:pt>
                <c:pt idx="666">
                  <c:v>13.333333</c:v>
                </c:pt>
                <c:pt idx="667">
                  <c:v>13.333333</c:v>
                </c:pt>
                <c:pt idx="668">
                  <c:v>13.333333</c:v>
                </c:pt>
                <c:pt idx="669">
                  <c:v>13.333333</c:v>
                </c:pt>
                <c:pt idx="670">
                  <c:v>13.333333</c:v>
                </c:pt>
                <c:pt idx="671">
                  <c:v>16.666667</c:v>
                </c:pt>
                <c:pt idx="672">
                  <c:v>16.666667</c:v>
                </c:pt>
                <c:pt idx="673">
                  <c:v>16.666667</c:v>
                </c:pt>
                <c:pt idx="674">
                  <c:v>20</c:v>
                </c:pt>
                <c:pt idx="675">
                  <c:v>23.333333</c:v>
                </c:pt>
                <c:pt idx="676">
                  <c:v>26.666667</c:v>
                </c:pt>
                <c:pt idx="677">
                  <c:v>30</c:v>
                </c:pt>
                <c:pt idx="678">
                  <c:v>30</c:v>
                </c:pt>
                <c:pt idx="679">
                  <c:v>30</c:v>
                </c:pt>
                <c:pt idx="680">
                  <c:v>30</c:v>
                </c:pt>
                <c:pt idx="681">
                  <c:v>30</c:v>
                </c:pt>
                <c:pt idx="682">
                  <c:v>30</c:v>
                </c:pt>
                <c:pt idx="683">
                  <c:v>26.666667</c:v>
                </c:pt>
                <c:pt idx="684">
                  <c:v>26.666667</c:v>
                </c:pt>
                <c:pt idx="685">
                  <c:v>23.333333</c:v>
                </c:pt>
                <c:pt idx="686">
                  <c:v>26.666667</c:v>
                </c:pt>
                <c:pt idx="687">
                  <c:v>26.666667</c:v>
                </c:pt>
                <c:pt idx="688">
                  <c:v>26.666667</c:v>
                </c:pt>
                <c:pt idx="689">
                  <c:v>26.666667</c:v>
                </c:pt>
                <c:pt idx="690">
                  <c:v>26.666667</c:v>
                </c:pt>
                <c:pt idx="691">
                  <c:v>26.666667</c:v>
                </c:pt>
                <c:pt idx="692">
                  <c:v>26.666667</c:v>
                </c:pt>
                <c:pt idx="693">
                  <c:v>30</c:v>
                </c:pt>
                <c:pt idx="694">
                  <c:v>30</c:v>
                </c:pt>
                <c:pt idx="695">
                  <c:v>30</c:v>
                </c:pt>
                <c:pt idx="696">
                  <c:v>33.333333000000003</c:v>
                </c:pt>
                <c:pt idx="697">
                  <c:v>33.333333000000003</c:v>
                </c:pt>
                <c:pt idx="698">
                  <c:v>33.333333000000003</c:v>
                </c:pt>
                <c:pt idx="699">
                  <c:v>33.333333000000003</c:v>
                </c:pt>
                <c:pt idx="700">
                  <c:v>36.666666999999997</c:v>
                </c:pt>
                <c:pt idx="701">
                  <c:v>33.333333000000003</c:v>
                </c:pt>
                <c:pt idx="702">
                  <c:v>33.333333000000003</c:v>
                </c:pt>
                <c:pt idx="703">
                  <c:v>33.333333000000003</c:v>
                </c:pt>
                <c:pt idx="704">
                  <c:v>30</c:v>
                </c:pt>
                <c:pt idx="705">
                  <c:v>26.666667</c:v>
                </c:pt>
                <c:pt idx="706">
                  <c:v>23.333333</c:v>
                </c:pt>
                <c:pt idx="707">
                  <c:v>20</c:v>
                </c:pt>
                <c:pt idx="708">
                  <c:v>23.333333</c:v>
                </c:pt>
                <c:pt idx="709">
                  <c:v>26.666667</c:v>
                </c:pt>
                <c:pt idx="710">
                  <c:v>26.666667</c:v>
                </c:pt>
                <c:pt idx="711">
                  <c:v>26.666667</c:v>
                </c:pt>
                <c:pt idx="712">
                  <c:v>26.666667</c:v>
                </c:pt>
                <c:pt idx="713">
                  <c:v>26.666667</c:v>
                </c:pt>
                <c:pt idx="714">
                  <c:v>26.666667</c:v>
                </c:pt>
                <c:pt idx="715">
                  <c:v>30</c:v>
                </c:pt>
                <c:pt idx="716">
                  <c:v>26.666667</c:v>
                </c:pt>
                <c:pt idx="717">
                  <c:v>26.666667</c:v>
                </c:pt>
                <c:pt idx="718">
                  <c:v>26.666667</c:v>
                </c:pt>
                <c:pt idx="719">
                  <c:v>30</c:v>
                </c:pt>
                <c:pt idx="720">
                  <c:v>30</c:v>
                </c:pt>
                <c:pt idx="721">
                  <c:v>30</c:v>
                </c:pt>
                <c:pt idx="722">
                  <c:v>30</c:v>
                </c:pt>
                <c:pt idx="723">
                  <c:v>26.666667</c:v>
                </c:pt>
                <c:pt idx="724">
                  <c:v>30</c:v>
                </c:pt>
                <c:pt idx="725">
                  <c:v>30</c:v>
                </c:pt>
                <c:pt idx="726">
                  <c:v>26.666667</c:v>
                </c:pt>
                <c:pt idx="727">
                  <c:v>26.666667</c:v>
                </c:pt>
                <c:pt idx="728">
                  <c:v>26.666667</c:v>
                </c:pt>
                <c:pt idx="729">
                  <c:v>26.666667</c:v>
                </c:pt>
                <c:pt idx="730">
                  <c:v>23.333333</c:v>
                </c:pt>
                <c:pt idx="731">
                  <c:v>26.666667</c:v>
                </c:pt>
                <c:pt idx="732">
                  <c:v>26.666667</c:v>
                </c:pt>
                <c:pt idx="733">
                  <c:v>23.333333</c:v>
                </c:pt>
                <c:pt idx="734">
                  <c:v>26.666667</c:v>
                </c:pt>
                <c:pt idx="735">
                  <c:v>30</c:v>
                </c:pt>
                <c:pt idx="736">
                  <c:v>30</c:v>
                </c:pt>
                <c:pt idx="737">
                  <c:v>33.333333000000003</c:v>
                </c:pt>
                <c:pt idx="738">
                  <c:v>30</c:v>
                </c:pt>
                <c:pt idx="739">
                  <c:v>26.666667</c:v>
                </c:pt>
                <c:pt idx="740">
                  <c:v>30</c:v>
                </c:pt>
                <c:pt idx="741">
                  <c:v>30</c:v>
                </c:pt>
                <c:pt idx="742">
                  <c:v>30</c:v>
                </c:pt>
                <c:pt idx="743">
                  <c:v>33.333333000000003</c:v>
                </c:pt>
                <c:pt idx="744">
                  <c:v>33.333333000000003</c:v>
                </c:pt>
                <c:pt idx="745">
                  <c:v>30</c:v>
                </c:pt>
                <c:pt idx="746">
                  <c:v>30</c:v>
                </c:pt>
                <c:pt idx="747">
                  <c:v>33.333333000000003</c:v>
                </c:pt>
                <c:pt idx="748">
                  <c:v>33.333333000000003</c:v>
                </c:pt>
                <c:pt idx="749">
                  <c:v>30</c:v>
                </c:pt>
                <c:pt idx="750">
                  <c:v>30</c:v>
                </c:pt>
                <c:pt idx="751">
                  <c:v>30</c:v>
                </c:pt>
                <c:pt idx="752">
                  <c:v>33.333333000000003</c:v>
                </c:pt>
                <c:pt idx="753">
                  <c:v>33.333333000000003</c:v>
                </c:pt>
                <c:pt idx="754">
                  <c:v>33.333333000000003</c:v>
                </c:pt>
                <c:pt idx="755">
                  <c:v>33.333333000000003</c:v>
                </c:pt>
                <c:pt idx="756">
                  <c:v>33.333333000000003</c:v>
                </c:pt>
                <c:pt idx="757">
                  <c:v>36.666666999999997</c:v>
                </c:pt>
                <c:pt idx="758">
                  <c:v>40</c:v>
                </c:pt>
                <c:pt idx="759">
                  <c:v>43.333333000000003</c:v>
                </c:pt>
                <c:pt idx="760">
                  <c:v>43.333333000000003</c:v>
                </c:pt>
                <c:pt idx="761">
                  <c:v>43.333333000000003</c:v>
                </c:pt>
                <c:pt idx="762">
                  <c:v>40</c:v>
                </c:pt>
                <c:pt idx="763">
                  <c:v>40</c:v>
                </c:pt>
                <c:pt idx="764">
                  <c:v>36.666666999999997</c:v>
                </c:pt>
                <c:pt idx="765">
                  <c:v>36.666666999999997</c:v>
                </c:pt>
                <c:pt idx="766">
                  <c:v>40</c:v>
                </c:pt>
                <c:pt idx="767">
                  <c:v>36.666666999999997</c:v>
                </c:pt>
                <c:pt idx="768">
                  <c:v>36.666666999999997</c:v>
                </c:pt>
                <c:pt idx="769">
                  <c:v>36.666666999999997</c:v>
                </c:pt>
                <c:pt idx="770">
                  <c:v>36.666666999999997</c:v>
                </c:pt>
                <c:pt idx="771">
                  <c:v>36.666666999999997</c:v>
                </c:pt>
                <c:pt idx="772">
                  <c:v>36.666666999999997</c:v>
                </c:pt>
                <c:pt idx="773">
                  <c:v>36.666666999999997</c:v>
                </c:pt>
                <c:pt idx="774">
                  <c:v>36.666666999999997</c:v>
                </c:pt>
                <c:pt idx="775">
                  <c:v>36.666666999999997</c:v>
                </c:pt>
                <c:pt idx="776">
                  <c:v>40</c:v>
                </c:pt>
                <c:pt idx="777">
                  <c:v>36.666666999999997</c:v>
                </c:pt>
                <c:pt idx="778">
                  <c:v>36.666666999999997</c:v>
                </c:pt>
                <c:pt idx="779">
                  <c:v>40</c:v>
                </c:pt>
                <c:pt idx="780">
                  <c:v>43.333333000000003</c:v>
                </c:pt>
                <c:pt idx="781">
                  <c:v>43.333333000000003</c:v>
                </c:pt>
                <c:pt idx="782">
                  <c:v>40</c:v>
                </c:pt>
                <c:pt idx="783">
                  <c:v>40</c:v>
                </c:pt>
                <c:pt idx="784">
                  <c:v>36.666666999999997</c:v>
                </c:pt>
                <c:pt idx="785">
                  <c:v>0</c:v>
                </c:pt>
                <c:pt idx="786">
                  <c:v>36.666666999999997</c:v>
                </c:pt>
                <c:pt idx="787">
                  <c:v>40</c:v>
                </c:pt>
                <c:pt idx="788">
                  <c:v>40</c:v>
                </c:pt>
                <c:pt idx="789">
                  <c:v>40</c:v>
                </c:pt>
                <c:pt idx="790">
                  <c:v>40</c:v>
                </c:pt>
                <c:pt idx="791">
                  <c:v>40</c:v>
                </c:pt>
                <c:pt idx="792">
                  <c:v>36.666666999999997</c:v>
                </c:pt>
                <c:pt idx="793">
                  <c:v>36.666666999999997</c:v>
                </c:pt>
                <c:pt idx="794">
                  <c:v>40</c:v>
                </c:pt>
                <c:pt idx="795">
                  <c:v>43.333333000000003</c:v>
                </c:pt>
                <c:pt idx="796">
                  <c:v>40</c:v>
                </c:pt>
                <c:pt idx="797">
                  <c:v>36.666666999999997</c:v>
                </c:pt>
                <c:pt idx="798">
                  <c:v>40</c:v>
                </c:pt>
                <c:pt idx="799">
                  <c:v>40</c:v>
                </c:pt>
                <c:pt idx="800">
                  <c:v>43.333333000000003</c:v>
                </c:pt>
                <c:pt idx="801">
                  <c:v>40</c:v>
                </c:pt>
                <c:pt idx="802">
                  <c:v>40</c:v>
                </c:pt>
                <c:pt idx="803">
                  <c:v>43.333333000000003</c:v>
                </c:pt>
                <c:pt idx="804">
                  <c:v>40</c:v>
                </c:pt>
                <c:pt idx="805">
                  <c:v>40</c:v>
                </c:pt>
                <c:pt idx="806">
                  <c:v>43.333333000000003</c:v>
                </c:pt>
                <c:pt idx="807">
                  <c:v>43.333333000000003</c:v>
                </c:pt>
                <c:pt idx="808">
                  <c:v>46.666666999999997</c:v>
                </c:pt>
                <c:pt idx="809">
                  <c:v>46.666666999999997</c:v>
                </c:pt>
                <c:pt idx="810">
                  <c:v>46.666666999999997</c:v>
                </c:pt>
                <c:pt idx="811">
                  <c:v>43.333333000000003</c:v>
                </c:pt>
                <c:pt idx="812">
                  <c:v>46.666666999999997</c:v>
                </c:pt>
                <c:pt idx="813">
                  <c:v>46.666666999999997</c:v>
                </c:pt>
                <c:pt idx="814">
                  <c:v>50</c:v>
                </c:pt>
                <c:pt idx="815">
                  <c:v>53.333333000000003</c:v>
                </c:pt>
                <c:pt idx="816">
                  <c:v>0</c:v>
                </c:pt>
                <c:pt idx="817">
                  <c:v>56.666666999999997</c:v>
                </c:pt>
                <c:pt idx="818">
                  <c:v>53.333333000000003</c:v>
                </c:pt>
                <c:pt idx="819">
                  <c:v>50</c:v>
                </c:pt>
                <c:pt idx="820">
                  <c:v>46.666666999999997</c:v>
                </c:pt>
                <c:pt idx="821">
                  <c:v>43.333333000000003</c:v>
                </c:pt>
                <c:pt idx="822">
                  <c:v>46.666666999999997</c:v>
                </c:pt>
                <c:pt idx="823">
                  <c:v>46.666666999999997</c:v>
                </c:pt>
                <c:pt idx="824">
                  <c:v>46.666666999999997</c:v>
                </c:pt>
                <c:pt idx="825">
                  <c:v>46.666666999999997</c:v>
                </c:pt>
                <c:pt idx="826">
                  <c:v>43.333333000000003</c:v>
                </c:pt>
                <c:pt idx="827">
                  <c:v>43.333333000000003</c:v>
                </c:pt>
                <c:pt idx="828">
                  <c:v>46.666666999999997</c:v>
                </c:pt>
                <c:pt idx="829">
                  <c:v>43.333333000000003</c:v>
                </c:pt>
                <c:pt idx="830">
                  <c:v>43.333333000000003</c:v>
                </c:pt>
                <c:pt idx="831">
                  <c:v>40</c:v>
                </c:pt>
                <c:pt idx="832">
                  <c:v>40</c:v>
                </c:pt>
                <c:pt idx="833">
                  <c:v>40</c:v>
                </c:pt>
                <c:pt idx="834">
                  <c:v>40</c:v>
                </c:pt>
                <c:pt idx="835">
                  <c:v>40</c:v>
                </c:pt>
                <c:pt idx="836">
                  <c:v>40</c:v>
                </c:pt>
                <c:pt idx="837">
                  <c:v>40</c:v>
                </c:pt>
                <c:pt idx="838">
                  <c:v>40</c:v>
                </c:pt>
                <c:pt idx="839">
                  <c:v>36.666666999999997</c:v>
                </c:pt>
                <c:pt idx="840">
                  <c:v>40</c:v>
                </c:pt>
                <c:pt idx="841">
                  <c:v>36.666666999999997</c:v>
                </c:pt>
                <c:pt idx="842">
                  <c:v>40</c:v>
                </c:pt>
                <c:pt idx="843">
                  <c:v>40</c:v>
                </c:pt>
                <c:pt idx="844">
                  <c:v>40</c:v>
                </c:pt>
                <c:pt idx="845">
                  <c:v>36.666666999999997</c:v>
                </c:pt>
                <c:pt idx="846">
                  <c:v>33.333333000000003</c:v>
                </c:pt>
                <c:pt idx="847">
                  <c:v>30</c:v>
                </c:pt>
                <c:pt idx="848">
                  <c:v>30</c:v>
                </c:pt>
                <c:pt idx="849">
                  <c:v>30</c:v>
                </c:pt>
                <c:pt idx="850">
                  <c:v>30</c:v>
                </c:pt>
                <c:pt idx="851">
                  <c:v>33.333333000000003</c:v>
                </c:pt>
                <c:pt idx="852">
                  <c:v>30</c:v>
                </c:pt>
                <c:pt idx="853">
                  <c:v>33.333333000000003</c:v>
                </c:pt>
                <c:pt idx="854">
                  <c:v>33.333333000000003</c:v>
                </c:pt>
                <c:pt idx="855">
                  <c:v>30</c:v>
                </c:pt>
                <c:pt idx="856">
                  <c:v>33.333333000000003</c:v>
                </c:pt>
                <c:pt idx="857">
                  <c:v>33.333333000000003</c:v>
                </c:pt>
                <c:pt idx="858">
                  <c:v>33.333333000000003</c:v>
                </c:pt>
                <c:pt idx="859">
                  <c:v>33.333333000000003</c:v>
                </c:pt>
                <c:pt idx="860">
                  <c:v>0</c:v>
                </c:pt>
                <c:pt idx="861">
                  <c:v>33.333333000000003</c:v>
                </c:pt>
                <c:pt idx="862">
                  <c:v>33.333333000000003</c:v>
                </c:pt>
                <c:pt idx="863">
                  <c:v>36.666666999999997</c:v>
                </c:pt>
                <c:pt idx="864">
                  <c:v>40</c:v>
                </c:pt>
                <c:pt idx="865">
                  <c:v>40</c:v>
                </c:pt>
                <c:pt idx="866">
                  <c:v>40</c:v>
                </c:pt>
                <c:pt idx="867">
                  <c:v>40</c:v>
                </c:pt>
                <c:pt idx="868">
                  <c:v>36.666666999999997</c:v>
                </c:pt>
                <c:pt idx="869">
                  <c:v>36.666666999999997</c:v>
                </c:pt>
                <c:pt idx="870">
                  <c:v>40</c:v>
                </c:pt>
                <c:pt idx="871">
                  <c:v>36.666666999999997</c:v>
                </c:pt>
                <c:pt idx="872">
                  <c:v>0</c:v>
                </c:pt>
                <c:pt idx="873">
                  <c:v>36.666666999999997</c:v>
                </c:pt>
                <c:pt idx="874">
                  <c:v>33.333333000000003</c:v>
                </c:pt>
                <c:pt idx="875">
                  <c:v>30</c:v>
                </c:pt>
                <c:pt idx="876">
                  <c:v>33.333333000000003</c:v>
                </c:pt>
                <c:pt idx="877">
                  <c:v>33.333333000000003</c:v>
                </c:pt>
                <c:pt idx="878">
                  <c:v>36.666666999999997</c:v>
                </c:pt>
                <c:pt idx="879">
                  <c:v>40</c:v>
                </c:pt>
                <c:pt idx="880">
                  <c:v>43.333333000000003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46.666666999999997</c:v>
                </c:pt>
                <c:pt idx="885">
                  <c:v>50</c:v>
                </c:pt>
                <c:pt idx="886">
                  <c:v>50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53.333333000000003</c:v>
                </c:pt>
                <c:pt idx="891">
                  <c:v>53.333333000000003</c:v>
                </c:pt>
                <c:pt idx="892">
                  <c:v>56.666666999999997</c:v>
                </c:pt>
                <c:pt idx="893">
                  <c:v>56.666666999999997</c:v>
                </c:pt>
                <c:pt idx="894">
                  <c:v>53.333333000000003</c:v>
                </c:pt>
                <c:pt idx="895">
                  <c:v>56.666666999999997</c:v>
                </c:pt>
                <c:pt idx="896">
                  <c:v>56.666666999999997</c:v>
                </c:pt>
                <c:pt idx="897">
                  <c:v>60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63.333333000000003</c:v>
                </c:pt>
                <c:pt idx="904">
                  <c:v>0</c:v>
                </c:pt>
                <c:pt idx="905">
                  <c:v>0</c:v>
                </c:pt>
                <c:pt idx="906">
                  <c:v>66.666667000000004</c:v>
                </c:pt>
                <c:pt idx="907">
                  <c:v>0</c:v>
                </c:pt>
                <c:pt idx="908">
                  <c:v>0</c:v>
                </c:pt>
                <c:pt idx="909">
                  <c:v>66.666667000000004</c:v>
                </c:pt>
                <c:pt idx="910">
                  <c:v>66.666667000000004</c:v>
                </c:pt>
                <c:pt idx="911">
                  <c:v>63.333333000000003</c:v>
                </c:pt>
                <c:pt idx="912">
                  <c:v>63.333333000000003</c:v>
                </c:pt>
                <c:pt idx="913">
                  <c:v>66.666667000000004</c:v>
                </c:pt>
                <c:pt idx="914">
                  <c:v>66.666667000000004</c:v>
                </c:pt>
                <c:pt idx="915">
                  <c:v>63.333333000000003</c:v>
                </c:pt>
                <c:pt idx="916">
                  <c:v>63.333333000000003</c:v>
                </c:pt>
                <c:pt idx="917">
                  <c:v>66.666667000000004</c:v>
                </c:pt>
                <c:pt idx="918">
                  <c:v>70</c:v>
                </c:pt>
                <c:pt idx="919">
                  <c:v>70</c:v>
                </c:pt>
                <c:pt idx="920">
                  <c:v>70</c:v>
                </c:pt>
                <c:pt idx="921">
                  <c:v>70</c:v>
                </c:pt>
                <c:pt idx="922">
                  <c:v>70</c:v>
                </c:pt>
                <c:pt idx="923">
                  <c:v>70</c:v>
                </c:pt>
                <c:pt idx="924">
                  <c:v>70</c:v>
                </c:pt>
                <c:pt idx="925">
                  <c:v>66.666667000000004</c:v>
                </c:pt>
                <c:pt idx="926">
                  <c:v>66.666667000000004</c:v>
                </c:pt>
                <c:pt idx="927">
                  <c:v>66.666667000000004</c:v>
                </c:pt>
                <c:pt idx="928">
                  <c:v>66.666667000000004</c:v>
                </c:pt>
                <c:pt idx="929">
                  <c:v>63.333333000000003</c:v>
                </c:pt>
                <c:pt idx="930">
                  <c:v>63.333333000000003</c:v>
                </c:pt>
                <c:pt idx="931">
                  <c:v>60</c:v>
                </c:pt>
                <c:pt idx="932">
                  <c:v>63.333333000000003</c:v>
                </c:pt>
                <c:pt idx="933">
                  <c:v>66.666667000000004</c:v>
                </c:pt>
                <c:pt idx="934">
                  <c:v>63.333333000000003</c:v>
                </c:pt>
                <c:pt idx="935">
                  <c:v>63.333333000000003</c:v>
                </c:pt>
                <c:pt idx="936">
                  <c:v>63.333333000000003</c:v>
                </c:pt>
                <c:pt idx="937">
                  <c:v>60</c:v>
                </c:pt>
                <c:pt idx="938">
                  <c:v>60</c:v>
                </c:pt>
                <c:pt idx="939">
                  <c:v>60</c:v>
                </c:pt>
                <c:pt idx="940">
                  <c:v>60</c:v>
                </c:pt>
                <c:pt idx="941">
                  <c:v>63.333333000000003</c:v>
                </c:pt>
                <c:pt idx="942">
                  <c:v>63.333333000000003</c:v>
                </c:pt>
                <c:pt idx="943">
                  <c:v>60</c:v>
                </c:pt>
                <c:pt idx="944">
                  <c:v>63.333333000000003</c:v>
                </c:pt>
                <c:pt idx="945">
                  <c:v>63.333333000000003</c:v>
                </c:pt>
                <c:pt idx="946">
                  <c:v>60</c:v>
                </c:pt>
                <c:pt idx="947">
                  <c:v>56.666666999999997</c:v>
                </c:pt>
                <c:pt idx="948">
                  <c:v>56.666666999999997</c:v>
                </c:pt>
                <c:pt idx="949">
                  <c:v>56.666666999999997</c:v>
                </c:pt>
                <c:pt idx="950">
                  <c:v>60</c:v>
                </c:pt>
                <c:pt idx="951">
                  <c:v>56.666666999999997</c:v>
                </c:pt>
                <c:pt idx="952">
                  <c:v>60</c:v>
                </c:pt>
                <c:pt idx="953">
                  <c:v>60</c:v>
                </c:pt>
                <c:pt idx="954">
                  <c:v>56.666666999999997</c:v>
                </c:pt>
                <c:pt idx="955">
                  <c:v>60</c:v>
                </c:pt>
                <c:pt idx="956">
                  <c:v>56.666666999999997</c:v>
                </c:pt>
                <c:pt idx="957">
                  <c:v>56.666666999999997</c:v>
                </c:pt>
                <c:pt idx="958">
                  <c:v>53.333333000000003</c:v>
                </c:pt>
                <c:pt idx="959">
                  <c:v>53.333333000000003</c:v>
                </c:pt>
                <c:pt idx="960">
                  <c:v>53.333333000000003</c:v>
                </c:pt>
                <c:pt idx="961">
                  <c:v>56.666666999999997</c:v>
                </c:pt>
                <c:pt idx="962">
                  <c:v>56.666666999999997</c:v>
                </c:pt>
                <c:pt idx="963">
                  <c:v>56.666666999999997</c:v>
                </c:pt>
                <c:pt idx="964">
                  <c:v>56.666666999999997</c:v>
                </c:pt>
                <c:pt idx="965">
                  <c:v>53.333333000000003</c:v>
                </c:pt>
                <c:pt idx="966">
                  <c:v>53.333333000000003</c:v>
                </c:pt>
                <c:pt idx="967">
                  <c:v>53.333333000000003</c:v>
                </c:pt>
                <c:pt idx="968">
                  <c:v>50</c:v>
                </c:pt>
                <c:pt idx="969">
                  <c:v>46.666666999999997</c:v>
                </c:pt>
                <c:pt idx="970">
                  <c:v>43.333333000000003</c:v>
                </c:pt>
                <c:pt idx="971">
                  <c:v>40</c:v>
                </c:pt>
                <c:pt idx="972">
                  <c:v>43.333333000000003</c:v>
                </c:pt>
                <c:pt idx="973">
                  <c:v>46.666666999999997</c:v>
                </c:pt>
                <c:pt idx="974">
                  <c:v>46.666666999999997</c:v>
                </c:pt>
                <c:pt idx="975">
                  <c:v>46.666666999999997</c:v>
                </c:pt>
                <c:pt idx="976">
                  <c:v>50</c:v>
                </c:pt>
                <c:pt idx="977">
                  <c:v>50</c:v>
                </c:pt>
                <c:pt idx="978">
                  <c:v>50</c:v>
                </c:pt>
                <c:pt idx="979">
                  <c:v>53.333333000000003</c:v>
                </c:pt>
                <c:pt idx="980">
                  <c:v>50</c:v>
                </c:pt>
                <c:pt idx="981">
                  <c:v>50</c:v>
                </c:pt>
                <c:pt idx="982">
                  <c:v>46.666666999999997</c:v>
                </c:pt>
                <c:pt idx="983">
                  <c:v>43.333333000000003</c:v>
                </c:pt>
                <c:pt idx="984">
                  <c:v>46.666666999999997</c:v>
                </c:pt>
                <c:pt idx="985">
                  <c:v>46.666666999999997</c:v>
                </c:pt>
                <c:pt idx="986">
                  <c:v>50</c:v>
                </c:pt>
                <c:pt idx="987">
                  <c:v>46.666666999999997</c:v>
                </c:pt>
                <c:pt idx="988">
                  <c:v>50</c:v>
                </c:pt>
                <c:pt idx="989">
                  <c:v>50</c:v>
                </c:pt>
                <c:pt idx="990">
                  <c:v>46.666666999999997</c:v>
                </c:pt>
                <c:pt idx="991">
                  <c:v>43.333333000000003</c:v>
                </c:pt>
                <c:pt idx="992">
                  <c:v>40</c:v>
                </c:pt>
                <c:pt idx="993">
                  <c:v>36.666666999999997</c:v>
                </c:pt>
                <c:pt idx="994">
                  <c:v>36.666666999999997</c:v>
                </c:pt>
                <c:pt idx="995">
                  <c:v>36.666666999999997</c:v>
                </c:pt>
                <c:pt idx="996">
                  <c:v>33.333333000000003</c:v>
                </c:pt>
                <c:pt idx="997">
                  <c:v>36.666666999999997</c:v>
                </c:pt>
                <c:pt idx="998">
                  <c:v>36.666666999999997</c:v>
                </c:pt>
                <c:pt idx="999">
                  <c:v>36.666666999999997</c:v>
                </c:pt>
                <c:pt idx="1000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8C-4145-B131-92380F3611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Sheet1!$A$2:$A$1002</c:f>
              <c:numCache>
                <c:formatCode>General</c:formatCode>
                <c:ptCount val="1001"/>
              </c:numCache>
            </c:numRef>
          </c:cat>
          <c:val>
            <c:numRef>
              <c:f>Sheet1!$C$2:$C$1002</c:f>
              <c:numCache>
                <c:formatCode>General</c:formatCode>
                <c:ptCount val="1001"/>
                <c:pt idx="0">
                  <c:v>77.033559999999994</c:v>
                </c:pt>
                <c:pt idx="1">
                  <c:v>77.026886000000005</c:v>
                </c:pt>
                <c:pt idx="2">
                  <c:v>77.026886000000005</c:v>
                </c:pt>
                <c:pt idx="3">
                  <c:v>77.026886000000005</c:v>
                </c:pt>
                <c:pt idx="4">
                  <c:v>77.168014999999997</c:v>
                </c:pt>
                <c:pt idx="5">
                  <c:v>77.168014999999997</c:v>
                </c:pt>
                <c:pt idx="6">
                  <c:v>77.168014999999997</c:v>
                </c:pt>
                <c:pt idx="7">
                  <c:v>77.168014999999997</c:v>
                </c:pt>
                <c:pt idx="8">
                  <c:v>77.168014999999997</c:v>
                </c:pt>
                <c:pt idx="9">
                  <c:v>77.168014999999997</c:v>
                </c:pt>
                <c:pt idx="10">
                  <c:v>77.168014999999997</c:v>
                </c:pt>
                <c:pt idx="11">
                  <c:v>77.168014999999997</c:v>
                </c:pt>
                <c:pt idx="12">
                  <c:v>77.168014999999997</c:v>
                </c:pt>
                <c:pt idx="13">
                  <c:v>77.168014999999997</c:v>
                </c:pt>
                <c:pt idx="14">
                  <c:v>77.168014999999997</c:v>
                </c:pt>
                <c:pt idx="15">
                  <c:v>77.168014999999997</c:v>
                </c:pt>
                <c:pt idx="16">
                  <c:v>77.168014999999997</c:v>
                </c:pt>
                <c:pt idx="17">
                  <c:v>77.168014999999997</c:v>
                </c:pt>
                <c:pt idx="18">
                  <c:v>77.168014999999997</c:v>
                </c:pt>
                <c:pt idx="19">
                  <c:v>77.168014999999997</c:v>
                </c:pt>
                <c:pt idx="20">
                  <c:v>77.168014999999997</c:v>
                </c:pt>
                <c:pt idx="21">
                  <c:v>77.302475000000001</c:v>
                </c:pt>
                <c:pt idx="22">
                  <c:v>77.302475000000001</c:v>
                </c:pt>
                <c:pt idx="23">
                  <c:v>77.302475000000001</c:v>
                </c:pt>
                <c:pt idx="24">
                  <c:v>77.302475000000001</c:v>
                </c:pt>
                <c:pt idx="25">
                  <c:v>77.302475000000001</c:v>
                </c:pt>
                <c:pt idx="26">
                  <c:v>77.302475000000001</c:v>
                </c:pt>
                <c:pt idx="27">
                  <c:v>77.302475000000001</c:v>
                </c:pt>
                <c:pt idx="28">
                  <c:v>77.302475000000001</c:v>
                </c:pt>
                <c:pt idx="29">
                  <c:v>77.436935000000005</c:v>
                </c:pt>
                <c:pt idx="30">
                  <c:v>77.436935000000005</c:v>
                </c:pt>
                <c:pt idx="31">
                  <c:v>77.436935000000005</c:v>
                </c:pt>
                <c:pt idx="32">
                  <c:v>77.436935000000005</c:v>
                </c:pt>
                <c:pt idx="33">
                  <c:v>77.436935000000005</c:v>
                </c:pt>
                <c:pt idx="34">
                  <c:v>77.436935000000005</c:v>
                </c:pt>
                <c:pt idx="35">
                  <c:v>77.436935000000005</c:v>
                </c:pt>
                <c:pt idx="36">
                  <c:v>77.29383</c:v>
                </c:pt>
                <c:pt idx="37">
                  <c:v>77.29383</c:v>
                </c:pt>
                <c:pt idx="38">
                  <c:v>77.29383</c:v>
                </c:pt>
                <c:pt idx="39">
                  <c:v>77.29383</c:v>
                </c:pt>
                <c:pt idx="40">
                  <c:v>77.29383</c:v>
                </c:pt>
                <c:pt idx="41">
                  <c:v>77.29383</c:v>
                </c:pt>
                <c:pt idx="42">
                  <c:v>77.29383</c:v>
                </c:pt>
                <c:pt idx="43">
                  <c:v>77.29383</c:v>
                </c:pt>
                <c:pt idx="44">
                  <c:v>77.571395999999993</c:v>
                </c:pt>
                <c:pt idx="45">
                  <c:v>77.571395999999993</c:v>
                </c:pt>
                <c:pt idx="46">
                  <c:v>77.571395999999993</c:v>
                </c:pt>
                <c:pt idx="47">
                  <c:v>77.571395999999993</c:v>
                </c:pt>
                <c:pt idx="48">
                  <c:v>77.571395999999993</c:v>
                </c:pt>
                <c:pt idx="49">
                  <c:v>77.571395999999993</c:v>
                </c:pt>
                <c:pt idx="50">
                  <c:v>77.571395999999993</c:v>
                </c:pt>
                <c:pt idx="51">
                  <c:v>77.571395999999993</c:v>
                </c:pt>
                <c:pt idx="52">
                  <c:v>77.571395999999993</c:v>
                </c:pt>
                <c:pt idx="53">
                  <c:v>77.571395999999993</c:v>
                </c:pt>
                <c:pt idx="54">
                  <c:v>77.571395999999993</c:v>
                </c:pt>
                <c:pt idx="55">
                  <c:v>77.571395999999993</c:v>
                </c:pt>
                <c:pt idx="56">
                  <c:v>77.571395999999993</c:v>
                </c:pt>
                <c:pt idx="57">
                  <c:v>77.571395999999993</c:v>
                </c:pt>
                <c:pt idx="58">
                  <c:v>77.571395999999993</c:v>
                </c:pt>
                <c:pt idx="59">
                  <c:v>77.571395999999993</c:v>
                </c:pt>
                <c:pt idx="60">
                  <c:v>77.571395999999993</c:v>
                </c:pt>
                <c:pt idx="61">
                  <c:v>77.560770000000005</c:v>
                </c:pt>
                <c:pt idx="62">
                  <c:v>77.560770000000005</c:v>
                </c:pt>
                <c:pt idx="63">
                  <c:v>77.560770000000005</c:v>
                </c:pt>
                <c:pt idx="64">
                  <c:v>77.705860000000001</c:v>
                </c:pt>
                <c:pt idx="65">
                  <c:v>77.705860000000001</c:v>
                </c:pt>
                <c:pt idx="66">
                  <c:v>77.560770000000005</c:v>
                </c:pt>
                <c:pt idx="67">
                  <c:v>77.560770000000005</c:v>
                </c:pt>
                <c:pt idx="68">
                  <c:v>77.560770000000005</c:v>
                </c:pt>
                <c:pt idx="69">
                  <c:v>77.560770000000005</c:v>
                </c:pt>
                <c:pt idx="70">
                  <c:v>77.560770000000005</c:v>
                </c:pt>
                <c:pt idx="71">
                  <c:v>77.560770000000005</c:v>
                </c:pt>
                <c:pt idx="72">
                  <c:v>77.560770000000005</c:v>
                </c:pt>
                <c:pt idx="73">
                  <c:v>77.560770000000005</c:v>
                </c:pt>
                <c:pt idx="74">
                  <c:v>77.694243999999998</c:v>
                </c:pt>
                <c:pt idx="75">
                  <c:v>77.694243999999998</c:v>
                </c:pt>
                <c:pt idx="76">
                  <c:v>77.548159999999996</c:v>
                </c:pt>
                <c:pt idx="77">
                  <c:v>77.548159999999996</c:v>
                </c:pt>
                <c:pt idx="78">
                  <c:v>77.548159999999996</c:v>
                </c:pt>
                <c:pt idx="79">
                  <c:v>77.694243999999998</c:v>
                </c:pt>
                <c:pt idx="80">
                  <c:v>77.694243999999998</c:v>
                </c:pt>
                <c:pt idx="81">
                  <c:v>77.548159999999996</c:v>
                </c:pt>
                <c:pt idx="82">
                  <c:v>77.548159999999996</c:v>
                </c:pt>
                <c:pt idx="83">
                  <c:v>77.548159999999996</c:v>
                </c:pt>
                <c:pt idx="84">
                  <c:v>77.548159999999996</c:v>
                </c:pt>
                <c:pt idx="85">
                  <c:v>77.548159999999996</c:v>
                </c:pt>
                <c:pt idx="86">
                  <c:v>77.548159999999996</c:v>
                </c:pt>
                <c:pt idx="87">
                  <c:v>77.548159999999996</c:v>
                </c:pt>
                <c:pt idx="88">
                  <c:v>77.548159999999996</c:v>
                </c:pt>
                <c:pt idx="89">
                  <c:v>77.548159999999996</c:v>
                </c:pt>
                <c:pt idx="90">
                  <c:v>77.548159999999996</c:v>
                </c:pt>
                <c:pt idx="91">
                  <c:v>77.548159999999996</c:v>
                </c:pt>
                <c:pt idx="92">
                  <c:v>77.548159999999996</c:v>
                </c:pt>
                <c:pt idx="93">
                  <c:v>77.548159999999996</c:v>
                </c:pt>
                <c:pt idx="94">
                  <c:v>77.548159999999996</c:v>
                </c:pt>
                <c:pt idx="95">
                  <c:v>77.548159999999996</c:v>
                </c:pt>
                <c:pt idx="96">
                  <c:v>77.680639999999997</c:v>
                </c:pt>
                <c:pt idx="97">
                  <c:v>77.680639999999997</c:v>
                </c:pt>
                <c:pt idx="98">
                  <c:v>77.680639999999997</c:v>
                </c:pt>
                <c:pt idx="99">
                  <c:v>77.680639999999997</c:v>
                </c:pt>
                <c:pt idx="100">
                  <c:v>77.680639999999997</c:v>
                </c:pt>
                <c:pt idx="101">
                  <c:v>77.548159999999996</c:v>
                </c:pt>
                <c:pt idx="102">
                  <c:v>77.548159999999996</c:v>
                </c:pt>
                <c:pt idx="103">
                  <c:v>77.548159999999996</c:v>
                </c:pt>
                <c:pt idx="104">
                  <c:v>77.680639999999997</c:v>
                </c:pt>
                <c:pt idx="105">
                  <c:v>77.680639999999997</c:v>
                </c:pt>
                <c:pt idx="106">
                  <c:v>77.680639999999997</c:v>
                </c:pt>
                <c:pt idx="107">
                  <c:v>77.680639999999997</c:v>
                </c:pt>
                <c:pt idx="108">
                  <c:v>77.680639999999997</c:v>
                </c:pt>
                <c:pt idx="109">
                  <c:v>77.680639999999997</c:v>
                </c:pt>
                <c:pt idx="110">
                  <c:v>77.680639999999997</c:v>
                </c:pt>
                <c:pt idx="111">
                  <c:v>77.533569999999997</c:v>
                </c:pt>
                <c:pt idx="112">
                  <c:v>77.533569999999997</c:v>
                </c:pt>
                <c:pt idx="113">
                  <c:v>77.533569999999997</c:v>
                </c:pt>
                <c:pt idx="114">
                  <c:v>77.533569999999997</c:v>
                </c:pt>
                <c:pt idx="115">
                  <c:v>77.533569999999997</c:v>
                </c:pt>
                <c:pt idx="116">
                  <c:v>77.533569999999997</c:v>
                </c:pt>
                <c:pt idx="117">
                  <c:v>77.533569999999997</c:v>
                </c:pt>
                <c:pt idx="118">
                  <c:v>77.533569999999997</c:v>
                </c:pt>
                <c:pt idx="119">
                  <c:v>77.533569999999997</c:v>
                </c:pt>
                <c:pt idx="120">
                  <c:v>77.533569999999997</c:v>
                </c:pt>
                <c:pt idx="121">
                  <c:v>77.533569999999997</c:v>
                </c:pt>
                <c:pt idx="122">
                  <c:v>77.533569999999997</c:v>
                </c:pt>
                <c:pt idx="123">
                  <c:v>77.533569999999997</c:v>
                </c:pt>
                <c:pt idx="124">
                  <c:v>77.533569999999997</c:v>
                </c:pt>
                <c:pt idx="125">
                  <c:v>77.533569999999997</c:v>
                </c:pt>
                <c:pt idx="126">
                  <c:v>77.533569999999997</c:v>
                </c:pt>
                <c:pt idx="127">
                  <c:v>77.533569999999997</c:v>
                </c:pt>
                <c:pt idx="128">
                  <c:v>77.533569999999997</c:v>
                </c:pt>
                <c:pt idx="129">
                  <c:v>77.533569999999997</c:v>
                </c:pt>
                <c:pt idx="130">
                  <c:v>77.533569999999997</c:v>
                </c:pt>
                <c:pt idx="131">
                  <c:v>77.533569999999997</c:v>
                </c:pt>
                <c:pt idx="132">
                  <c:v>77.533569999999997</c:v>
                </c:pt>
                <c:pt idx="133">
                  <c:v>77.533569999999997</c:v>
                </c:pt>
                <c:pt idx="134">
                  <c:v>77.533569999999997</c:v>
                </c:pt>
                <c:pt idx="135">
                  <c:v>77.533569999999997</c:v>
                </c:pt>
                <c:pt idx="136">
                  <c:v>77.533569999999997</c:v>
                </c:pt>
                <c:pt idx="137">
                  <c:v>77.533569999999997</c:v>
                </c:pt>
                <c:pt idx="138">
                  <c:v>77.533569999999997</c:v>
                </c:pt>
                <c:pt idx="139">
                  <c:v>77.533569999999997</c:v>
                </c:pt>
                <c:pt idx="140">
                  <c:v>77.533569999999997</c:v>
                </c:pt>
                <c:pt idx="141">
                  <c:v>77.533569999999997</c:v>
                </c:pt>
                <c:pt idx="142">
                  <c:v>77.533569999999997</c:v>
                </c:pt>
                <c:pt idx="143">
                  <c:v>77.533569999999997</c:v>
                </c:pt>
                <c:pt idx="144">
                  <c:v>77.533569999999997</c:v>
                </c:pt>
                <c:pt idx="145">
                  <c:v>77.533569999999997</c:v>
                </c:pt>
                <c:pt idx="146">
                  <c:v>77.386499999999998</c:v>
                </c:pt>
                <c:pt idx="147">
                  <c:v>77.386499999999998</c:v>
                </c:pt>
                <c:pt idx="148">
                  <c:v>77.386499999999998</c:v>
                </c:pt>
                <c:pt idx="149">
                  <c:v>77.533569999999997</c:v>
                </c:pt>
                <c:pt idx="150">
                  <c:v>77.533569999999997</c:v>
                </c:pt>
                <c:pt idx="151">
                  <c:v>77.533569999999997</c:v>
                </c:pt>
                <c:pt idx="152">
                  <c:v>77.533569999999997</c:v>
                </c:pt>
                <c:pt idx="153">
                  <c:v>77.533569999999997</c:v>
                </c:pt>
                <c:pt idx="154">
                  <c:v>77.533569999999997</c:v>
                </c:pt>
                <c:pt idx="155">
                  <c:v>77.533569999999997</c:v>
                </c:pt>
                <c:pt idx="156">
                  <c:v>77.386499999999998</c:v>
                </c:pt>
                <c:pt idx="157">
                  <c:v>77.386499999999998</c:v>
                </c:pt>
                <c:pt idx="158">
                  <c:v>77.386499999999998</c:v>
                </c:pt>
                <c:pt idx="159">
                  <c:v>77.533569999999997</c:v>
                </c:pt>
                <c:pt idx="160">
                  <c:v>77.533569999999997</c:v>
                </c:pt>
                <c:pt idx="161">
                  <c:v>77.533569999999997</c:v>
                </c:pt>
                <c:pt idx="162">
                  <c:v>77.533569999999997</c:v>
                </c:pt>
                <c:pt idx="163">
                  <c:v>77.533569999999997</c:v>
                </c:pt>
                <c:pt idx="164">
                  <c:v>77.533569999999997</c:v>
                </c:pt>
                <c:pt idx="165">
                  <c:v>77.533569999999997</c:v>
                </c:pt>
                <c:pt idx="166">
                  <c:v>77.386499999999998</c:v>
                </c:pt>
                <c:pt idx="167">
                  <c:v>77.386499999999998</c:v>
                </c:pt>
                <c:pt idx="168">
                  <c:v>77.386499999999998</c:v>
                </c:pt>
                <c:pt idx="169">
                  <c:v>77.386499999999998</c:v>
                </c:pt>
                <c:pt idx="170">
                  <c:v>77.386499999999998</c:v>
                </c:pt>
                <c:pt idx="171">
                  <c:v>77.386499999999998</c:v>
                </c:pt>
                <c:pt idx="172">
                  <c:v>77.386499999999998</c:v>
                </c:pt>
                <c:pt idx="173">
                  <c:v>77.386499999999998</c:v>
                </c:pt>
                <c:pt idx="174">
                  <c:v>77.386499999999998</c:v>
                </c:pt>
                <c:pt idx="175">
                  <c:v>77.386499999999998</c:v>
                </c:pt>
                <c:pt idx="176">
                  <c:v>77.386499999999998</c:v>
                </c:pt>
                <c:pt idx="177">
                  <c:v>77.386499999999998</c:v>
                </c:pt>
                <c:pt idx="178">
                  <c:v>77.386499999999998</c:v>
                </c:pt>
                <c:pt idx="179">
                  <c:v>77.386499999999998</c:v>
                </c:pt>
                <c:pt idx="180">
                  <c:v>77.386499999999998</c:v>
                </c:pt>
                <c:pt idx="181">
                  <c:v>77.386499999999998</c:v>
                </c:pt>
                <c:pt idx="182">
                  <c:v>77.386499999999998</c:v>
                </c:pt>
                <c:pt idx="183">
                  <c:v>77.386499999999998</c:v>
                </c:pt>
                <c:pt idx="184">
                  <c:v>77.386499999999998</c:v>
                </c:pt>
                <c:pt idx="185">
                  <c:v>77.386499999999998</c:v>
                </c:pt>
                <c:pt idx="186">
                  <c:v>77.386499999999998</c:v>
                </c:pt>
                <c:pt idx="187">
                  <c:v>77.386499999999998</c:v>
                </c:pt>
                <c:pt idx="188">
                  <c:v>77.386499999999998</c:v>
                </c:pt>
                <c:pt idx="189">
                  <c:v>77.386499999999998</c:v>
                </c:pt>
                <c:pt idx="190">
                  <c:v>77.386499999999998</c:v>
                </c:pt>
                <c:pt idx="191">
                  <c:v>77.386499999999998</c:v>
                </c:pt>
                <c:pt idx="192">
                  <c:v>77.386499999999998</c:v>
                </c:pt>
                <c:pt idx="193">
                  <c:v>77.386499999999998</c:v>
                </c:pt>
                <c:pt idx="194">
                  <c:v>77.533569999999997</c:v>
                </c:pt>
                <c:pt idx="195">
                  <c:v>77.533569999999997</c:v>
                </c:pt>
                <c:pt idx="196">
                  <c:v>77.533569999999997</c:v>
                </c:pt>
                <c:pt idx="197">
                  <c:v>77.533569999999997</c:v>
                </c:pt>
                <c:pt idx="198">
                  <c:v>77.533569999999997</c:v>
                </c:pt>
                <c:pt idx="199">
                  <c:v>77.533569999999997</c:v>
                </c:pt>
                <c:pt idx="200">
                  <c:v>77.533569999999997</c:v>
                </c:pt>
                <c:pt idx="201">
                  <c:v>77.533569999999997</c:v>
                </c:pt>
                <c:pt idx="202">
                  <c:v>77.533569999999997</c:v>
                </c:pt>
                <c:pt idx="203">
                  <c:v>77.533569999999997</c:v>
                </c:pt>
                <c:pt idx="204">
                  <c:v>77.665053999999998</c:v>
                </c:pt>
                <c:pt idx="205">
                  <c:v>77.665053999999998</c:v>
                </c:pt>
                <c:pt idx="206">
                  <c:v>77.533569999999997</c:v>
                </c:pt>
                <c:pt idx="207">
                  <c:v>77.533569999999997</c:v>
                </c:pt>
                <c:pt idx="208">
                  <c:v>77.533569999999997</c:v>
                </c:pt>
                <c:pt idx="209">
                  <c:v>77.533569999999997</c:v>
                </c:pt>
                <c:pt idx="210">
                  <c:v>77.533569999999997</c:v>
                </c:pt>
                <c:pt idx="211">
                  <c:v>77.533569999999997</c:v>
                </c:pt>
                <c:pt idx="212">
                  <c:v>77.533569999999997</c:v>
                </c:pt>
                <c:pt idx="213">
                  <c:v>77.533569999999997</c:v>
                </c:pt>
                <c:pt idx="214">
                  <c:v>77.533569999999997</c:v>
                </c:pt>
                <c:pt idx="215">
                  <c:v>77.533569999999997</c:v>
                </c:pt>
                <c:pt idx="216">
                  <c:v>77.533569999999997</c:v>
                </c:pt>
                <c:pt idx="217">
                  <c:v>77.533569999999997</c:v>
                </c:pt>
                <c:pt idx="218">
                  <c:v>77.533569999999997</c:v>
                </c:pt>
                <c:pt idx="219">
                  <c:v>77.533569999999997</c:v>
                </c:pt>
                <c:pt idx="220">
                  <c:v>77.533569999999997</c:v>
                </c:pt>
                <c:pt idx="221">
                  <c:v>77.533569999999997</c:v>
                </c:pt>
                <c:pt idx="222">
                  <c:v>77.533569999999997</c:v>
                </c:pt>
                <c:pt idx="223">
                  <c:v>77.533569999999997</c:v>
                </c:pt>
                <c:pt idx="224">
                  <c:v>77.533569999999997</c:v>
                </c:pt>
                <c:pt idx="225">
                  <c:v>77.533569999999997</c:v>
                </c:pt>
                <c:pt idx="226">
                  <c:v>77.533569999999997</c:v>
                </c:pt>
                <c:pt idx="227">
                  <c:v>77.533569999999997</c:v>
                </c:pt>
                <c:pt idx="228">
                  <c:v>77.533569999999997</c:v>
                </c:pt>
                <c:pt idx="229">
                  <c:v>77.533569999999997</c:v>
                </c:pt>
                <c:pt idx="230">
                  <c:v>77.533569999999997</c:v>
                </c:pt>
                <c:pt idx="231">
                  <c:v>77.533569999999997</c:v>
                </c:pt>
                <c:pt idx="232">
                  <c:v>77.533569999999997</c:v>
                </c:pt>
                <c:pt idx="233">
                  <c:v>77.533569999999997</c:v>
                </c:pt>
                <c:pt idx="234">
                  <c:v>77.680639999999997</c:v>
                </c:pt>
                <c:pt idx="235">
                  <c:v>77.680639999999997</c:v>
                </c:pt>
                <c:pt idx="236">
                  <c:v>77.533569999999997</c:v>
                </c:pt>
                <c:pt idx="237">
                  <c:v>77.533569999999997</c:v>
                </c:pt>
                <c:pt idx="238">
                  <c:v>77.533569999999997</c:v>
                </c:pt>
                <c:pt idx="239">
                  <c:v>77.533569999999997</c:v>
                </c:pt>
                <c:pt idx="240">
                  <c:v>77.533569999999997</c:v>
                </c:pt>
                <c:pt idx="241">
                  <c:v>77.533569999999997</c:v>
                </c:pt>
                <c:pt idx="242">
                  <c:v>77.533569999999997</c:v>
                </c:pt>
                <c:pt idx="243">
                  <c:v>77.533569999999997</c:v>
                </c:pt>
                <c:pt idx="244">
                  <c:v>77.680639999999997</c:v>
                </c:pt>
                <c:pt idx="245">
                  <c:v>77.680639999999997</c:v>
                </c:pt>
                <c:pt idx="246">
                  <c:v>77.680639999999997</c:v>
                </c:pt>
                <c:pt idx="247">
                  <c:v>77.680639999999997</c:v>
                </c:pt>
                <c:pt idx="248">
                  <c:v>77.680639999999997</c:v>
                </c:pt>
                <c:pt idx="249">
                  <c:v>77.813119999999998</c:v>
                </c:pt>
                <c:pt idx="250">
                  <c:v>77.813119999999998</c:v>
                </c:pt>
                <c:pt idx="251">
                  <c:v>77.680639999999997</c:v>
                </c:pt>
                <c:pt idx="252">
                  <c:v>77.680639999999997</c:v>
                </c:pt>
                <c:pt idx="253">
                  <c:v>77.680639999999997</c:v>
                </c:pt>
                <c:pt idx="254">
                  <c:v>77.680639999999997</c:v>
                </c:pt>
                <c:pt idx="255">
                  <c:v>77.680639999999997</c:v>
                </c:pt>
                <c:pt idx="256">
                  <c:v>77.813119999999998</c:v>
                </c:pt>
                <c:pt idx="257">
                  <c:v>77.813119999999998</c:v>
                </c:pt>
                <c:pt idx="258">
                  <c:v>77.813119999999998</c:v>
                </c:pt>
                <c:pt idx="259">
                  <c:v>77.680639999999997</c:v>
                </c:pt>
                <c:pt idx="260">
                  <c:v>77.680639999999997</c:v>
                </c:pt>
                <c:pt idx="261">
                  <c:v>77.680639999999997</c:v>
                </c:pt>
                <c:pt idx="262">
                  <c:v>77.680639999999997</c:v>
                </c:pt>
                <c:pt idx="263">
                  <c:v>77.680639999999997</c:v>
                </c:pt>
                <c:pt idx="264">
                  <c:v>77.813119999999998</c:v>
                </c:pt>
                <c:pt idx="265">
                  <c:v>77.813119999999998</c:v>
                </c:pt>
                <c:pt idx="266">
                  <c:v>77.680639999999997</c:v>
                </c:pt>
                <c:pt idx="267">
                  <c:v>77.680639999999997</c:v>
                </c:pt>
                <c:pt idx="268">
                  <c:v>77.680639999999997</c:v>
                </c:pt>
                <c:pt idx="269">
                  <c:v>77.813119999999998</c:v>
                </c:pt>
                <c:pt idx="270">
                  <c:v>77.813119999999998</c:v>
                </c:pt>
                <c:pt idx="271">
                  <c:v>77.813119999999998</c:v>
                </c:pt>
                <c:pt idx="272">
                  <c:v>77.813119999999998</c:v>
                </c:pt>
                <c:pt idx="273">
                  <c:v>77.813119999999998</c:v>
                </c:pt>
                <c:pt idx="274">
                  <c:v>77.813119999999998</c:v>
                </c:pt>
                <c:pt idx="275">
                  <c:v>77.813119999999998</c:v>
                </c:pt>
                <c:pt idx="276">
                  <c:v>77.665053999999998</c:v>
                </c:pt>
                <c:pt idx="277">
                  <c:v>77.665053999999998</c:v>
                </c:pt>
                <c:pt idx="278">
                  <c:v>77.665053999999998</c:v>
                </c:pt>
                <c:pt idx="279">
                  <c:v>77.813119999999998</c:v>
                </c:pt>
                <c:pt idx="280">
                  <c:v>77.813119999999998</c:v>
                </c:pt>
                <c:pt idx="281">
                  <c:v>77.665053999999998</c:v>
                </c:pt>
                <c:pt idx="282">
                  <c:v>77.665053999999998</c:v>
                </c:pt>
                <c:pt idx="283">
                  <c:v>77.665053999999998</c:v>
                </c:pt>
                <c:pt idx="284">
                  <c:v>77.665053999999998</c:v>
                </c:pt>
                <c:pt idx="285">
                  <c:v>77.665053999999998</c:v>
                </c:pt>
                <c:pt idx="286">
                  <c:v>77.665053999999998</c:v>
                </c:pt>
                <c:pt idx="287">
                  <c:v>77.665053999999998</c:v>
                </c:pt>
                <c:pt idx="288">
                  <c:v>77.665053999999998</c:v>
                </c:pt>
                <c:pt idx="289">
                  <c:v>77.665053999999998</c:v>
                </c:pt>
                <c:pt idx="290">
                  <c:v>77.665053999999998</c:v>
                </c:pt>
                <c:pt idx="291">
                  <c:v>77.665053999999998</c:v>
                </c:pt>
                <c:pt idx="292">
                  <c:v>77.665053999999998</c:v>
                </c:pt>
                <c:pt idx="293">
                  <c:v>77.665053999999998</c:v>
                </c:pt>
                <c:pt idx="294">
                  <c:v>77.665053999999998</c:v>
                </c:pt>
                <c:pt idx="295">
                  <c:v>77.665053999999998</c:v>
                </c:pt>
                <c:pt idx="296">
                  <c:v>77.665053999999998</c:v>
                </c:pt>
                <c:pt idx="297">
                  <c:v>77.665053999999998</c:v>
                </c:pt>
                <c:pt idx="298">
                  <c:v>77.665053999999998</c:v>
                </c:pt>
                <c:pt idx="299">
                  <c:v>77.665053999999998</c:v>
                </c:pt>
                <c:pt idx="300">
                  <c:v>77.665053999999998</c:v>
                </c:pt>
                <c:pt idx="301">
                  <c:v>77.665053999999998</c:v>
                </c:pt>
                <c:pt idx="302">
                  <c:v>77.665053999999998</c:v>
                </c:pt>
                <c:pt idx="303">
                  <c:v>77.665053999999998</c:v>
                </c:pt>
                <c:pt idx="304">
                  <c:v>77.665053999999998</c:v>
                </c:pt>
                <c:pt idx="305">
                  <c:v>77.665053999999998</c:v>
                </c:pt>
                <c:pt idx="306">
                  <c:v>77.665053999999998</c:v>
                </c:pt>
                <c:pt idx="307">
                  <c:v>77.665053999999998</c:v>
                </c:pt>
                <c:pt idx="308">
                  <c:v>77.665053999999998</c:v>
                </c:pt>
                <c:pt idx="309">
                  <c:v>77.665053999999998</c:v>
                </c:pt>
                <c:pt idx="310">
                  <c:v>77.665053999999998</c:v>
                </c:pt>
                <c:pt idx="311">
                  <c:v>77.665053999999998</c:v>
                </c:pt>
                <c:pt idx="312">
                  <c:v>77.665053999999998</c:v>
                </c:pt>
                <c:pt idx="313">
                  <c:v>77.665053999999998</c:v>
                </c:pt>
                <c:pt idx="314">
                  <c:v>77.813119999999998</c:v>
                </c:pt>
                <c:pt idx="315">
                  <c:v>77.813119999999998</c:v>
                </c:pt>
                <c:pt idx="316">
                  <c:v>77.813119999999998</c:v>
                </c:pt>
                <c:pt idx="317">
                  <c:v>77.813119999999998</c:v>
                </c:pt>
                <c:pt idx="318">
                  <c:v>77.813119999999998</c:v>
                </c:pt>
                <c:pt idx="319">
                  <c:v>77.813119999999998</c:v>
                </c:pt>
                <c:pt idx="320">
                  <c:v>77.813119999999998</c:v>
                </c:pt>
                <c:pt idx="321">
                  <c:v>77.665053999999998</c:v>
                </c:pt>
                <c:pt idx="322">
                  <c:v>77.665053999999998</c:v>
                </c:pt>
                <c:pt idx="323">
                  <c:v>77.665053999999998</c:v>
                </c:pt>
                <c:pt idx="324">
                  <c:v>77.813119999999998</c:v>
                </c:pt>
                <c:pt idx="325">
                  <c:v>77.813119999999998</c:v>
                </c:pt>
                <c:pt idx="326">
                  <c:v>77.813119999999998</c:v>
                </c:pt>
                <c:pt idx="327">
                  <c:v>77.813119999999998</c:v>
                </c:pt>
                <c:pt idx="328">
                  <c:v>77.813119999999998</c:v>
                </c:pt>
                <c:pt idx="329">
                  <c:v>77.813119999999998</c:v>
                </c:pt>
                <c:pt idx="330">
                  <c:v>77.813119999999998</c:v>
                </c:pt>
                <c:pt idx="331">
                  <c:v>77.945599999999999</c:v>
                </c:pt>
                <c:pt idx="332">
                  <c:v>77.945599999999999</c:v>
                </c:pt>
                <c:pt idx="333">
                  <c:v>77.945599999999999</c:v>
                </c:pt>
                <c:pt idx="334">
                  <c:v>77.945599999999999</c:v>
                </c:pt>
                <c:pt idx="335">
                  <c:v>77.945599999999999</c:v>
                </c:pt>
                <c:pt idx="336">
                  <c:v>77.945599999999999</c:v>
                </c:pt>
                <c:pt idx="337">
                  <c:v>77.945599999999999</c:v>
                </c:pt>
                <c:pt idx="338">
                  <c:v>77.945599999999999</c:v>
                </c:pt>
                <c:pt idx="339">
                  <c:v>77.945599999999999</c:v>
                </c:pt>
                <c:pt idx="340">
                  <c:v>77.945599999999999</c:v>
                </c:pt>
                <c:pt idx="341">
                  <c:v>77.796549999999996</c:v>
                </c:pt>
                <c:pt idx="342">
                  <c:v>77.796549999999996</c:v>
                </c:pt>
                <c:pt idx="343">
                  <c:v>77.796549999999996</c:v>
                </c:pt>
                <c:pt idx="344">
                  <c:v>77.945599999999999</c:v>
                </c:pt>
                <c:pt idx="345">
                  <c:v>77.945599999999999</c:v>
                </c:pt>
                <c:pt idx="346">
                  <c:v>77.796549999999996</c:v>
                </c:pt>
                <c:pt idx="347">
                  <c:v>77.796549999999996</c:v>
                </c:pt>
                <c:pt idx="348">
                  <c:v>77.796549999999996</c:v>
                </c:pt>
                <c:pt idx="349">
                  <c:v>77.945599999999999</c:v>
                </c:pt>
                <c:pt idx="350">
                  <c:v>77.945599999999999</c:v>
                </c:pt>
                <c:pt idx="351">
                  <c:v>77.945599999999999</c:v>
                </c:pt>
                <c:pt idx="352">
                  <c:v>77.945599999999999</c:v>
                </c:pt>
                <c:pt idx="353">
                  <c:v>77.945599999999999</c:v>
                </c:pt>
                <c:pt idx="354">
                  <c:v>77.945599999999999</c:v>
                </c:pt>
                <c:pt idx="355">
                  <c:v>77.945599999999999</c:v>
                </c:pt>
                <c:pt idx="356">
                  <c:v>77.945599999999999</c:v>
                </c:pt>
                <c:pt idx="357">
                  <c:v>77.945599999999999</c:v>
                </c:pt>
                <c:pt idx="358">
                  <c:v>77.945599999999999</c:v>
                </c:pt>
                <c:pt idx="359">
                  <c:v>77.945599999999999</c:v>
                </c:pt>
                <c:pt idx="360">
                  <c:v>77.945599999999999</c:v>
                </c:pt>
                <c:pt idx="361">
                  <c:v>77.945599999999999</c:v>
                </c:pt>
                <c:pt idx="362">
                  <c:v>77.945599999999999</c:v>
                </c:pt>
                <c:pt idx="363">
                  <c:v>77.945599999999999</c:v>
                </c:pt>
                <c:pt idx="364">
                  <c:v>77.945599999999999</c:v>
                </c:pt>
                <c:pt idx="365">
                  <c:v>77.945599999999999</c:v>
                </c:pt>
                <c:pt idx="366">
                  <c:v>77.796549999999996</c:v>
                </c:pt>
                <c:pt idx="367">
                  <c:v>77.796549999999996</c:v>
                </c:pt>
                <c:pt idx="368">
                  <c:v>77.796549999999996</c:v>
                </c:pt>
                <c:pt idx="369">
                  <c:v>78.07808</c:v>
                </c:pt>
                <c:pt idx="370">
                  <c:v>78.07808</c:v>
                </c:pt>
                <c:pt idx="371">
                  <c:v>77.945599999999999</c:v>
                </c:pt>
                <c:pt idx="372">
                  <c:v>77.945599999999999</c:v>
                </c:pt>
                <c:pt idx="373">
                  <c:v>77.945599999999999</c:v>
                </c:pt>
                <c:pt idx="374">
                  <c:v>78.07808</c:v>
                </c:pt>
                <c:pt idx="375">
                  <c:v>78.07808</c:v>
                </c:pt>
                <c:pt idx="376">
                  <c:v>78.07808</c:v>
                </c:pt>
                <c:pt idx="377">
                  <c:v>78.07808</c:v>
                </c:pt>
                <c:pt idx="378">
                  <c:v>78.07808</c:v>
                </c:pt>
                <c:pt idx="379">
                  <c:v>78.07808</c:v>
                </c:pt>
                <c:pt idx="380">
                  <c:v>78.07808</c:v>
                </c:pt>
                <c:pt idx="381">
                  <c:v>78.210555999999997</c:v>
                </c:pt>
                <c:pt idx="382">
                  <c:v>78.210555999999997</c:v>
                </c:pt>
                <c:pt idx="383">
                  <c:v>78.210555999999997</c:v>
                </c:pt>
                <c:pt idx="384">
                  <c:v>78.210555999999997</c:v>
                </c:pt>
                <c:pt idx="385">
                  <c:v>78.210555999999997</c:v>
                </c:pt>
                <c:pt idx="386">
                  <c:v>78.210555999999997</c:v>
                </c:pt>
                <c:pt idx="387">
                  <c:v>78.210555999999997</c:v>
                </c:pt>
                <c:pt idx="388">
                  <c:v>78.210555999999997</c:v>
                </c:pt>
                <c:pt idx="389">
                  <c:v>78.059529999999995</c:v>
                </c:pt>
                <c:pt idx="390">
                  <c:v>78.059529999999995</c:v>
                </c:pt>
                <c:pt idx="391">
                  <c:v>78.059529999999995</c:v>
                </c:pt>
                <c:pt idx="392">
                  <c:v>78.059529999999995</c:v>
                </c:pt>
                <c:pt idx="393">
                  <c:v>78.059529999999995</c:v>
                </c:pt>
                <c:pt idx="394">
                  <c:v>78.059529999999995</c:v>
                </c:pt>
                <c:pt idx="395">
                  <c:v>78.059529999999995</c:v>
                </c:pt>
                <c:pt idx="396">
                  <c:v>77.908500000000004</c:v>
                </c:pt>
                <c:pt idx="397">
                  <c:v>77.908500000000004</c:v>
                </c:pt>
                <c:pt idx="398">
                  <c:v>77.908500000000004</c:v>
                </c:pt>
                <c:pt idx="399">
                  <c:v>77.908500000000004</c:v>
                </c:pt>
                <c:pt idx="400">
                  <c:v>77.908500000000004</c:v>
                </c:pt>
                <c:pt idx="401">
                  <c:v>77.778000000000006</c:v>
                </c:pt>
                <c:pt idx="402">
                  <c:v>77.778000000000006</c:v>
                </c:pt>
                <c:pt idx="403">
                  <c:v>77.778000000000006</c:v>
                </c:pt>
                <c:pt idx="404">
                  <c:v>77.647499999999994</c:v>
                </c:pt>
                <c:pt idx="405">
                  <c:v>77.647499999999994</c:v>
                </c:pt>
                <c:pt idx="406">
                  <c:v>77.647499999999994</c:v>
                </c:pt>
                <c:pt idx="407">
                  <c:v>77.647499999999994</c:v>
                </c:pt>
                <c:pt idx="408">
                  <c:v>77.647499999999994</c:v>
                </c:pt>
                <c:pt idx="409">
                  <c:v>77.647499999999994</c:v>
                </c:pt>
                <c:pt idx="410">
                  <c:v>77.647499999999994</c:v>
                </c:pt>
                <c:pt idx="411">
                  <c:v>77.647499999999994</c:v>
                </c:pt>
                <c:pt idx="412">
                  <c:v>77.647499999999994</c:v>
                </c:pt>
                <c:pt idx="413">
                  <c:v>77.647499999999994</c:v>
                </c:pt>
                <c:pt idx="414">
                  <c:v>77.516999999999996</c:v>
                </c:pt>
                <c:pt idx="415">
                  <c:v>77.516999999999996</c:v>
                </c:pt>
                <c:pt idx="416">
                  <c:v>77.516999999999996</c:v>
                </c:pt>
                <c:pt idx="417">
                  <c:v>77.516999999999996</c:v>
                </c:pt>
                <c:pt idx="418">
                  <c:v>77.516999999999996</c:v>
                </c:pt>
                <c:pt idx="419">
                  <c:v>77.386499999999998</c:v>
                </c:pt>
                <c:pt idx="420">
                  <c:v>77.386499999999998</c:v>
                </c:pt>
                <c:pt idx="421">
                  <c:v>77.386499999999998</c:v>
                </c:pt>
                <c:pt idx="422">
                  <c:v>77.386499999999998</c:v>
                </c:pt>
                <c:pt idx="423">
                  <c:v>77.386499999999998</c:v>
                </c:pt>
                <c:pt idx="424">
                  <c:v>77.256</c:v>
                </c:pt>
                <c:pt idx="425">
                  <c:v>77.256</c:v>
                </c:pt>
                <c:pt idx="426">
                  <c:v>77.256</c:v>
                </c:pt>
                <c:pt idx="427">
                  <c:v>77.256</c:v>
                </c:pt>
                <c:pt idx="428">
                  <c:v>77.256</c:v>
                </c:pt>
                <c:pt idx="429">
                  <c:v>77.402084000000002</c:v>
                </c:pt>
                <c:pt idx="430">
                  <c:v>77.402084000000002</c:v>
                </c:pt>
                <c:pt idx="431">
                  <c:v>77.270589999999999</c:v>
                </c:pt>
                <c:pt idx="432">
                  <c:v>77.270589999999999</c:v>
                </c:pt>
                <c:pt idx="433">
                  <c:v>77.270589999999999</c:v>
                </c:pt>
                <c:pt idx="434">
                  <c:v>77.139099999999999</c:v>
                </c:pt>
                <c:pt idx="435">
                  <c:v>77.139099999999999</c:v>
                </c:pt>
                <c:pt idx="436">
                  <c:v>77.139099999999999</c:v>
                </c:pt>
                <c:pt idx="437">
                  <c:v>77.139099999999999</c:v>
                </c:pt>
                <c:pt idx="438">
                  <c:v>76.864500000000007</c:v>
                </c:pt>
                <c:pt idx="439">
                  <c:v>76.864500000000007</c:v>
                </c:pt>
                <c:pt idx="440">
                  <c:v>76.864500000000007</c:v>
                </c:pt>
                <c:pt idx="441">
                  <c:v>76.864500000000007</c:v>
                </c:pt>
                <c:pt idx="442">
                  <c:v>76.864500000000007</c:v>
                </c:pt>
                <c:pt idx="443">
                  <c:v>76.864500000000007</c:v>
                </c:pt>
                <c:pt idx="444">
                  <c:v>76.864500000000007</c:v>
                </c:pt>
                <c:pt idx="445">
                  <c:v>76.864500000000007</c:v>
                </c:pt>
                <c:pt idx="446">
                  <c:v>76.603499999999997</c:v>
                </c:pt>
                <c:pt idx="447">
                  <c:v>76.603499999999997</c:v>
                </c:pt>
                <c:pt idx="448">
                  <c:v>76.603499999999997</c:v>
                </c:pt>
                <c:pt idx="449">
                  <c:v>76.876114000000001</c:v>
                </c:pt>
                <c:pt idx="450">
                  <c:v>76.876114000000001</c:v>
                </c:pt>
                <c:pt idx="451">
                  <c:v>76.603499999999997</c:v>
                </c:pt>
                <c:pt idx="452">
                  <c:v>76.603499999999997</c:v>
                </c:pt>
                <c:pt idx="453">
                  <c:v>76.603499999999997</c:v>
                </c:pt>
                <c:pt idx="454">
                  <c:v>76.744630000000001</c:v>
                </c:pt>
                <c:pt idx="455">
                  <c:v>76.744630000000001</c:v>
                </c:pt>
                <c:pt idx="456">
                  <c:v>76.603499999999997</c:v>
                </c:pt>
                <c:pt idx="457">
                  <c:v>76.603499999999997</c:v>
                </c:pt>
                <c:pt idx="458">
                  <c:v>76.603499999999997</c:v>
                </c:pt>
                <c:pt idx="459">
                  <c:v>76.613144000000005</c:v>
                </c:pt>
                <c:pt idx="460">
                  <c:v>76.613144000000005</c:v>
                </c:pt>
                <c:pt idx="461">
                  <c:v>76.472999999999999</c:v>
                </c:pt>
                <c:pt idx="462">
                  <c:v>76.472999999999999</c:v>
                </c:pt>
                <c:pt idx="463">
                  <c:v>76.472999999999999</c:v>
                </c:pt>
                <c:pt idx="464">
                  <c:v>76.481650000000002</c:v>
                </c:pt>
                <c:pt idx="465">
                  <c:v>76.481650000000002</c:v>
                </c:pt>
                <c:pt idx="466">
                  <c:v>76.481650000000002</c:v>
                </c:pt>
                <c:pt idx="467">
                  <c:v>76.481650000000002</c:v>
                </c:pt>
                <c:pt idx="468">
                  <c:v>76.481650000000002</c:v>
                </c:pt>
                <c:pt idx="469">
                  <c:v>76.350160000000002</c:v>
                </c:pt>
                <c:pt idx="470">
                  <c:v>76.350160000000002</c:v>
                </c:pt>
                <c:pt idx="471">
                  <c:v>76.350160000000002</c:v>
                </c:pt>
                <c:pt idx="472">
                  <c:v>76.350160000000002</c:v>
                </c:pt>
                <c:pt idx="473">
                  <c:v>76.350160000000002</c:v>
                </c:pt>
                <c:pt idx="474">
                  <c:v>76.488320000000002</c:v>
                </c:pt>
                <c:pt idx="475">
                  <c:v>76.488320000000002</c:v>
                </c:pt>
                <c:pt idx="476">
                  <c:v>76.218670000000003</c:v>
                </c:pt>
                <c:pt idx="477">
                  <c:v>76.218670000000003</c:v>
                </c:pt>
                <c:pt idx="478">
                  <c:v>76.218670000000003</c:v>
                </c:pt>
                <c:pt idx="479">
                  <c:v>76.355834999999999</c:v>
                </c:pt>
                <c:pt idx="480">
                  <c:v>76.355834999999999</c:v>
                </c:pt>
                <c:pt idx="481">
                  <c:v>76.218670000000003</c:v>
                </c:pt>
                <c:pt idx="482">
                  <c:v>76.218670000000003</c:v>
                </c:pt>
                <c:pt idx="483">
                  <c:v>76.218670000000003</c:v>
                </c:pt>
                <c:pt idx="484">
                  <c:v>76.22336</c:v>
                </c:pt>
                <c:pt idx="485">
                  <c:v>76.22336</c:v>
                </c:pt>
                <c:pt idx="486">
                  <c:v>76.22336</c:v>
                </c:pt>
                <c:pt idx="487">
                  <c:v>76.22336</c:v>
                </c:pt>
                <c:pt idx="488">
                  <c:v>76.22336</c:v>
                </c:pt>
                <c:pt idx="489">
                  <c:v>76.22336</c:v>
                </c:pt>
                <c:pt idx="490">
                  <c:v>76.22336</c:v>
                </c:pt>
                <c:pt idx="491">
                  <c:v>76.22336</c:v>
                </c:pt>
                <c:pt idx="492">
                  <c:v>76.22336</c:v>
                </c:pt>
                <c:pt idx="493">
                  <c:v>76.090879999999999</c:v>
                </c:pt>
                <c:pt idx="494">
                  <c:v>76.090879999999999</c:v>
                </c:pt>
                <c:pt idx="495">
                  <c:v>76.090879999999999</c:v>
                </c:pt>
                <c:pt idx="496">
                  <c:v>76.090879999999999</c:v>
                </c:pt>
                <c:pt idx="497">
                  <c:v>76.090879999999999</c:v>
                </c:pt>
                <c:pt idx="498">
                  <c:v>75.958404999999999</c:v>
                </c:pt>
                <c:pt idx="499">
                  <c:v>75.958404999999999</c:v>
                </c:pt>
                <c:pt idx="500">
                  <c:v>75.958404999999999</c:v>
                </c:pt>
                <c:pt idx="501">
                  <c:v>75.692700000000002</c:v>
                </c:pt>
                <c:pt idx="502">
                  <c:v>75.692700000000002</c:v>
                </c:pt>
                <c:pt idx="503">
                  <c:v>75.692700000000002</c:v>
                </c:pt>
                <c:pt idx="504">
                  <c:v>75.692700000000002</c:v>
                </c:pt>
                <c:pt idx="505">
                  <c:v>75.692700000000002</c:v>
                </c:pt>
                <c:pt idx="506">
                  <c:v>75.692700000000002</c:v>
                </c:pt>
                <c:pt idx="507">
                  <c:v>75.692700000000002</c:v>
                </c:pt>
                <c:pt idx="508">
                  <c:v>75.692700000000002</c:v>
                </c:pt>
                <c:pt idx="509">
                  <c:v>75.692700000000002</c:v>
                </c:pt>
                <c:pt idx="510">
                  <c:v>75.692700000000002</c:v>
                </c:pt>
                <c:pt idx="511">
                  <c:v>75.561220000000006</c:v>
                </c:pt>
                <c:pt idx="512">
                  <c:v>75.561220000000006</c:v>
                </c:pt>
                <c:pt idx="513">
                  <c:v>75.561220000000006</c:v>
                </c:pt>
                <c:pt idx="514">
                  <c:v>75.693436000000005</c:v>
                </c:pt>
                <c:pt idx="515">
                  <c:v>75.693436000000005</c:v>
                </c:pt>
                <c:pt idx="516">
                  <c:v>75.561220000000006</c:v>
                </c:pt>
                <c:pt idx="517">
                  <c:v>75.561220000000006</c:v>
                </c:pt>
                <c:pt idx="518">
                  <c:v>75.561220000000006</c:v>
                </c:pt>
                <c:pt idx="519">
                  <c:v>75.560959999999994</c:v>
                </c:pt>
                <c:pt idx="520">
                  <c:v>75.560959999999994</c:v>
                </c:pt>
                <c:pt idx="521">
                  <c:v>75.429730000000006</c:v>
                </c:pt>
                <c:pt idx="522">
                  <c:v>75.429730000000006</c:v>
                </c:pt>
                <c:pt idx="523">
                  <c:v>75.429730000000006</c:v>
                </c:pt>
                <c:pt idx="524">
                  <c:v>75.560959999999994</c:v>
                </c:pt>
                <c:pt idx="525">
                  <c:v>75.560959999999994</c:v>
                </c:pt>
                <c:pt idx="526">
                  <c:v>75.429730000000006</c:v>
                </c:pt>
                <c:pt idx="527">
                  <c:v>75.429730000000006</c:v>
                </c:pt>
                <c:pt idx="528">
                  <c:v>75.429730000000006</c:v>
                </c:pt>
                <c:pt idx="529">
                  <c:v>75.560959999999994</c:v>
                </c:pt>
                <c:pt idx="530">
                  <c:v>75.560959999999994</c:v>
                </c:pt>
                <c:pt idx="531">
                  <c:v>75.298240000000007</c:v>
                </c:pt>
                <c:pt idx="532">
                  <c:v>75.298240000000007</c:v>
                </c:pt>
                <c:pt idx="533">
                  <c:v>75.298240000000007</c:v>
                </c:pt>
                <c:pt idx="534">
                  <c:v>75.296000000000006</c:v>
                </c:pt>
                <c:pt idx="535">
                  <c:v>75.296000000000006</c:v>
                </c:pt>
                <c:pt idx="536">
                  <c:v>75.166749999999993</c:v>
                </c:pt>
                <c:pt idx="537">
                  <c:v>75.166749999999993</c:v>
                </c:pt>
                <c:pt idx="538">
                  <c:v>75.166749999999993</c:v>
                </c:pt>
                <c:pt idx="539">
                  <c:v>75.296000000000006</c:v>
                </c:pt>
                <c:pt idx="540">
                  <c:v>75.296000000000006</c:v>
                </c:pt>
                <c:pt idx="541">
                  <c:v>75.166749999999993</c:v>
                </c:pt>
                <c:pt idx="542">
                  <c:v>75.166749999999993</c:v>
                </c:pt>
                <c:pt idx="543">
                  <c:v>75.166749999999993</c:v>
                </c:pt>
                <c:pt idx="544">
                  <c:v>75.163520000000005</c:v>
                </c:pt>
                <c:pt idx="545">
                  <c:v>75.163520000000005</c:v>
                </c:pt>
                <c:pt idx="546">
                  <c:v>75.163520000000005</c:v>
                </c:pt>
                <c:pt idx="547">
                  <c:v>75.163520000000005</c:v>
                </c:pt>
                <c:pt idx="548">
                  <c:v>75.163520000000005</c:v>
                </c:pt>
                <c:pt idx="549">
                  <c:v>75.163520000000005</c:v>
                </c:pt>
                <c:pt idx="550">
                  <c:v>75.163520000000005</c:v>
                </c:pt>
                <c:pt idx="551">
                  <c:v>75.163520000000005</c:v>
                </c:pt>
                <c:pt idx="552">
                  <c:v>75.163520000000005</c:v>
                </c:pt>
                <c:pt idx="553">
                  <c:v>75.163520000000005</c:v>
                </c:pt>
                <c:pt idx="554">
                  <c:v>75.15831</c:v>
                </c:pt>
                <c:pt idx="555">
                  <c:v>75.15831</c:v>
                </c:pt>
                <c:pt idx="556">
                  <c:v>75.163520000000005</c:v>
                </c:pt>
                <c:pt idx="557">
                  <c:v>75.163520000000005</c:v>
                </c:pt>
                <c:pt idx="558">
                  <c:v>75.163520000000005</c:v>
                </c:pt>
                <c:pt idx="559">
                  <c:v>75.291780000000003</c:v>
                </c:pt>
                <c:pt idx="560">
                  <c:v>75.291780000000003</c:v>
                </c:pt>
                <c:pt idx="561">
                  <c:v>75.031040000000004</c:v>
                </c:pt>
                <c:pt idx="562">
                  <c:v>75.031040000000004</c:v>
                </c:pt>
                <c:pt idx="563">
                  <c:v>75.031040000000004</c:v>
                </c:pt>
                <c:pt idx="564">
                  <c:v>75.15831</c:v>
                </c:pt>
                <c:pt idx="565">
                  <c:v>75.15831</c:v>
                </c:pt>
                <c:pt idx="566">
                  <c:v>75.031040000000004</c:v>
                </c:pt>
                <c:pt idx="567">
                  <c:v>75.031040000000004</c:v>
                </c:pt>
                <c:pt idx="568">
                  <c:v>75.031040000000004</c:v>
                </c:pt>
                <c:pt idx="569">
                  <c:v>75.15831</c:v>
                </c:pt>
                <c:pt idx="570">
                  <c:v>75.15831</c:v>
                </c:pt>
                <c:pt idx="571">
                  <c:v>75.031040000000004</c:v>
                </c:pt>
                <c:pt idx="572">
                  <c:v>75.031040000000004</c:v>
                </c:pt>
                <c:pt idx="573">
                  <c:v>75.031040000000004</c:v>
                </c:pt>
                <c:pt idx="574">
                  <c:v>75.024839999999998</c:v>
                </c:pt>
                <c:pt idx="575">
                  <c:v>75.024839999999998</c:v>
                </c:pt>
                <c:pt idx="576">
                  <c:v>74.898560000000003</c:v>
                </c:pt>
                <c:pt idx="577">
                  <c:v>74.898560000000003</c:v>
                </c:pt>
                <c:pt idx="578">
                  <c:v>74.898560000000003</c:v>
                </c:pt>
                <c:pt idx="579">
                  <c:v>75.024839999999998</c:v>
                </c:pt>
                <c:pt idx="580">
                  <c:v>75.024839999999998</c:v>
                </c:pt>
                <c:pt idx="581">
                  <c:v>74.898560000000003</c:v>
                </c:pt>
                <c:pt idx="582">
                  <c:v>74.898560000000003</c:v>
                </c:pt>
                <c:pt idx="583">
                  <c:v>74.898560000000003</c:v>
                </c:pt>
                <c:pt idx="584">
                  <c:v>75.024839999999998</c:v>
                </c:pt>
                <c:pt idx="585">
                  <c:v>75.024839999999998</c:v>
                </c:pt>
                <c:pt idx="586">
                  <c:v>74.766080000000002</c:v>
                </c:pt>
                <c:pt idx="587">
                  <c:v>74.766080000000002</c:v>
                </c:pt>
                <c:pt idx="588">
                  <c:v>74.891369999999995</c:v>
                </c:pt>
                <c:pt idx="589">
                  <c:v>74.891369999999995</c:v>
                </c:pt>
                <c:pt idx="590">
                  <c:v>74.891369999999995</c:v>
                </c:pt>
                <c:pt idx="591">
                  <c:v>74.891369999999995</c:v>
                </c:pt>
                <c:pt idx="592">
                  <c:v>74.891369999999995</c:v>
                </c:pt>
                <c:pt idx="593">
                  <c:v>74.891369999999995</c:v>
                </c:pt>
                <c:pt idx="594">
                  <c:v>74.766080000000002</c:v>
                </c:pt>
                <c:pt idx="595">
                  <c:v>74.766080000000002</c:v>
                </c:pt>
                <c:pt idx="596">
                  <c:v>74.757903999999996</c:v>
                </c:pt>
                <c:pt idx="597">
                  <c:v>74.757903999999996</c:v>
                </c:pt>
                <c:pt idx="598">
                  <c:v>74.882199999999997</c:v>
                </c:pt>
                <c:pt idx="599">
                  <c:v>74.882199999999997</c:v>
                </c:pt>
                <c:pt idx="600">
                  <c:v>74.882199999999997</c:v>
                </c:pt>
                <c:pt idx="601">
                  <c:v>74.882199999999997</c:v>
                </c:pt>
                <c:pt idx="602">
                  <c:v>74.882199999999997</c:v>
                </c:pt>
                <c:pt idx="603">
                  <c:v>74.882199999999997</c:v>
                </c:pt>
                <c:pt idx="604">
                  <c:v>74.757903999999996</c:v>
                </c:pt>
                <c:pt idx="605">
                  <c:v>74.757903999999996</c:v>
                </c:pt>
                <c:pt idx="606">
                  <c:v>74.757903999999996</c:v>
                </c:pt>
                <c:pt idx="607">
                  <c:v>74.757903999999996</c:v>
                </c:pt>
                <c:pt idx="608">
                  <c:v>75.016660000000002</c:v>
                </c:pt>
                <c:pt idx="609">
                  <c:v>75.016660000000002</c:v>
                </c:pt>
                <c:pt idx="610">
                  <c:v>75.016660000000002</c:v>
                </c:pt>
                <c:pt idx="611">
                  <c:v>75.016660000000002</c:v>
                </c:pt>
                <c:pt idx="612">
                  <c:v>75.016660000000002</c:v>
                </c:pt>
                <c:pt idx="613">
                  <c:v>75.016660000000002</c:v>
                </c:pt>
                <c:pt idx="614">
                  <c:v>75.016660000000002</c:v>
                </c:pt>
                <c:pt idx="615">
                  <c:v>75.016660000000002</c:v>
                </c:pt>
                <c:pt idx="616">
                  <c:v>75.016660000000002</c:v>
                </c:pt>
                <c:pt idx="617">
                  <c:v>75.016660000000002</c:v>
                </c:pt>
                <c:pt idx="618">
                  <c:v>75.016660000000002</c:v>
                </c:pt>
                <c:pt idx="619">
                  <c:v>75.016660000000002</c:v>
                </c:pt>
                <c:pt idx="620">
                  <c:v>75.016660000000002</c:v>
                </c:pt>
                <c:pt idx="621">
                  <c:v>75.151120000000006</c:v>
                </c:pt>
                <c:pt idx="622">
                  <c:v>75.151120000000006</c:v>
                </c:pt>
                <c:pt idx="623">
                  <c:v>75.151120000000006</c:v>
                </c:pt>
                <c:pt idx="624">
                  <c:v>75.151120000000006</c:v>
                </c:pt>
                <c:pt idx="625">
                  <c:v>75.151120000000006</c:v>
                </c:pt>
                <c:pt idx="626">
                  <c:v>75.151120000000006</c:v>
                </c:pt>
                <c:pt idx="627">
                  <c:v>75.151120000000006</c:v>
                </c:pt>
                <c:pt idx="628">
                  <c:v>75.151120000000006</c:v>
                </c:pt>
                <c:pt idx="629">
                  <c:v>75.277405000000002</c:v>
                </c:pt>
                <c:pt idx="630">
                  <c:v>75.277405000000002</c:v>
                </c:pt>
                <c:pt idx="631">
                  <c:v>75.151120000000006</c:v>
                </c:pt>
                <c:pt idx="632">
                  <c:v>75.151120000000006</c:v>
                </c:pt>
                <c:pt idx="633">
                  <c:v>75.151120000000006</c:v>
                </c:pt>
                <c:pt idx="634">
                  <c:v>75.277405000000002</c:v>
                </c:pt>
                <c:pt idx="635">
                  <c:v>75.277405000000002</c:v>
                </c:pt>
                <c:pt idx="636">
                  <c:v>75.151120000000006</c:v>
                </c:pt>
                <c:pt idx="637">
                  <c:v>75.151120000000006</c:v>
                </c:pt>
                <c:pt idx="638">
                  <c:v>75.151120000000006</c:v>
                </c:pt>
                <c:pt idx="639">
                  <c:v>75.151120000000006</c:v>
                </c:pt>
                <c:pt idx="640">
                  <c:v>75.151120000000006</c:v>
                </c:pt>
                <c:pt idx="641">
                  <c:v>75.151120000000006</c:v>
                </c:pt>
                <c:pt idx="642">
                  <c:v>75.151120000000006</c:v>
                </c:pt>
                <c:pt idx="643">
                  <c:v>75.151120000000006</c:v>
                </c:pt>
                <c:pt idx="644">
                  <c:v>75.285576000000006</c:v>
                </c:pt>
                <c:pt idx="645">
                  <c:v>75.285576000000006</c:v>
                </c:pt>
                <c:pt idx="646">
                  <c:v>75.285576000000006</c:v>
                </c:pt>
                <c:pt idx="647">
                  <c:v>75.285576000000006</c:v>
                </c:pt>
                <c:pt idx="648">
                  <c:v>75.285576000000006</c:v>
                </c:pt>
                <c:pt idx="649">
                  <c:v>75.412850000000006</c:v>
                </c:pt>
                <c:pt idx="650">
                  <c:v>75.412850000000006</c:v>
                </c:pt>
                <c:pt idx="651">
                  <c:v>75.285576000000006</c:v>
                </c:pt>
                <c:pt idx="652">
                  <c:v>75.285576000000006</c:v>
                </c:pt>
                <c:pt idx="653">
                  <c:v>75.285576000000006</c:v>
                </c:pt>
                <c:pt idx="654">
                  <c:v>75.412850000000006</c:v>
                </c:pt>
                <c:pt idx="655">
                  <c:v>75.412850000000006</c:v>
                </c:pt>
                <c:pt idx="656">
                  <c:v>75.285576000000006</c:v>
                </c:pt>
                <c:pt idx="657">
                  <c:v>75.285576000000006</c:v>
                </c:pt>
                <c:pt idx="658">
                  <c:v>75.285576000000006</c:v>
                </c:pt>
                <c:pt idx="659">
                  <c:v>75.285576000000006</c:v>
                </c:pt>
                <c:pt idx="660">
                  <c:v>75.285576000000006</c:v>
                </c:pt>
                <c:pt idx="661">
                  <c:v>75.15831</c:v>
                </c:pt>
                <c:pt idx="662">
                  <c:v>75.15831</c:v>
                </c:pt>
                <c:pt idx="663">
                  <c:v>75.15831</c:v>
                </c:pt>
                <c:pt idx="664">
                  <c:v>75.42004</c:v>
                </c:pt>
                <c:pt idx="665">
                  <c:v>75.42004</c:v>
                </c:pt>
                <c:pt idx="666">
                  <c:v>75.15831</c:v>
                </c:pt>
                <c:pt idx="667">
                  <c:v>75.15831</c:v>
                </c:pt>
                <c:pt idx="668">
                  <c:v>75.15831</c:v>
                </c:pt>
                <c:pt idx="669">
                  <c:v>75.285576000000006</c:v>
                </c:pt>
                <c:pt idx="670">
                  <c:v>75.285576000000006</c:v>
                </c:pt>
                <c:pt idx="671">
                  <c:v>75.15831</c:v>
                </c:pt>
                <c:pt idx="672">
                  <c:v>75.15831</c:v>
                </c:pt>
                <c:pt idx="673">
                  <c:v>75.15831</c:v>
                </c:pt>
                <c:pt idx="674">
                  <c:v>75.42004</c:v>
                </c:pt>
                <c:pt idx="675">
                  <c:v>75.42004</c:v>
                </c:pt>
                <c:pt idx="676">
                  <c:v>75.291780000000003</c:v>
                </c:pt>
                <c:pt idx="677">
                  <c:v>75.291780000000003</c:v>
                </c:pt>
                <c:pt idx="678">
                  <c:v>75.291780000000003</c:v>
                </c:pt>
                <c:pt idx="679">
                  <c:v>75.42004</c:v>
                </c:pt>
                <c:pt idx="680">
                  <c:v>75.42004</c:v>
                </c:pt>
                <c:pt idx="681">
                  <c:v>75.291780000000003</c:v>
                </c:pt>
                <c:pt idx="682">
                  <c:v>75.291780000000003</c:v>
                </c:pt>
                <c:pt idx="683">
                  <c:v>75.291780000000003</c:v>
                </c:pt>
                <c:pt idx="684">
                  <c:v>75.554500000000004</c:v>
                </c:pt>
                <c:pt idx="685">
                  <c:v>75.554500000000004</c:v>
                </c:pt>
                <c:pt idx="686">
                  <c:v>75.291780000000003</c:v>
                </c:pt>
                <c:pt idx="687">
                  <c:v>75.291780000000003</c:v>
                </c:pt>
                <c:pt idx="688">
                  <c:v>75.291780000000003</c:v>
                </c:pt>
                <c:pt idx="689">
                  <c:v>75.42004</c:v>
                </c:pt>
                <c:pt idx="690">
                  <c:v>75.42004</c:v>
                </c:pt>
                <c:pt idx="691">
                  <c:v>75.425250000000005</c:v>
                </c:pt>
                <c:pt idx="692">
                  <c:v>75.425250000000005</c:v>
                </c:pt>
                <c:pt idx="693">
                  <c:v>75.425250000000005</c:v>
                </c:pt>
                <c:pt idx="694">
                  <c:v>75.554500000000004</c:v>
                </c:pt>
                <c:pt idx="695">
                  <c:v>75.554500000000004</c:v>
                </c:pt>
                <c:pt idx="696">
                  <c:v>75.425250000000005</c:v>
                </c:pt>
                <c:pt idx="697">
                  <c:v>75.425250000000005</c:v>
                </c:pt>
                <c:pt idx="698">
                  <c:v>75.425250000000005</c:v>
                </c:pt>
                <c:pt idx="699">
                  <c:v>75.554500000000004</c:v>
                </c:pt>
                <c:pt idx="700">
                  <c:v>75.554500000000004</c:v>
                </c:pt>
                <c:pt idx="701">
                  <c:v>75.425250000000005</c:v>
                </c:pt>
                <c:pt idx="702">
                  <c:v>75.425250000000005</c:v>
                </c:pt>
                <c:pt idx="703">
                  <c:v>75.425250000000005</c:v>
                </c:pt>
                <c:pt idx="704">
                  <c:v>75.554500000000004</c:v>
                </c:pt>
                <c:pt idx="705">
                  <c:v>75.554500000000004</c:v>
                </c:pt>
                <c:pt idx="706">
                  <c:v>75.425250000000005</c:v>
                </c:pt>
                <c:pt idx="707">
                  <c:v>75.425250000000005</c:v>
                </c:pt>
                <c:pt idx="708">
                  <c:v>75.425250000000005</c:v>
                </c:pt>
                <c:pt idx="709">
                  <c:v>75.554500000000004</c:v>
                </c:pt>
                <c:pt idx="710">
                  <c:v>75.554500000000004</c:v>
                </c:pt>
                <c:pt idx="711">
                  <c:v>75.425250000000005</c:v>
                </c:pt>
                <c:pt idx="712">
                  <c:v>75.425250000000005</c:v>
                </c:pt>
                <c:pt idx="713">
                  <c:v>75.425250000000005</c:v>
                </c:pt>
                <c:pt idx="714">
                  <c:v>75.688964999999996</c:v>
                </c:pt>
                <c:pt idx="715">
                  <c:v>75.688964999999996</c:v>
                </c:pt>
                <c:pt idx="716">
                  <c:v>75.688964999999996</c:v>
                </c:pt>
                <c:pt idx="717">
                  <c:v>75.688964999999996</c:v>
                </c:pt>
                <c:pt idx="718">
                  <c:v>75.688964999999996</c:v>
                </c:pt>
                <c:pt idx="719">
                  <c:v>75.688964999999996</c:v>
                </c:pt>
                <c:pt idx="720">
                  <c:v>75.688964999999996</c:v>
                </c:pt>
                <c:pt idx="721">
                  <c:v>75.558716000000004</c:v>
                </c:pt>
                <c:pt idx="722">
                  <c:v>75.558716000000004</c:v>
                </c:pt>
                <c:pt idx="723">
                  <c:v>75.558716000000004</c:v>
                </c:pt>
                <c:pt idx="724">
                  <c:v>75.688964999999996</c:v>
                </c:pt>
                <c:pt idx="725">
                  <c:v>75.688964999999996</c:v>
                </c:pt>
                <c:pt idx="726">
                  <c:v>75.558716000000004</c:v>
                </c:pt>
                <c:pt idx="727">
                  <c:v>75.558716000000004</c:v>
                </c:pt>
                <c:pt idx="728">
                  <c:v>75.558716000000004</c:v>
                </c:pt>
                <c:pt idx="729">
                  <c:v>75.688964999999996</c:v>
                </c:pt>
                <c:pt idx="730">
                  <c:v>75.688964999999996</c:v>
                </c:pt>
                <c:pt idx="731">
                  <c:v>75.692183999999997</c:v>
                </c:pt>
                <c:pt idx="732">
                  <c:v>75.692183999999997</c:v>
                </c:pt>
                <c:pt idx="733">
                  <c:v>75.692183999999997</c:v>
                </c:pt>
                <c:pt idx="734">
                  <c:v>75.823419999999999</c:v>
                </c:pt>
                <c:pt idx="735">
                  <c:v>75.823419999999999</c:v>
                </c:pt>
                <c:pt idx="736">
                  <c:v>75.692183999999997</c:v>
                </c:pt>
                <c:pt idx="737">
                  <c:v>75.692183999999997</c:v>
                </c:pt>
                <c:pt idx="738">
                  <c:v>75.692183999999997</c:v>
                </c:pt>
                <c:pt idx="739">
                  <c:v>75.823419999999999</c:v>
                </c:pt>
                <c:pt idx="740">
                  <c:v>75.823419999999999</c:v>
                </c:pt>
                <c:pt idx="741">
                  <c:v>75.692183999999997</c:v>
                </c:pt>
                <c:pt idx="742">
                  <c:v>75.692183999999997</c:v>
                </c:pt>
                <c:pt idx="743">
                  <c:v>75.692183999999997</c:v>
                </c:pt>
                <c:pt idx="744">
                  <c:v>75.823419999999999</c:v>
                </c:pt>
                <c:pt idx="745">
                  <c:v>75.823419999999999</c:v>
                </c:pt>
                <c:pt idx="746">
                  <c:v>75.692183999999997</c:v>
                </c:pt>
                <c:pt idx="747">
                  <c:v>75.692183999999997</c:v>
                </c:pt>
                <c:pt idx="748">
                  <c:v>75.692183999999997</c:v>
                </c:pt>
                <c:pt idx="749">
                  <c:v>75.823419999999999</c:v>
                </c:pt>
                <c:pt idx="750">
                  <c:v>75.823419999999999</c:v>
                </c:pt>
                <c:pt idx="751">
                  <c:v>75.692183999999997</c:v>
                </c:pt>
                <c:pt idx="752">
                  <c:v>75.692183999999997</c:v>
                </c:pt>
                <c:pt idx="753">
                  <c:v>75.692183999999997</c:v>
                </c:pt>
                <c:pt idx="754">
                  <c:v>75.957880000000003</c:v>
                </c:pt>
                <c:pt idx="755">
                  <c:v>75.957880000000003</c:v>
                </c:pt>
                <c:pt idx="756">
                  <c:v>75.825649999999996</c:v>
                </c:pt>
                <c:pt idx="757">
                  <c:v>75.825649999999996</c:v>
                </c:pt>
                <c:pt idx="758">
                  <c:v>75.825649999999996</c:v>
                </c:pt>
                <c:pt idx="759">
                  <c:v>75.825649999999996</c:v>
                </c:pt>
                <c:pt idx="760">
                  <c:v>75.825649999999996</c:v>
                </c:pt>
                <c:pt idx="761">
                  <c:v>75.825649999999996</c:v>
                </c:pt>
                <c:pt idx="762">
                  <c:v>75.825649999999996</c:v>
                </c:pt>
                <c:pt idx="763">
                  <c:v>75.825649999999996</c:v>
                </c:pt>
                <c:pt idx="764">
                  <c:v>75.825649999999996</c:v>
                </c:pt>
                <c:pt idx="765">
                  <c:v>75.825649999999996</c:v>
                </c:pt>
                <c:pt idx="766">
                  <c:v>75.825649999999996</c:v>
                </c:pt>
                <c:pt idx="767">
                  <c:v>75.825649999999996</c:v>
                </c:pt>
                <c:pt idx="768">
                  <c:v>75.825649999999996</c:v>
                </c:pt>
                <c:pt idx="769">
                  <c:v>75.825649999999996</c:v>
                </c:pt>
                <c:pt idx="770">
                  <c:v>75.825649999999996</c:v>
                </c:pt>
                <c:pt idx="771">
                  <c:v>75.825649999999996</c:v>
                </c:pt>
                <c:pt idx="772">
                  <c:v>75.825649999999996</c:v>
                </c:pt>
                <c:pt idx="773">
                  <c:v>75.825649999999996</c:v>
                </c:pt>
                <c:pt idx="774">
                  <c:v>75.825649999999996</c:v>
                </c:pt>
                <c:pt idx="775">
                  <c:v>75.825649999999996</c:v>
                </c:pt>
                <c:pt idx="776">
                  <c:v>75.825649999999996</c:v>
                </c:pt>
                <c:pt idx="777">
                  <c:v>75.825649999999996</c:v>
                </c:pt>
                <c:pt idx="778">
                  <c:v>75.825649999999996</c:v>
                </c:pt>
                <c:pt idx="779">
                  <c:v>75.957880000000003</c:v>
                </c:pt>
                <c:pt idx="780">
                  <c:v>75.957880000000003</c:v>
                </c:pt>
                <c:pt idx="781">
                  <c:v>75.957880000000003</c:v>
                </c:pt>
                <c:pt idx="782">
                  <c:v>75.957880000000003</c:v>
                </c:pt>
                <c:pt idx="783">
                  <c:v>75.957880000000003</c:v>
                </c:pt>
                <c:pt idx="784">
                  <c:v>75.957880000000003</c:v>
                </c:pt>
                <c:pt idx="785">
                  <c:v>75.957880000000003</c:v>
                </c:pt>
                <c:pt idx="786">
                  <c:v>75.957880000000003</c:v>
                </c:pt>
                <c:pt idx="787">
                  <c:v>75.957880000000003</c:v>
                </c:pt>
                <c:pt idx="788">
                  <c:v>75.957880000000003</c:v>
                </c:pt>
                <c:pt idx="789">
                  <c:v>75.957880000000003</c:v>
                </c:pt>
                <c:pt idx="790">
                  <c:v>75.957880000000003</c:v>
                </c:pt>
                <c:pt idx="791">
                  <c:v>75.825649999999996</c:v>
                </c:pt>
                <c:pt idx="792">
                  <c:v>75.825649999999996</c:v>
                </c:pt>
                <c:pt idx="793">
                  <c:v>75.825649999999996</c:v>
                </c:pt>
                <c:pt idx="794">
                  <c:v>75.957880000000003</c:v>
                </c:pt>
                <c:pt idx="795">
                  <c:v>75.957880000000003</c:v>
                </c:pt>
                <c:pt idx="796">
                  <c:v>75.825649999999996</c:v>
                </c:pt>
                <c:pt idx="797">
                  <c:v>75.825649999999996</c:v>
                </c:pt>
                <c:pt idx="798">
                  <c:v>75.825649999999996</c:v>
                </c:pt>
                <c:pt idx="799">
                  <c:v>75.957880000000003</c:v>
                </c:pt>
                <c:pt idx="800">
                  <c:v>75.957880000000003</c:v>
                </c:pt>
                <c:pt idx="801">
                  <c:v>75.825649999999996</c:v>
                </c:pt>
                <c:pt idx="802">
                  <c:v>75.825649999999996</c:v>
                </c:pt>
                <c:pt idx="803">
                  <c:v>75.825649999999996</c:v>
                </c:pt>
                <c:pt idx="804">
                  <c:v>75.957880000000003</c:v>
                </c:pt>
                <c:pt idx="805">
                  <c:v>75.957880000000003</c:v>
                </c:pt>
                <c:pt idx="806">
                  <c:v>75.825649999999996</c:v>
                </c:pt>
                <c:pt idx="807">
                  <c:v>75.825649999999996</c:v>
                </c:pt>
                <c:pt idx="808">
                  <c:v>75.825649999999996</c:v>
                </c:pt>
                <c:pt idx="809">
                  <c:v>75.957880000000003</c:v>
                </c:pt>
                <c:pt idx="810">
                  <c:v>75.957880000000003</c:v>
                </c:pt>
                <c:pt idx="811">
                  <c:v>75.825649999999996</c:v>
                </c:pt>
                <c:pt idx="812">
                  <c:v>75.825649999999996</c:v>
                </c:pt>
                <c:pt idx="813">
                  <c:v>75.825649999999996</c:v>
                </c:pt>
                <c:pt idx="814">
                  <c:v>75.692183999999997</c:v>
                </c:pt>
                <c:pt idx="815">
                  <c:v>75.692183999999997</c:v>
                </c:pt>
                <c:pt idx="816">
                  <c:v>75.692183999999997</c:v>
                </c:pt>
                <c:pt idx="817">
                  <c:v>75.692183999999997</c:v>
                </c:pt>
                <c:pt idx="818">
                  <c:v>75.692183999999997</c:v>
                </c:pt>
                <c:pt idx="819">
                  <c:v>75.692183999999997</c:v>
                </c:pt>
                <c:pt idx="820">
                  <c:v>75.692183999999997</c:v>
                </c:pt>
                <c:pt idx="821">
                  <c:v>75.692183999999997</c:v>
                </c:pt>
                <c:pt idx="822">
                  <c:v>75.692183999999997</c:v>
                </c:pt>
                <c:pt idx="823">
                  <c:v>75.692183999999997</c:v>
                </c:pt>
                <c:pt idx="824">
                  <c:v>75.692183999999997</c:v>
                </c:pt>
                <c:pt idx="825">
                  <c:v>75.692183999999997</c:v>
                </c:pt>
                <c:pt idx="826">
                  <c:v>75.692183999999997</c:v>
                </c:pt>
                <c:pt idx="827">
                  <c:v>75.692183999999997</c:v>
                </c:pt>
                <c:pt idx="828">
                  <c:v>75.692183999999997</c:v>
                </c:pt>
                <c:pt idx="829">
                  <c:v>75.692183999999997</c:v>
                </c:pt>
                <c:pt idx="830">
                  <c:v>75.692183999999997</c:v>
                </c:pt>
                <c:pt idx="831">
                  <c:v>75.692183999999997</c:v>
                </c:pt>
                <c:pt idx="832">
                  <c:v>75.692183999999997</c:v>
                </c:pt>
                <c:pt idx="833">
                  <c:v>75.692183999999997</c:v>
                </c:pt>
                <c:pt idx="834">
                  <c:v>75.688964999999996</c:v>
                </c:pt>
                <c:pt idx="835">
                  <c:v>75.688964999999996</c:v>
                </c:pt>
                <c:pt idx="836">
                  <c:v>75.558716000000004</c:v>
                </c:pt>
                <c:pt idx="837">
                  <c:v>75.558716000000004</c:v>
                </c:pt>
                <c:pt idx="838">
                  <c:v>75.558716000000004</c:v>
                </c:pt>
                <c:pt idx="839">
                  <c:v>75.688964999999996</c:v>
                </c:pt>
                <c:pt idx="840">
                  <c:v>75.688964999999996</c:v>
                </c:pt>
                <c:pt idx="841">
                  <c:v>75.558716000000004</c:v>
                </c:pt>
                <c:pt idx="842">
                  <c:v>75.558716000000004</c:v>
                </c:pt>
                <c:pt idx="843">
                  <c:v>75.558716000000004</c:v>
                </c:pt>
                <c:pt idx="844">
                  <c:v>75.688964999999996</c:v>
                </c:pt>
                <c:pt idx="845">
                  <c:v>75.688964999999996</c:v>
                </c:pt>
                <c:pt idx="846">
                  <c:v>75.425250000000005</c:v>
                </c:pt>
                <c:pt idx="847">
                  <c:v>75.425250000000005</c:v>
                </c:pt>
                <c:pt idx="848">
                  <c:v>75.425250000000005</c:v>
                </c:pt>
                <c:pt idx="849">
                  <c:v>75.688964999999996</c:v>
                </c:pt>
                <c:pt idx="850">
                  <c:v>75.688964999999996</c:v>
                </c:pt>
                <c:pt idx="851">
                  <c:v>75.558716000000004</c:v>
                </c:pt>
                <c:pt idx="852">
                  <c:v>75.558716000000004</c:v>
                </c:pt>
                <c:pt idx="853">
                  <c:v>75.558716000000004</c:v>
                </c:pt>
                <c:pt idx="854">
                  <c:v>75.688964999999996</c:v>
                </c:pt>
                <c:pt idx="855">
                  <c:v>75.688964999999996</c:v>
                </c:pt>
                <c:pt idx="856">
                  <c:v>75.692183999999997</c:v>
                </c:pt>
                <c:pt idx="857">
                  <c:v>75.692183999999997</c:v>
                </c:pt>
                <c:pt idx="858">
                  <c:v>75.692183999999997</c:v>
                </c:pt>
                <c:pt idx="859">
                  <c:v>75.688964999999996</c:v>
                </c:pt>
                <c:pt idx="860">
                  <c:v>75.688964999999996</c:v>
                </c:pt>
                <c:pt idx="861">
                  <c:v>75.558716000000004</c:v>
                </c:pt>
                <c:pt idx="862">
                  <c:v>75.558716000000004</c:v>
                </c:pt>
                <c:pt idx="863">
                  <c:v>75.558716000000004</c:v>
                </c:pt>
                <c:pt idx="864">
                  <c:v>75.688964999999996</c:v>
                </c:pt>
                <c:pt idx="865">
                  <c:v>75.688964999999996</c:v>
                </c:pt>
                <c:pt idx="866">
                  <c:v>75.558716000000004</c:v>
                </c:pt>
                <c:pt idx="867">
                  <c:v>75.558716000000004</c:v>
                </c:pt>
                <c:pt idx="868">
                  <c:v>75.558716000000004</c:v>
                </c:pt>
                <c:pt idx="869">
                  <c:v>75.688964999999996</c:v>
                </c:pt>
                <c:pt idx="870">
                  <c:v>75.688964999999996</c:v>
                </c:pt>
                <c:pt idx="871">
                  <c:v>75.558716000000004</c:v>
                </c:pt>
                <c:pt idx="872">
                  <c:v>75.558716000000004</c:v>
                </c:pt>
                <c:pt idx="873">
                  <c:v>75.558716000000004</c:v>
                </c:pt>
                <c:pt idx="874">
                  <c:v>75.688964999999996</c:v>
                </c:pt>
                <c:pt idx="875">
                  <c:v>75.688964999999996</c:v>
                </c:pt>
                <c:pt idx="876">
                  <c:v>75.425250000000005</c:v>
                </c:pt>
                <c:pt idx="877">
                  <c:v>75.425250000000005</c:v>
                </c:pt>
                <c:pt idx="878">
                  <c:v>75.425250000000005</c:v>
                </c:pt>
                <c:pt idx="879">
                  <c:v>75.554500000000004</c:v>
                </c:pt>
                <c:pt idx="880">
                  <c:v>75.554500000000004</c:v>
                </c:pt>
                <c:pt idx="881">
                  <c:v>75.425250000000005</c:v>
                </c:pt>
                <c:pt idx="882">
                  <c:v>75.425250000000005</c:v>
                </c:pt>
                <c:pt idx="883">
                  <c:v>75.425250000000005</c:v>
                </c:pt>
                <c:pt idx="884">
                  <c:v>75.554500000000004</c:v>
                </c:pt>
                <c:pt idx="885">
                  <c:v>75.554500000000004</c:v>
                </c:pt>
                <c:pt idx="886">
                  <c:v>75.425250000000005</c:v>
                </c:pt>
                <c:pt idx="887">
                  <c:v>75.425250000000005</c:v>
                </c:pt>
                <c:pt idx="888">
                  <c:v>75.425250000000005</c:v>
                </c:pt>
                <c:pt idx="889">
                  <c:v>75.554500000000004</c:v>
                </c:pt>
                <c:pt idx="890">
                  <c:v>75.554500000000004</c:v>
                </c:pt>
                <c:pt idx="891">
                  <c:v>75.425250000000005</c:v>
                </c:pt>
                <c:pt idx="892">
                  <c:v>75.425250000000005</c:v>
                </c:pt>
                <c:pt idx="893">
                  <c:v>75.425250000000005</c:v>
                </c:pt>
                <c:pt idx="894">
                  <c:v>75.554500000000004</c:v>
                </c:pt>
                <c:pt idx="895">
                  <c:v>75.554500000000004</c:v>
                </c:pt>
                <c:pt idx="896">
                  <c:v>75.558716000000004</c:v>
                </c:pt>
                <c:pt idx="897">
                  <c:v>75.558716000000004</c:v>
                </c:pt>
                <c:pt idx="898">
                  <c:v>75.558716000000004</c:v>
                </c:pt>
                <c:pt idx="899">
                  <c:v>75.554500000000004</c:v>
                </c:pt>
                <c:pt idx="900">
                  <c:v>75.554500000000004</c:v>
                </c:pt>
                <c:pt idx="901">
                  <c:v>75.554500000000004</c:v>
                </c:pt>
                <c:pt idx="902">
                  <c:v>75.554500000000004</c:v>
                </c:pt>
                <c:pt idx="903">
                  <c:v>75.554500000000004</c:v>
                </c:pt>
                <c:pt idx="904">
                  <c:v>75.554500000000004</c:v>
                </c:pt>
                <c:pt idx="905">
                  <c:v>75.554500000000004</c:v>
                </c:pt>
                <c:pt idx="906">
                  <c:v>75.425250000000005</c:v>
                </c:pt>
                <c:pt idx="907">
                  <c:v>75.425250000000005</c:v>
                </c:pt>
                <c:pt idx="908">
                  <c:v>75.425250000000005</c:v>
                </c:pt>
                <c:pt idx="909">
                  <c:v>75.554500000000004</c:v>
                </c:pt>
                <c:pt idx="910">
                  <c:v>75.554500000000004</c:v>
                </c:pt>
                <c:pt idx="911">
                  <c:v>75.425250000000005</c:v>
                </c:pt>
                <c:pt idx="912">
                  <c:v>75.425250000000005</c:v>
                </c:pt>
                <c:pt idx="913">
                  <c:v>75.425250000000005</c:v>
                </c:pt>
                <c:pt idx="914">
                  <c:v>75.554500000000004</c:v>
                </c:pt>
                <c:pt idx="915">
                  <c:v>75.554500000000004</c:v>
                </c:pt>
                <c:pt idx="916">
                  <c:v>75.425250000000005</c:v>
                </c:pt>
                <c:pt idx="917">
                  <c:v>75.425250000000005</c:v>
                </c:pt>
                <c:pt idx="918">
                  <c:v>75.425250000000005</c:v>
                </c:pt>
                <c:pt idx="919">
                  <c:v>75.425250000000005</c:v>
                </c:pt>
                <c:pt idx="920">
                  <c:v>75.425250000000005</c:v>
                </c:pt>
                <c:pt idx="921">
                  <c:v>75.163520000000005</c:v>
                </c:pt>
                <c:pt idx="922">
                  <c:v>75.163520000000005</c:v>
                </c:pt>
                <c:pt idx="923">
                  <c:v>75.163520000000005</c:v>
                </c:pt>
                <c:pt idx="924">
                  <c:v>75.425250000000005</c:v>
                </c:pt>
                <c:pt idx="925">
                  <c:v>75.425250000000005</c:v>
                </c:pt>
                <c:pt idx="926">
                  <c:v>75.163520000000005</c:v>
                </c:pt>
                <c:pt idx="927">
                  <c:v>75.163520000000005</c:v>
                </c:pt>
                <c:pt idx="928">
                  <c:v>75.163520000000005</c:v>
                </c:pt>
                <c:pt idx="929">
                  <c:v>75.291780000000003</c:v>
                </c:pt>
                <c:pt idx="930">
                  <c:v>75.291780000000003</c:v>
                </c:pt>
                <c:pt idx="931">
                  <c:v>75.163520000000005</c:v>
                </c:pt>
                <c:pt idx="932">
                  <c:v>75.163520000000005</c:v>
                </c:pt>
                <c:pt idx="933">
                  <c:v>75.163520000000005</c:v>
                </c:pt>
                <c:pt idx="934">
                  <c:v>75.291780000000003</c:v>
                </c:pt>
                <c:pt idx="935">
                  <c:v>75.291780000000003</c:v>
                </c:pt>
                <c:pt idx="936">
                  <c:v>75.031040000000004</c:v>
                </c:pt>
                <c:pt idx="937">
                  <c:v>75.031040000000004</c:v>
                </c:pt>
                <c:pt idx="938">
                  <c:v>75.031040000000004</c:v>
                </c:pt>
                <c:pt idx="939">
                  <c:v>75.291780000000003</c:v>
                </c:pt>
                <c:pt idx="940">
                  <c:v>75.291780000000003</c:v>
                </c:pt>
                <c:pt idx="941">
                  <c:v>75.031040000000004</c:v>
                </c:pt>
                <c:pt idx="942">
                  <c:v>75.031040000000004</c:v>
                </c:pt>
                <c:pt idx="943">
                  <c:v>75.031040000000004</c:v>
                </c:pt>
                <c:pt idx="944">
                  <c:v>75.15831</c:v>
                </c:pt>
                <c:pt idx="945">
                  <c:v>75.15831</c:v>
                </c:pt>
                <c:pt idx="946">
                  <c:v>75.031040000000004</c:v>
                </c:pt>
                <c:pt idx="947">
                  <c:v>75.031040000000004</c:v>
                </c:pt>
                <c:pt idx="948">
                  <c:v>75.031040000000004</c:v>
                </c:pt>
                <c:pt idx="949">
                  <c:v>75.15831</c:v>
                </c:pt>
                <c:pt idx="950">
                  <c:v>75.15831</c:v>
                </c:pt>
                <c:pt idx="951">
                  <c:v>75.15831</c:v>
                </c:pt>
                <c:pt idx="952">
                  <c:v>75.15831</c:v>
                </c:pt>
                <c:pt idx="953">
                  <c:v>75.15831</c:v>
                </c:pt>
                <c:pt idx="954">
                  <c:v>75.285576000000006</c:v>
                </c:pt>
                <c:pt idx="955">
                  <c:v>75.285576000000006</c:v>
                </c:pt>
                <c:pt idx="956">
                  <c:v>75.15831</c:v>
                </c:pt>
                <c:pt idx="957">
                  <c:v>75.15831</c:v>
                </c:pt>
                <c:pt idx="958">
                  <c:v>75.15831</c:v>
                </c:pt>
                <c:pt idx="959">
                  <c:v>75.151120000000006</c:v>
                </c:pt>
                <c:pt idx="960">
                  <c:v>75.151120000000006</c:v>
                </c:pt>
                <c:pt idx="961">
                  <c:v>75.024839999999998</c:v>
                </c:pt>
                <c:pt idx="962">
                  <c:v>75.024839999999998</c:v>
                </c:pt>
                <c:pt idx="963">
                  <c:v>75.024839999999998</c:v>
                </c:pt>
                <c:pt idx="964">
                  <c:v>75.024839999999998</c:v>
                </c:pt>
                <c:pt idx="965">
                  <c:v>75.024839999999998</c:v>
                </c:pt>
                <c:pt idx="966">
                  <c:v>74.898560000000003</c:v>
                </c:pt>
                <c:pt idx="967">
                  <c:v>74.898560000000003</c:v>
                </c:pt>
                <c:pt idx="968">
                  <c:v>74.898560000000003</c:v>
                </c:pt>
                <c:pt idx="969">
                  <c:v>75.024839999999998</c:v>
                </c:pt>
                <c:pt idx="970">
                  <c:v>75.024839999999998</c:v>
                </c:pt>
                <c:pt idx="971">
                  <c:v>74.898560000000003</c:v>
                </c:pt>
                <c:pt idx="972">
                  <c:v>74.898560000000003</c:v>
                </c:pt>
                <c:pt idx="973">
                  <c:v>74.898560000000003</c:v>
                </c:pt>
                <c:pt idx="974">
                  <c:v>74.891369999999995</c:v>
                </c:pt>
                <c:pt idx="975">
                  <c:v>74.891369999999995</c:v>
                </c:pt>
                <c:pt idx="976">
                  <c:v>74.891369999999995</c:v>
                </c:pt>
                <c:pt idx="977">
                  <c:v>74.891369999999995</c:v>
                </c:pt>
                <c:pt idx="978">
                  <c:v>74.891369999999995</c:v>
                </c:pt>
                <c:pt idx="979">
                  <c:v>75.016660000000002</c:v>
                </c:pt>
                <c:pt idx="980">
                  <c:v>75.016660000000002</c:v>
                </c:pt>
                <c:pt idx="981">
                  <c:v>74.891369999999995</c:v>
                </c:pt>
                <c:pt idx="982">
                  <c:v>74.891369999999995</c:v>
                </c:pt>
                <c:pt idx="983">
                  <c:v>74.891369999999995</c:v>
                </c:pt>
                <c:pt idx="984">
                  <c:v>75.016660000000002</c:v>
                </c:pt>
                <c:pt idx="985">
                  <c:v>75.016660000000002</c:v>
                </c:pt>
                <c:pt idx="986">
                  <c:v>75.024839999999998</c:v>
                </c:pt>
                <c:pt idx="987">
                  <c:v>75.024839999999998</c:v>
                </c:pt>
                <c:pt idx="988">
                  <c:v>75.024839999999998</c:v>
                </c:pt>
                <c:pt idx="989">
                  <c:v>75.016660000000002</c:v>
                </c:pt>
                <c:pt idx="990">
                  <c:v>75.016660000000002</c:v>
                </c:pt>
                <c:pt idx="991">
                  <c:v>74.891369999999995</c:v>
                </c:pt>
                <c:pt idx="992">
                  <c:v>74.891369999999995</c:v>
                </c:pt>
                <c:pt idx="993">
                  <c:v>74.891369999999995</c:v>
                </c:pt>
                <c:pt idx="994">
                  <c:v>75.024839999999998</c:v>
                </c:pt>
                <c:pt idx="995">
                  <c:v>75.024839999999998</c:v>
                </c:pt>
                <c:pt idx="996">
                  <c:v>74.891369999999995</c:v>
                </c:pt>
                <c:pt idx="997">
                  <c:v>74.891369999999995</c:v>
                </c:pt>
                <c:pt idx="998">
                  <c:v>74.891369999999995</c:v>
                </c:pt>
                <c:pt idx="999">
                  <c:v>74.891369999999995</c:v>
                </c:pt>
                <c:pt idx="1000">
                  <c:v>74.891369999999995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8C-4145-B131-92380F3611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3242399"/>
        <c:axId val="1593244895"/>
      </c:lineChart>
      <c:catAx>
        <c:axId val="1593242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3244895"/>
        <c:crosses val="autoZero"/>
        <c:auto val="1"/>
        <c:lblAlgn val="ctr"/>
        <c:lblOffset val="100"/>
        <c:noMultiLvlLbl val="0"/>
      </c:catAx>
      <c:valAx>
        <c:axId val="1593244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3242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Sheet1!$A$2:$A$1002</c:f>
              <c:numCache>
                <c:formatCode>General</c:formatCode>
                <c:ptCount val="1001"/>
              </c:numCache>
            </c:numRef>
          </c:cat>
          <c:val>
            <c:numRef>
              <c:f>Sheet1!$B$2:$B$1002</c:f>
              <c:numCache>
                <c:formatCode>General</c:formatCode>
                <c:ptCount val="1001"/>
                <c:pt idx="0">
                  <c:v>40</c:v>
                </c:pt>
                <c:pt idx="1">
                  <c:v>36.666666999999997</c:v>
                </c:pt>
                <c:pt idx="2">
                  <c:v>33.333333000000003</c:v>
                </c:pt>
                <c:pt idx="3">
                  <c:v>30</c:v>
                </c:pt>
                <c:pt idx="4">
                  <c:v>30</c:v>
                </c:pt>
                <c:pt idx="5">
                  <c:v>26.666667</c:v>
                </c:pt>
                <c:pt idx="6">
                  <c:v>30</c:v>
                </c:pt>
                <c:pt idx="7">
                  <c:v>30</c:v>
                </c:pt>
                <c:pt idx="8">
                  <c:v>26.666667</c:v>
                </c:pt>
                <c:pt idx="9">
                  <c:v>26.666667</c:v>
                </c:pt>
                <c:pt idx="10">
                  <c:v>26.666667</c:v>
                </c:pt>
                <c:pt idx="11">
                  <c:v>26.666667</c:v>
                </c:pt>
                <c:pt idx="12">
                  <c:v>30</c:v>
                </c:pt>
                <c:pt idx="13">
                  <c:v>26.666667</c:v>
                </c:pt>
                <c:pt idx="14">
                  <c:v>23.333333</c:v>
                </c:pt>
                <c:pt idx="15">
                  <c:v>20</c:v>
                </c:pt>
                <c:pt idx="16">
                  <c:v>20</c:v>
                </c:pt>
                <c:pt idx="17">
                  <c:v>16.666667</c:v>
                </c:pt>
                <c:pt idx="18">
                  <c:v>16.666667</c:v>
                </c:pt>
                <c:pt idx="19">
                  <c:v>16.666667</c:v>
                </c:pt>
                <c:pt idx="20">
                  <c:v>20</c:v>
                </c:pt>
                <c:pt idx="21">
                  <c:v>20</c:v>
                </c:pt>
                <c:pt idx="22">
                  <c:v>20</c:v>
                </c:pt>
                <c:pt idx="23">
                  <c:v>20</c:v>
                </c:pt>
                <c:pt idx="24">
                  <c:v>23.333333</c:v>
                </c:pt>
                <c:pt idx="25">
                  <c:v>26.666667</c:v>
                </c:pt>
                <c:pt idx="26">
                  <c:v>23.333333</c:v>
                </c:pt>
                <c:pt idx="27">
                  <c:v>23.333333</c:v>
                </c:pt>
                <c:pt idx="28">
                  <c:v>23.333333</c:v>
                </c:pt>
                <c:pt idx="29">
                  <c:v>20</c:v>
                </c:pt>
                <c:pt idx="30">
                  <c:v>20</c:v>
                </c:pt>
                <c:pt idx="31">
                  <c:v>23.333333</c:v>
                </c:pt>
                <c:pt idx="32">
                  <c:v>26.666667</c:v>
                </c:pt>
                <c:pt idx="33">
                  <c:v>26.666667</c:v>
                </c:pt>
                <c:pt idx="34">
                  <c:v>26.666667</c:v>
                </c:pt>
                <c:pt idx="35">
                  <c:v>26.666667</c:v>
                </c:pt>
                <c:pt idx="36">
                  <c:v>23.333333</c:v>
                </c:pt>
                <c:pt idx="37">
                  <c:v>23.333333</c:v>
                </c:pt>
                <c:pt idx="38">
                  <c:v>23.333333</c:v>
                </c:pt>
                <c:pt idx="39">
                  <c:v>23.333333</c:v>
                </c:pt>
                <c:pt idx="40">
                  <c:v>23.333333</c:v>
                </c:pt>
                <c:pt idx="41">
                  <c:v>26.666667</c:v>
                </c:pt>
                <c:pt idx="42">
                  <c:v>26.666667</c:v>
                </c:pt>
                <c:pt idx="43">
                  <c:v>26.666667</c:v>
                </c:pt>
                <c:pt idx="44">
                  <c:v>30</c:v>
                </c:pt>
                <c:pt idx="45">
                  <c:v>30</c:v>
                </c:pt>
                <c:pt idx="46">
                  <c:v>30</c:v>
                </c:pt>
                <c:pt idx="47">
                  <c:v>30</c:v>
                </c:pt>
                <c:pt idx="48">
                  <c:v>30</c:v>
                </c:pt>
                <c:pt idx="49">
                  <c:v>33.333333000000003</c:v>
                </c:pt>
                <c:pt idx="50">
                  <c:v>30</c:v>
                </c:pt>
                <c:pt idx="51">
                  <c:v>30</c:v>
                </c:pt>
                <c:pt idx="52">
                  <c:v>30</c:v>
                </c:pt>
                <c:pt idx="53">
                  <c:v>30</c:v>
                </c:pt>
                <c:pt idx="54">
                  <c:v>26.666667</c:v>
                </c:pt>
                <c:pt idx="55">
                  <c:v>23.333333</c:v>
                </c:pt>
                <c:pt idx="56">
                  <c:v>23.333333</c:v>
                </c:pt>
                <c:pt idx="57">
                  <c:v>23.333333</c:v>
                </c:pt>
                <c:pt idx="58">
                  <c:v>26.666667</c:v>
                </c:pt>
                <c:pt idx="59">
                  <c:v>26.666667</c:v>
                </c:pt>
                <c:pt idx="60">
                  <c:v>30</c:v>
                </c:pt>
                <c:pt idx="61">
                  <c:v>26.666667</c:v>
                </c:pt>
                <c:pt idx="62">
                  <c:v>26.666667</c:v>
                </c:pt>
                <c:pt idx="63">
                  <c:v>26.666667</c:v>
                </c:pt>
                <c:pt idx="64">
                  <c:v>30</c:v>
                </c:pt>
                <c:pt idx="65">
                  <c:v>33.333333000000003</c:v>
                </c:pt>
                <c:pt idx="66">
                  <c:v>36.666666999999997</c:v>
                </c:pt>
                <c:pt idx="67">
                  <c:v>33.333333000000003</c:v>
                </c:pt>
                <c:pt idx="68">
                  <c:v>33.333333000000003</c:v>
                </c:pt>
                <c:pt idx="69">
                  <c:v>33.333333000000003</c:v>
                </c:pt>
                <c:pt idx="70">
                  <c:v>36.666666999999997</c:v>
                </c:pt>
                <c:pt idx="71">
                  <c:v>36.666666999999997</c:v>
                </c:pt>
                <c:pt idx="72">
                  <c:v>33.333333000000003</c:v>
                </c:pt>
                <c:pt idx="73">
                  <c:v>0</c:v>
                </c:pt>
                <c:pt idx="74">
                  <c:v>36.666666999999997</c:v>
                </c:pt>
                <c:pt idx="75">
                  <c:v>33.333333000000003</c:v>
                </c:pt>
                <c:pt idx="76">
                  <c:v>36.666666999999997</c:v>
                </c:pt>
                <c:pt idx="77">
                  <c:v>40</c:v>
                </c:pt>
                <c:pt idx="78">
                  <c:v>43.333333000000003</c:v>
                </c:pt>
                <c:pt idx="79">
                  <c:v>43.333333000000003</c:v>
                </c:pt>
                <c:pt idx="80">
                  <c:v>43.333333000000003</c:v>
                </c:pt>
                <c:pt idx="81">
                  <c:v>46.666666999999997</c:v>
                </c:pt>
                <c:pt idx="82">
                  <c:v>46.666666999999997</c:v>
                </c:pt>
                <c:pt idx="83">
                  <c:v>46.666666999999997</c:v>
                </c:pt>
                <c:pt idx="84">
                  <c:v>46.666666999999997</c:v>
                </c:pt>
                <c:pt idx="85">
                  <c:v>46.666666999999997</c:v>
                </c:pt>
                <c:pt idx="86">
                  <c:v>46.666666999999997</c:v>
                </c:pt>
                <c:pt idx="87">
                  <c:v>46.666666999999997</c:v>
                </c:pt>
                <c:pt idx="88">
                  <c:v>46.666666999999997</c:v>
                </c:pt>
                <c:pt idx="89">
                  <c:v>43.333333000000003</c:v>
                </c:pt>
                <c:pt idx="90">
                  <c:v>43.333333000000003</c:v>
                </c:pt>
                <c:pt idx="91">
                  <c:v>40</c:v>
                </c:pt>
                <c:pt idx="92">
                  <c:v>40</c:v>
                </c:pt>
                <c:pt idx="93">
                  <c:v>36.666666999999997</c:v>
                </c:pt>
                <c:pt idx="94">
                  <c:v>36.666666999999997</c:v>
                </c:pt>
                <c:pt idx="95">
                  <c:v>33.333333000000003</c:v>
                </c:pt>
                <c:pt idx="96">
                  <c:v>33.333333000000003</c:v>
                </c:pt>
                <c:pt idx="97">
                  <c:v>30</c:v>
                </c:pt>
                <c:pt idx="98">
                  <c:v>30</c:v>
                </c:pt>
                <c:pt idx="99">
                  <c:v>30</c:v>
                </c:pt>
                <c:pt idx="100">
                  <c:v>30</c:v>
                </c:pt>
                <c:pt idx="101">
                  <c:v>30</c:v>
                </c:pt>
                <c:pt idx="102">
                  <c:v>26.666667</c:v>
                </c:pt>
                <c:pt idx="103">
                  <c:v>26.666667</c:v>
                </c:pt>
                <c:pt idx="104">
                  <c:v>23.333333</c:v>
                </c:pt>
                <c:pt idx="105">
                  <c:v>23.333333</c:v>
                </c:pt>
                <c:pt idx="106">
                  <c:v>20</c:v>
                </c:pt>
                <c:pt idx="107">
                  <c:v>16.666667</c:v>
                </c:pt>
                <c:pt idx="108">
                  <c:v>13.333333</c:v>
                </c:pt>
                <c:pt idx="109">
                  <c:v>13.333333</c:v>
                </c:pt>
                <c:pt idx="110">
                  <c:v>10</c:v>
                </c:pt>
                <c:pt idx="111">
                  <c:v>6.6666670000000003</c:v>
                </c:pt>
                <c:pt idx="112">
                  <c:v>6.6666670000000003</c:v>
                </c:pt>
                <c:pt idx="113">
                  <c:v>6.6666670000000003</c:v>
                </c:pt>
                <c:pt idx="114">
                  <c:v>6.6666670000000003</c:v>
                </c:pt>
                <c:pt idx="115">
                  <c:v>6.6666670000000003</c:v>
                </c:pt>
                <c:pt idx="116">
                  <c:v>6.6666670000000003</c:v>
                </c:pt>
                <c:pt idx="117">
                  <c:v>6.6666670000000003</c:v>
                </c:pt>
                <c:pt idx="118">
                  <c:v>10</c:v>
                </c:pt>
                <c:pt idx="119">
                  <c:v>13.333333</c:v>
                </c:pt>
                <c:pt idx="120">
                  <c:v>16.666667</c:v>
                </c:pt>
                <c:pt idx="121">
                  <c:v>16.666667</c:v>
                </c:pt>
                <c:pt idx="122">
                  <c:v>16.666667</c:v>
                </c:pt>
                <c:pt idx="123">
                  <c:v>20</c:v>
                </c:pt>
                <c:pt idx="124">
                  <c:v>20</c:v>
                </c:pt>
                <c:pt idx="125">
                  <c:v>20</c:v>
                </c:pt>
                <c:pt idx="126">
                  <c:v>20</c:v>
                </c:pt>
                <c:pt idx="127">
                  <c:v>23.333333</c:v>
                </c:pt>
                <c:pt idx="128">
                  <c:v>23.333333</c:v>
                </c:pt>
                <c:pt idx="129">
                  <c:v>23.333333</c:v>
                </c:pt>
                <c:pt idx="130">
                  <c:v>23.333333</c:v>
                </c:pt>
                <c:pt idx="131">
                  <c:v>23.333333</c:v>
                </c:pt>
                <c:pt idx="132">
                  <c:v>26.666667</c:v>
                </c:pt>
                <c:pt idx="133">
                  <c:v>26.666667</c:v>
                </c:pt>
                <c:pt idx="134">
                  <c:v>30</c:v>
                </c:pt>
                <c:pt idx="135">
                  <c:v>30</c:v>
                </c:pt>
                <c:pt idx="136">
                  <c:v>33.333333000000003</c:v>
                </c:pt>
                <c:pt idx="137">
                  <c:v>33.333333000000003</c:v>
                </c:pt>
                <c:pt idx="138">
                  <c:v>33.333333000000003</c:v>
                </c:pt>
                <c:pt idx="139">
                  <c:v>33.333333000000003</c:v>
                </c:pt>
                <c:pt idx="140">
                  <c:v>36.666666999999997</c:v>
                </c:pt>
                <c:pt idx="141">
                  <c:v>36.666666999999997</c:v>
                </c:pt>
                <c:pt idx="142">
                  <c:v>36.666666999999997</c:v>
                </c:pt>
                <c:pt idx="143">
                  <c:v>36.666666999999997</c:v>
                </c:pt>
                <c:pt idx="144">
                  <c:v>36.666666999999997</c:v>
                </c:pt>
                <c:pt idx="145">
                  <c:v>36.666666999999997</c:v>
                </c:pt>
                <c:pt idx="146">
                  <c:v>36.666666999999997</c:v>
                </c:pt>
                <c:pt idx="147">
                  <c:v>40</c:v>
                </c:pt>
                <c:pt idx="148">
                  <c:v>40</c:v>
                </c:pt>
                <c:pt idx="149">
                  <c:v>36.666666999999997</c:v>
                </c:pt>
                <c:pt idx="150">
                  <c:v>33.333333000000003</c:v>
                </c:pt>
                <c:pt idx="151">
                  <c:v>33.333333000000003</c:v>
                </c:pt>
                <c:pt idx="152">
                  <c:v>36.666666999999997</c:v>
                </c:pt>
                <c:pt idx="153">
                  <c:v>33.333333000000003</c:v>
                </c:pt>
                <c:pt idx="154">
                  <c:v>36.666666999999997</c:v>
                </c:pt>
                <c:pt idx="155">
                  <c:v>40</c:v>
                </c:pt>
                <c:pt idx="156">
                  <c:v>36.666666999999997</c:v>
                </c:pt>
                <c:pt idx="157">
                  <c:v>33.333333000000003</c:v>
                </c:pt>
                <c:pt idx="158">
                  <c:v>36.666666999999997</c:v>
                </c:pt>
                <c:pt idx="159">
                  <c:v>36.666666999999997</c:v>
                </c:pt>
                <c:pt idx="160">
                  <c:v>36.666666999999997</c:v>
                </c:pt>
                <c:pt idx="161">
                  <c:v>33.333333000000003</c:v>
                </c:pt>
                <c:pt idx="162">
                  <c:v>33.333333000000003</c:v>
                </c:pt>
                <c:pt idx="163">
                  <c:v>33.333333000000003</c:v>
                </c:pt>
                <c:pt idx="164">
                  <c:v>33.333333000000003</c:v>
                </c:pt>
                <c:pt idx="165">
                  <c:v>36.666666999999997</c:v>
                </c:pt>
                <c:pt idx="166">
                  <c:v>33.333333000000003</c:v>
                </c:pt>
                <c:pt idx="167">
                  <c:v>33.333333000000003</c:v>
                </c:pt>
                <c:pt idx="168">
                  <c:v>33.333333000000003</c:v>
                </c:pt>
                <c:pt idx="169">
                  <c:v>33.333333000000003</c:v>
                </c:pt>
                <c:pt idx="170">
                  <c:v>30</c:v>
                </c:pt>
                <c:pt idx="171">
                  <c:v>33.333333000000003</c:v>
                </c:pt>
                <c:pt idx="172">
                  <c:v>36.666666999999997</c:v>
                </c:pt>
                <c:pt idx="173">
                  <c:v>36.666666999999997</c:v>
                </c:pt>
                <c:pt idx="174">
                  <c:v>36.666666999999997</c:v>
                </c:pt>
                <c:pt idx="175">
                  <c:v>40</c:v>
                </c:pt>
                <c:pt idx="176">
                  <c:v>43.333333000000003</c:v>
                </c:pt>
                <c:pt idx="177">
                  <c:v>40</c:v>
                </c:pt>
                <c:pt idx="178">
                  <c:v>36.666666999999997</c:v>
                </c:pt>
                <c:pt idx="179">
                  <c:v>40</c:v>
                </c:pt>
                <c:pt idx="180">
                  <c:v>40</c:v>
                </c:pt>
                <c:pt idx="181">
                  <c:v>40</c:v>
                </c:pt>
                <c:pt idx="182">
                  <c:v>36.666666999999997</c:v>
                </c:pt>
                <c:pt idx="183">
                  <c:v>40</c:v>
                </c:pt>
                <c:pt idx="184">
                  <c:v>36.666666999999997</c:v>
                </c:pt>
                <c:pt idx="185">
                  <c:v>33.333333000000003</c:v>
                </c:pt>
                <c:pt idx="186">
                  <c:v>36.666666999999997</c:v>
                </c:pt>
                <c:pt idx="187">
                  <c:v>40</c:v>
                </c:pt>
                <c:pt idx="188">
                  <c:v>40</c:v>
                </c:pt>
                <c:pt idx="189">
                  <c:v>43.333333000000003</c:v>
                </c:pt>
                <c:pt idx="190">
                  <c:v>46.666666999999997</c:v>
                </c:pt>
                <c:pt idx="191">
                  <c:v>50</c:v>
                </c:pt>
                <c:pt idx="192">
                  <c:v>50</c:v>
                </c:pt>
                <c:pt idx="193">
                  <c:v>53.333333000000003</c:v>
                </c:pt>
                <c:pt idx="194">
                  <c:v>50</c:v>
                </c:pt>
                <c:pt idx="195">
                  <c:v>0</c:v>
                </c:pt>
                <c:pt idx="196">
                  <c:v>50</c:v>
                </c:pt>
                <c:pt idx="197">
                  <c:v>50</c:v>
                </c:pt>
                <c:pt idx="198">
                  <c:v>50</c:v>
                </c:pt>
                <c:pt idx="199">
                  <c:v>50</c:v>
                </c:pt>
                <c:pt idx="200">
                  <c:v>50</c:v>
                </c:pt>
                <c:pt idx="201">
                  <c:v>50</c:v>
                </c:pt>
                <c:pt idx="202">
                  <c:v>50</c:v>
                </c:pt>
                <c:pt idx="203">
                  <c:v>46.666666999999997</c:v>
                </c:pt>
                <c:pt idx="204">
                  <c:v>46.666666999999997</c:v>
                </c:pt>
                <c:pt idx="205">
                  <c:v>50</c:v>
                </c:pt>
                <c:pt idx="206">
                  <c:v>46.666666999999997</c:v>
                </c:pt>
                <c:pt idx="207">
                  <c:v>43.333333000000003</c:v>
                </c:pt>
                <c:pt idx="208">
                  <c:v>43.333333000000003</c:v>
                </c:pt>
                <c:pt idx="209">
                  <c:v>43.333333000000003</c:v>
                </c:pt>
                <c:pt idx="210">
                  <c:v>40</c:v>
                </c:pt>
                <c:pt idx="211">
                  <c:v>43.333333000000003</c:v>
                </c:pt>
                <c:pt idx="212">
                  <c:v>43.333333000000003</c:v>
                </c:pt>
                <c:pt idx="213">
                  <c:v>46.666666999999997</c:v>
                </c:pt>
                <c:pt idx="214">
                  <c:v>43.333333000000003</c:v>
                </c:pt>
                <c:pt idx="215">
                  <c:v>46.666666999999997</c:v>
                </c:pt>
                <c:pt idx="216">
                  <c:v>46.666666999999997</c:v>
                </c:pt>
                <c:pt idx="217">
                  <c:v>46.666666999999997</c:v>
                </c:pt>
                <c:pt idx="218">
                  <c:v>46.666666999999997</c:v>
                </c:pt>
                <c:pt idx="219">
                  <c:v>46.666666999999997</c:v>
                </c:pt>
                <c:pt idx="220">
                  <c:v>46.666666999999997</c:v>
                </c:pt>
                <c:pt idx="221">
                  <c:v>43.333333000000003</c:v>
                </c:pt>
                <c:pt idx="222">
                  <c:v>40</c:v>
                </c:pt>
                <c:pt idx="223">
                  <c:v>36.666666999999997</c:v>
                </c:pt>
                <c:pt idx="224">
                  <c:v>36.666666999999997</c:v>
                </c:pt>
                <c:pt idx="225">
                  <c:v>36.666666999999997</c:v>
                </c:pt>
                <c:pt idx="226">
                  <c:v>33.333333000000003</c:v>
                </c:pt>
                <c:pt idx="227">
                  <c:v>33.333333000000003</c:v>
                </c:pt>
                <c:pt idx="228">
                  <c:v>33.333333000000003</c:v>
                </c:pt>
                <c:pt idx="229">
                  <c:v>33.333333000000003</c:v>
                </c:pt>
                <c:pt idx="230">
                  <c:v>33.333333000000003</c:v>
                </c:pt>
                <c:pt idx="231">
                  <c:v>33.333333000000003</c:v>
                </c:pt>
                <c:pt idx="232">
                  <c:v>30</c:v>
                </c:pt>
                <c:pt idx="233">
                  <c:v>30</c:v>
                </c:pt>
                <c:pt idx="234">
                  <c:v>30</c:v>
                </c:pt>
                <c:pt idx="235">
                  <c:v>26.666667</c:v>
                </c:pt>
                <c:pt idx="236">
                  <c:v>30</c:v>
                </c:pt>
                <c:pt idx="237">
                  <c:v>30</c:v>
                </c:pt>
                <c:pt idx="238">
                  <c:v>33.333333000000003</c:v>
                </c:pt>
                <c:pt idx="239">
                  <c:v>36.666666999999997</c:v>
                </c:pt>
                <c:pt idx="240">
                  <c:v>36.666666999999997</c:v>
                </c:pt>
                <c:pt idx="241">
                  <c:v>36.666666999999997</c:v>
                </c:pt>
                <c:pt idx="242">
                  <c:v>40</c:v>
                </c:pt>
                <c:pt idx="243">
                  <c:v>40</c:v>
                </c:pt>
                <c:pt idx="244">
                  <c:v>0</c:v>
                </c:pt>
                <c:pt idx="245">
                  <c:v>43.333333000000003</c:v>
                </c:pt>
                <c:pt idx="246">
                  <c:v>40</c:v>
                </c:pt>
                <c:pt idx="247">
                  <c:v>0</c:v>
                </c:pt>
                <c:pt idx="248">
                  <c:v>43.333333000000003</c:v>
                </c:pt>
                <c:pt idx="249">
                  <c:v>43.333333000000003</c:v>
                </c:pt>
                <c:pt idx="250">
                  <c:v>43.333333000000003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43.333333000000003</c:v>
                </c:pt>
                <c:pt idx="255">
                  <c:v>0</c:v>
                </c:pt>
                <c:pt idx="256">
                  <c:v>0</c:v>
                </c:pt>
                <c:pt idx="257">
                  <c:v>43.333333000000003</c:v>
                </c:pt>
                <c:pt idx="258">
                  <c:v>46.666666999999997</c:v>
                </c:pt>
                <c:pt idx="259">
                  <c:v>50</c:v>
                </c:pt>
                <c:pt idx="260">
                  <c:v>50</c:v>
                </c:pt>
                <c:pt idx="261">
                  <c:v>50</c:v>
                </c:pt>
                <c:pt idx="262">
                  <c:v>53.333333000000003</c:v>
                </c:pt>
                <c:pt idx="263">
                  <c:v>53.333333000000003</c:v>
                </c:pt>
                <c:pt idx="264">
                  <c:v>56.666666999999997</c:v>
                </c:pt>
                <c:pt idx="265">
                  <c:v>60</c:v>
                </c:pt>
                <c:pt idx="266">
                  <c:v>63.333333000000003</c:v>
                </c:pt>
                <c:pt idx="267">
                  <c:v>63.333333000000003</c:v>
                </c:pt>
                <c:pt idx="268">
                  <c:v>63.333333000000003</c:v>
                </c:pt>
                <c:pt idx="269">
                  <c:v>66.666667000000004</c:v>
                </c:pt>
                <c:pt idx="270">
                  <c:v>70</c:v>
                </c:pt>
                <c:pt idx="271">
                  <c:v>73.333332999999996</c:v>
                </c:pt>
                <c:pt idx="272">
                  <c:v>76.666667000000004</c:v>
                </c:pt>
                <c:pt idx="273">
                  <c:v>76.666667000000004</c:v>
                </c:pt>
                <c:pt idx="274">
                  <c:v>76.666667000000004</c:v>
                </c:pt>
                <c:pt idx="275">
                  <c:v>73.333332999999996</c:v>
                </c:pt>
                <c:pt idx="276">
                  <c:v>73.333332999999996</c:v>
                </c:pt>
                <c:pt idx="277">
                  <c:v>76.666667000000004</c:v>
                </c:pt>
                <c:pt idx="278">
                  <c:v>76.666667000000004</c:v>
                </c:pt>
                <c:pt idx="279">
                  <c:v>76.666667000000004</c:v>
                </c:pt>
                <c:pt idx="280">
                  <c:v>73.333332999999996</c:v>
                </c:pt>
                <c:pt idx="281">
                  <c:v>73.333332999999996</c:v>
                </c:pt>
                <c:pt idx="282">
                  <c:v>73.333332999999996</c:v>
                </c:pt>
                <c:pt idx="283">
                  <c:v>73.333332999999996</c:v>
                </c:pt>
                <c:pt idx="284">
                  <c:v>70</c:v>
                </c:pt>
                <c:pt idx="285">
                  <c:v>0</c:v>
                </c:pt>
                <c:pt idx="286">
                  <c:v>66.666667000000004</c:v>
                </c:pt>
                <c:pt idx="287">
                  <c:v>63.333333000000003</c:v>
                </c:pt>
                <c:pt idx="288">
                  <c:v>63.333333000000003</c:v>
                </c:pt>
                <c:pt idx="289">
                  <c:v>63.333333000000003</c:v>
                </c:pt>
                <c:pt idx="290">
                  <c:v>63.333333000000003</c:v>
                </c:pt>
                <c:pt idx="291">
                  <c:v>66.666667000000004</c:v>
                </c:pt>
                <c:pt idx="292">
                  <c:v>66.666667000000004</c:v>
                </c:pt>
                <c:pt idx="293">
                  <c:v>66.666667000000004</c:v>
                </c:pt>
                <c:pt idx="294">
                  <c:v>66.666667000000004</c:v>
                </c:pt>
                <c:pt idx="295">
                  <c:v>63.333333000000003</c:v>
                </c:pt>
                <c:pt idx="296">
                  <c:v>60</c:v>
                </c:pt>
                <c:pt idx="297">
                  <c:v>56.666666999999997</c:v>
                </c:pt>
                <c:pt idx="298">
                  <c:v>56.666666999999997</c:v>
                </c:pt>
                <c:pt idx="299">
                  <c:v>56.666666999999997</c:v>
                </c:pt>
                <c:pt idx="300">
                  <c:v>56.666666999999997</c:v>
                </c:pt>
                <c:pt idx="301">
                  <c:v>56.666666999999997</c:v>
                </c:pt>
                <c:pt idx="302">
                  <c:v>56.666666999999997</c:v>
                </c:pt>
                <c:pt idx="303">
                  <c:v>56.666666999999997</c:v>
                </c:pt>
                <c:pt idx="304">
                  <c:v>56.666666999999997</c:v>
                </c:pt>
                <c:pt idx="305">
                  <c:v>56.666666999999997</c:v>
                </c:pt>
                <c:pt idx="306">
                  <c:v>56.666666999999997</c:v>
                </c:pt>
                <c:pt idx="307">
                  <c:v>53.333333000000003</c:v>
                </c:pt>
                <c:pt idx="308">
                  <c:v>50</c:v>
                </c:pt>
                <c:pt idx="309">
                  <c:v>46.666666999999997</c:v>
                </c:pt>
                <c:pt idx="310">
                  <c:v>46.666666999999997</c:v>
                </c:pt>
                <c:pt idx="311">
                  <c:v>50</c:v>
                </c:pt>
                <c:pt idx="312">
                  <c:v>46.666666999999997</c:v>
                </c:pt>
                <c:pt idx="313">
                  <c:v>50</c:v>
                </c:pt>
                <c:pt idx="314">
                  <c:v>50</c:v>
                </c:pt>
                <c:pt idx="315">
                  <c:v>53.333333000000003</c:v>
                </c:pt>
                <c:pt idx="316">
                  <c:v>56.666666999999997</c:v>
                </c:pt>
                <c:pt idx="317">
                  <c:v>60</c:v>
                </c:pt>
                <c:pt idx="318">
                  <c:v>56.666666999999997</c:v>
                </c:pt>
                <c:pt idx="319">
                  <c:v>53.333333000000003</c:v>
                </c:pt>
                <c:pt idx="320">
                  <c:v>50</c:v>
                </c:pt>
                <c:pt idx="321">
                  <c:v>50</c:v>
                </c:pt>
                <c:pt idx="322">
                  <c:v>50</c:v>
                </c:pt>
                <c:pt idx="323">
                  <c:v>50</c:v>
                </c:pt>
                <c:pt idx="324">
                  <c:v>0</c:v>
                </c:pt>
                <c:pt idx="325">
                  <c:v>53.333333000000003</c:v>
                </c:pt>
                <c:pt idx="326">
                  <c:v>56.666666999999997</c:v>
                </c:pt>
                <c:pt idx="327">
                  <c:v>60</c:v>
                </c:pt>
                <c:pt idx="328">
                  <c:v>60</c:v>
                </c:pt>
                <c:pt idx="329">
                  <c:v>60</c:v>
                </c:pt>
                <c:pt idx="330">
                  <c:v>63.333333000000003</c:v>
                </c:pt>
                <c:pt idx="331">
                  <c:v>60</c:v>
                </c:pt>
                <c:pt idx="332">
                  <c:v>56.666666999999997</c:v>
                </c:pt>
                <c:pt idx="333">
                  <c:v>0</c:v>
                </c:pt>
                <c:pt idx="334">
                  <c:v>56.666666999999997</c:v>
                </c:pt>
                <c:pt idx="335">
                  <c:v>53.333333000000003</c:v>
                </c:pt>
                <c:pt idx="336">
                  <c:v>50</c:v>
                </c:pt>
                <c:pt idx="337">
                  <c:v>53.333333000000003</c:v>
                </c:pt>
                <c:pt idx="338">
                  <c:v>53.333333000000003</c:v>
                </c:pt>
                <c:pt idx="339">
                  <c:v>56.666666999999997</c:v>
                </c:pt>
                <c:pt idx="340">
                  <c:v>56.666666999999997</c:v>
                </c:pt>
                <c:pt idx="341">
                  <c:v>60</c:v>
                </c:pt>
                <c:pt idx="342">
                  <c:v>60</c:v>
                </c:pt>
                <c:pt idx="343">
                  <c:v>60</c:v>
                </c:pt>
                <c:pt idx="344">
                  <c:v>63.333333000000003</c:v>
                </c:pt>
                <c:pt idx="345">
                  <c:v>0</c:v>
                </c:pt>
                <c:pt idx="346">
                  <c:v>63.333333000000003</c:v>
                </c:pt>
                <c:pt idx="347">
                  <c:v>60</c:v>
                </c:pt>
                <c:pt idx="348">
                  <c:v>56.666666999999997</c:v>
                </c:pt>
                <c:pt idx="349">
                  <c:v>56.666666999999997</c:v>
                </c:pt>
                <c:pt idx="350">
                  <c:v>56.666666999999997</c:v>
                </c:pt>
                <c:pt idx="351">
                  <c:v>60</c:v>
                </c:pt>
                <c:pt idx="352">
                  <c:v>63.333333000000003</c:v>
                </c:pt>
                <c:pt idx="353">
                  <c:v>66.666667000000004</c:v>
                </c:pt>
                <c:pt idx="354">
                  <c:v>66.666667000000004</c:v>
                </c:pt>
                <c:pt idx="355">
                  <c:v>66.666667000000004</c:v>
                </c:pt>
                <c:pt idx="356">
                  <c:v>66.666667000000004</c:v>
                </c:pt>
                <c:pt idx="357">
                  <c:v>66.666667000000004</c:v>
                </c:pt>
                <c:pt idx="358">
                  <c:v>66.666667000000004</c:v>
                </c:pt>
                <c:pt idx="359">
                  <c:v>66.666667000000004</c:v>
                </c:pt>
                <c:pt idx="360">
                  <c:v>70</c:v>
                </c:pt>
                <c:pt idx="361">
                  <c:v>73.333332999999996</c:v>
                </c:pt>
                <c:pt idx="362">
                  <c:v>70</c:v>
                </c:pt>
                <c:pt idx="363">
                  <c:v>70</c:v>
                </c:pt>
                <c:pt idx="364">
                  <c:v>70</c:v>
                </c:pt>
                <c:pt idx="365">
                  <c:v>66.666667000000004</c:v>
                </c:pt>
                <c:pt idx="366">
                  <c:v>70</c:v>
                </c:pt>
                <c:pt idx="367">
                  <c:v>70</c:v>
                </c:pt>
                <c:pt idx="368">
                  <c:v>0</c:v>
                </c:pt>
                <c:pt idx="369">
                  <c:v>66.666667000000004</c:v>
                </c:pt>
                <c:pt idx="370">
                  <c:v>66.666667000000004</c:v>
                </c:pt>
                <c:pt idx="371">
                  <c:v>0</c:v>
                </c:pt>
                <c:pt idx="372">
                  <c:v>66.666667000000004</c:v>
                </c:pt>
                <c:pt idx="373">
                  <c:v>0</c:v>
                </c:pt>
                <c:pt idx="374">
                  <c:v>70</c:v>
                </c:pt>
                <c:pt idx="375">
                  <c:v>70</c:v>
                </c:pt>
                <c:pt idx="376">
                  <c:v>70</c:v>
                </c:pt>
                <c:pt idx="377">
                  <c:v>66.666667000000004</c:v>
                </c:pt>
                <c:pt idx="378">
                  <c:v>63.333333000000003</c:v>
                </c:pt>
                <c:pt idx="379">
                  <c:v>60</c:v>
                </c:pt>
                <c:pt idx="380">
                  <c:v>60</c:v>
                </c:pt>
                <c:pt idx="381">
                  <c:v>60</c:v>
                </c:pt>
                <c:pt idx="382">
                  <c:v>56.666666999999997</c:v>
                </c:pt>
                <c:pt idx="383">
                  <c:v>53.333333000000003</c:v>
                </c:pt>
                <c:pt idx="384">
                  <c:v>53.333333000000003</c:v>
                </c:pt>
                <c:pt idx="385">
                  <c:v>50</c:v>
                </c:pt>
                <c:pt idx="386">
                  <c:v>46.666666999999997</c:v>
                </c:pt>
                <c:pt idx="387">
                  <c:v>43.333333000000003</c:v>
                </c:pt>
                <c:pt idx="388">
                  <c:v>40</c:v>
                </c:pt>
                <c:pt idx="389">
                  <c:v>40</c:v>
                </c:pt>
                <c:pt idx="390">
                  <c:v>40</c:v>
                </c:pt>
                <c:pt idx="391">
                  <c:v>40</c:v>
                </c:pt>
                <c:pt idx="392">
                  <c:v>0</c:v>
                </c:pt>
                <c:pt idx="393">
                  <c:v>40</c:v>
                </c:pt>
                <c:pt idx="394">
                  <c:v>40</c:v>
                </c:pt>
                <c:pt idx="395">
                  <c:v>40</c:v>
                </c:pt>
                <c:pt idx="396">
                  <c:v>43.333333000000003</c:v>
                </c:pt>
                <c:pt idx="397">
                  <c:v>46.666666999999997</c:v>
                </c:pt>
                <c:pt idx="398">
                  <c:v>50</c:v>
                </c:pt>
                <c:pt idx="399">
                  <c:v>50</c:v>
                </c:pt>
                <c:pt idx="400">
                  <c:v>50</c:v>
                </c:pt>
                <c:pt idx="401">
                  <c:v>53.333333000000003</c:v>
                </c:pt>
                <c:pt idx="402">
                  <c:v>56.666666999999997</c:v>
                </c:pt>
                <c:pt idx="403">
                  <c:v>56.666666999999997</c:v>
                </c:pt>
                <c:pt idx="404">
                  <c:v>53.333333000000003</c:v>
                </c:pt>
                <c:pt idx="405">
                  <c:v>50</c:v>
                </c:pt>
                <c:pt idx="406">
                  <c:v>46.666666999999997</c:v>
                </c:pt>
                <c:pt idx="407">
                  <c:v>43.333333000000003</c:v>
                </c:pt>
                <c:pt idx="408">
                  <c:v>46.666666999999997</c:v>
                </c:pt>
                <c:pt idx="409">
                  <c:v>50</c:v>
                </c:pt>
                <c:pt idx="410">
                  <c:v>0</c:v>
                </c:pt>
                <c:pt idx="411">
                  <c:v>53.333333000000003</c:v>
                </c:pt>
                <c:pt idx="412">
                  <c:v>0</c:v>
                </c:pt>
                <c:pt idx="413">
                  <c:v>0</c:v>
                </c:pt>
                <c:pt idx="414">
                  <c:v>56.666666999999997</c:v>
                </c:pt>
                <c:pt idx="415">
                  <c:v>60</c:v>
                </c:pt>
                <c:pt idx="416">
                  <c:v>63.333333000000003</c:v>
                </c:pt>
                <c:pt idx="417">
                  <c:v>66.666667000000004</c:v>
                </c:pt>
                <c:pt idx="418">
                  <c:v>0</c:v>
                </c:pt>
                <c:pt idx="419">
                  <c:v>66.666667000000004</c:v>
                </c:pt>
                <c:pt idx="420">
                  <c:v>70</c:v>
                </c:pt>
                <c:pt idx="421">
                  <c:v>73.333332999999996</c:v>
                </c:pt>
                <c:pt idx="422">
                  <c:v>76.666667000000004</c:v>
                </c:pt>
                <c:pt idx="423">
                  <c:v>76.666667000000004</c:v>
                </c:pt>
                <c:pt idx="424">
                  <c:v>73.333332999999996</c:v>
                </c:pt>
                <c:pt idx="425">
                  <c:v>73.333332999999996</c:v>
                </c:pt>
                <c:pt idx="426">
                  <c:v>73.333332999999996</c:v>
                </c:pt>
                <c:pt idx="427">
                  <c:v>73.333332999999996</c:v>
                </c:pt>
                <c:pt idx="428">
                  <c:v>73.333332999999996</c:v>
                </c:pt>
                <c:pt idx="429">
                  <c:v>73.333332999999996</c:v>
                </c:pt>
                <c:pt idx="430">
                  <c:v>73.333332999999996</c:v>
                </c:pt>
                <c:pt idx="431">
                  <c:v>73.333332999999996</c:v>
                </c:pt>
                <c:pt idx="432">
                  <c:v>73.333332999999996</c:v>
                </c:pt>
                <c:pt idx="433">
                  <c:v>76.666667000000004</c:v>
                </c:pt>
                <c:pt idx="434">
                  <c:v>73.333332999999996</c:v>
                </c:pt>
                <c:pt idx="435">
                  <c:v>73.333332999999996</c:v>
                </c:pt>
                <c:pt idx="436">
                  <c:v>0</c:v>
                </c:pt>
                <c:pt idx="437">
                  <c:v>70</c:v>
                </c:pt>
                <c:pt idx="438">
                  <c:v>73.333332999999996</c:v>
                </c:pt>
                <c:pt idx="439">
                  <c:v>76.666667000000004</c:v>
                </c:pt>
                <c:pt idx="440">
                  <c:v>80</c:v>
                </c:pt>
                <c:pt idx="441">
                  <c:v>83.333332999999996</c:v>
                </c:pt>
                <c:pt idx="442">
                  <c:v>86.666667000000004</c:v>
                </c:pt>
                <c:pt idx="443">
                  <c:v>83.333332999999996</c:v>
                </c:pt>
                <c:pt idx="444">
                  <c:v>80</c:v>
                </c:pt>
                <c:pt idx="445">
                  <c:v>76.666667000000004</c:v>
                </c:pt>
                <c:pt idx="446">
                  <c:v>73.333332999999996</c:v>
                </c:pt>
                <c:pt idx="447">
                  <c:v>70</c:v>
                </c:pt>
                <c:pt idx="448">
                  <c:v>0</c:v>
                </c:pt>
                <c:pt idx="449">
                  <c:v>66.666667000000004</c:v>
                </c:pt>
                <c:pt idx="450">
                  <c:v>66.666667000000004</c:v>
                </c:pt>
                <c:pt idx="451">
                  <c:v>66.666667000000004</c:v>
                </c:pt>
                <c:pt idx="452">
                  <c:v>66.666667000000004</c:v>
                </c:pt>
                <c:pt idx="453">
                  <c:v>66.666667000000004</c:v>
                </c:pt>
                <c:pt idx="454">
                  <c:v>63.333333000000003</c:v>
                </c:pt>
                <c:pt idx="455">
                  <c:v>63.333333000000003</c:v>
                </c:pt>
                <c:pt idx="456">
                  <c:v>63.333333000000003</c:v>
                </c:pt>
                <c:pt idx="457">
                  <c:v>60</c:v>
                </c:pt>
                <c:pt idx="458">
                  <c:v>56.666666999999997</c:v>
                </c:pt>
                <c:pt idx="459">
                  <c:v>53.333333000000003</c:v>
                </c:pt>
                <c:pt idx="460">
                  <c:v>50</c:v>
                </c:pt>
                <c:pt idx="461">
                  <c:v>50</c:v>
                </c:pt>
                <c:pt idx="462">
                  <c:v>46.666666999999997</c:v>
                </c:pt>
                <c:pt idx="463">
                  <c:v>46.666666999999997</c:v>
                </c:pt>
                <c:pt idx="464">
                  <c:v>0</c:v>
                </c:pt>
                <c:pt idx="465">
                  <c:v>46.666666999999997</c:v>
                </c:pt>
                <c:pt idx="466">
                  <c:v>43.333333000000003</c:v>
                </c:pt>
                <c:pt idx="467">
                  <c:v>46.666666999999997</c:v>
                </c:pt>
                <c:pt idx="468">
                  <c:v>46.666666999999997</c:v>
                </c:pt>
                <c:pt idx="469">
                  <c:v>50</c:v>
                </c:pt>
                <c:pt idx="470">
                  <c:v>50</c:v>
                </c:pt>
                <c:pt idx="471">
                  <c:v>50</c:v>
                </c:pt>
                <c:pt idx="472">
                  <c:v>50</c:v>
                </c:pt>
                <c:pt idx="473">
                  <c:v>46.666666999999997</c:v>
                </c:pt>
                <c:pt idx="474">
                  <c:v>46.666666999999997</c:v>
                </c:pt>
                <c:pt idx="475">
                  <c:v>50</c:v>
                </c:pt>
                <c:pt idx="476">
                  <c:v>50</c:v>
                </c:pt>
                <c:pt idx="477">
                  <c:v>0</c:v>
                </c:pt>
                <c:pt idx="478">
                  <c:v>50</c:v>
                </c:pt>
                <c:pt idx="479">
                  <c:v>53.333333000000003</c:v>
                </c:pt>
                <c:pt idx="480">
                  <c:v>56.666666999999997</c:v>
                </c:pt>
                <c:pt idx="481">
                  <c:v>60</c:v>
                </c:pt>
                <c:pt idx="482">
                  <c:v>60</c:v>
                </c:pt>
                <c:pt idx="483">
                  <c:v>60</c:v>
                </c:pt>
                <c:pt idx="484">
                  <c:v>60</c:v>
                </c:pt>
                <c:pt idx="485">
                  <c:v>60</c:v>
                </c:pt>
                <c:pt idx="486">
                  <c:v>63.333333000000003</c:v>
                </c:pt>
                <c:pt idx="487">
                  <c:v>63.333333000000003</c:v>
                </c:pt>
                <c:pt idx="488">
                  <c:v>63.333333000000003</c:v>
                </c:pt>
                <c:pt idx="489">
                  <c:v>66.666667000000004</c:v>
                </c:pt>
                <c:pt idx="490">
                  <c:v>70</c:v>
                </c:pt>
                <c:pt idx="491">
                  <c:v>70</c:v>
                </c:pt>
                <c:pt idx="492">
                  <c:v>70</c:v>
                </c:pt>
                <c:pt idx="493">
                  <c:v>70</c:v>
                </c:pt>
                <c:pt idx="494">
                  <c:v>70</c:v>
                </c:pt>
                <c:pt idx="495">
                  <c:v>0</c:v>
                </c:pt>
                <c:pt idx="496">
                  <c:v>66.666667000000004</c:v>
                </c:pt>
                <c:pt idx="497">
                  <c:v>0</c:v>
                </c:pt>
                <c:pt idx="498">
                  <c:v>66.666667000000004</c:v>
                </c:pt>
                <c:pt idx="499">
                  <c:v>0</c:v>
                </c:pt>
                <c:pt idx="500">
                  <c:v>70</c:v>
                </c:pt>
                <c:pt idx="501">
                  <c:v>0</c:v>
                </c:pt>
                <c:pt idx="502">
                  <c:v>66.666667000000004</c:v>
                </c:pt>
                <c:pt idx="503">
                  <c:v>0</c:v>
                </c:pt>
                <c:pt idx="504">
                  <c:v>66.666667000000004</c:v>
                </c:pt>
                <c:pt idx="505">
                  <c:v>66.666667000000004</c:v>
                </c:pt>
                <c:pt idx="506">
                  <c:v>66.666667000000004</c:v>
                </c:pt>
                <c:pt idx="507">
                  <c:v>63.333333000000003</c:v>
                </c:pt>
                <c:pt idx="508">
                  <c:v>60</c:v>
                </c:pt>
                <c:pt idx="509">
                  <c:v>63.333333000000003</c:v>
                </c:pt>
                <c:pt idx="510">
                  <c:v>63.333333000000003</c:v>
                </c:pt>
                <c:pt idx="511">
                  <c:v>63.333333000000003</c:v>
                </c:pt>
                <c:pt idx="512">
                  <c:v>66.666667000000004</c:v>
                </c:pt>
                <c:pt idx="513">
                  <c:v>66.666667000000004</c:v>
                </c:pt>
                <c:pt idx="514">
                  <c:v>0</c:v>
                </c:pt>
                <c:pt idx="515">
                  <c:v>66.666667000000004</c:v>
                </c:pt>
                <c:pt idx="516">
                  <c:v>66.666667000000004</c:v>
                </c:pt>
                <c:pt idx="517">
                  <c:v>66.666667000000004</c:v>
                </c:pt>
                <c:pt idx="518">
                  <c:v>66.666667000000004</c:v>
                </c:pt>
                <c:pt idx="519">
                  <c:v>66.666667000000004</c:v>
                </c:pt>
                <c:pt idx="520">
                  <c:v>66.666667000000004</c:v>
                </c:pt>
                <c:pt idx="521">
                  <c:v>66.666667000000004</c:v>
                </c:pt>
                <c:pt idx="522">
                  <c:v>66.666667000000004</c:v>
                </c:pt>
                <c:pt idx="523">
                  <c:v>66.666667000000004</c:v>
                </c:pt>
                <c:pt idx="524">
                  <c:v>66.666667000000004</c:v>
                </c:pt>
                <c:pt idx="525">
                  <c:v>66.666667000000004</c:v>
                </c:pt>
                <c:pt idx="526">
                  <c:v>0</c:v>
                </c:pt>
                <c:pt idx="527">
                  <c:v>63.333333000000003</c:v>
                </c:pt>
                <c:pt idx="528">
                  <c:v>63.333333000000003</c:v>
                </c:pt>
                <c:pt idx="529">
                  <c:v>66.666667000000004</c:v>
                </c:pt>
                <c:pt idx="530">
                  <c:v>66.666667000000004</c:v>
                </c:pt>
                <c:pt idx="531">
                  <c:v>70</c:v>
                </c:pt>
                <c:pt idx="532">
                  <c:v>73.333332999999996</c:v>
                </c:pt>
                <c:pt idx="533">
                  <c:v>70</c:v>
                </c:pt>
                <c:pt idx="534">
                  <c:v>66.666667000000004</c:v>
                </c:pt>
                <c:pt idx="535">
                  <c:v>66.666667000000004</c:v>
                </c:pt>
                <c:pt idx="536">
                  <c:v>63.333333000000003</c:v>
                </c:pt>
                <c:pt idx="537">
                  <c:v>60</c:v>
                </c:pt>
                <c:pt idx="538">
                  <c:v>0</c:v>
                </c:pt>
                <c:pt idx="539">
                  <c:v>60</c:v>
                </c:pt>
                <c:pt idx="540">
                  <c:v>63.333333000000003</c:v>
                </c:pt>
                <c:pt idx="541">
                  <c:v>66.666667000000004</c:v>
                </c:pt>
                <c:pt idx="542">
                  <c:v>66.666667000000004</c:v>
                </c:pt>
                <c:pt idx="543">
                  <c:v>66.666667000000004</c:v>
                </c:pt>
                <c:pt idx="544">
                  <c:v>66.666667000000004</c:v>
                </c:pt>
                <c:pt idx="545">
                  <c:v>66.666667000000004</c:v>
                </c:pt>
                <c:pt idx="546">
                  <c:v>70</c:v>
                </c:pt>
                <c:pt idx="547">
                  <c:v>70</c:v>
                </c:pt>
                <c:pt idx="548">
                  <c:v>70</c:v>
                </c:pt>
                <c:pt idx="549">
                  <c:v>66.666667000000004</c:v>
                </c:pt>
                <c:pt idx="550">
                  <c:v>63.333333000000003</c:v>
                </c:pt>
                <c:pt idx="551">
                  <c:v>60</c:v>
                </c:pt>
                <c:pt idx="552">
                  <c:v>56.666666999999997</c:v>
                </c:pt>
                <c:pt idx="553">
                  <c:v>56.666666999999997</c:v>
                </c:pt>
                <c:pt idx="554">
                  <c:v>53.333333000000003</c:v>
                </c:pt>
                <c:pt idx="555">
                  <c:v>53.333333000000003</c:v>
                </c:pt>
                <c:pt idx="556">
                  <c:v>53.333333000000003</c:v>
                </c:pt>
                <c:pt idx="557">
                  <c:v>50</c:v>
                </c:pt>
                <c:pt idx="558">
                  <c:v>53.333333000000003</c:v>
                </c:pt>
                <c:pt idx="559">
                  <c:v>56.666666999999997</c:v>
                </c:pt>
                <c:pt idx="560">
                  <c:v>53.333333000000003</c:v>
                </c:pt>
                <c:pt idx="561">
                  <c:v>53.333333000000003</c:v>
                </c:pt>
                <c:pt idx="562">
                  <c:v>0</c:v>
                </c:pt>
                <c:pt idx="563">
                  <c:v>50</c:v>
                </c:pt>
                <c:pt idx="564">
                  <c:v>50</c:v>
                </c:pt>
                <c:pt idx="565">
                  <c:v>53.333333000000003</c:v>
                </c:pt>
                <c:pt idx="566">
                  <c:v>56.666666999999997</c:v>
                </c:pt>
                <c:pt idx="567">
                  <c:v>60</c:v>
                </c:pt>
                <c:pt idx="568">
                  <c:v>63.333333000000003</c:v>
                </c:pt>
                <c:pt idx="569">
                  <c:v>66.666667000000004</c:v>
                </c:pt>
                <c:pt idx="570">
                  <c:v>66.666667000000004</c:v>
                </c:pt>
                <c:pt idx="571">
                  <c:v>63.333333000000003</c:v>
                </c:pt>
                <c:pt idx="572">
                  <c:v>60</c:v>
                </c:pt>
                <c:pt idx="573">
                  <c:v>56.666666999999997</c:v>
                </c:pt>
                <c:pt idx="574">
                  <c:v>53.333333000000003</c:v>
                </c:pt>
                <c:pt idx="575">
                  <c:v>50</c:v>
                </c:pt>
                <c:pt idx="576">
                  <c:v>46.666666999999997</c:v>
                </c:pt>
                <c:pt idx="577">
                  <c:v>46.666666999999997</c:v>
                </c:pt>
                <c:pt idx="578">
                  <c:v>46.666666999999997</c:v>
                </c:pt>
                <c:pt idx="579">
                  <c:v>0</c:v>
                </c:pt>
                <c:pt idx="580">
                  <c:v>43.333333000000003</c:v>
                </c:pt>
                <c:pt idx="581">
                  <c:v>46.666666999999997</c:v>
                </c:pt>
                <c:pt idx="582">
                  <c:v>50</c:v>
                </c:pt>
                <c:pt idx="583">
                  <c:v>53.333333000000003</c:v>
                </c:pt>
                <c:pt idx="584">
                  <c:v>56.666666999999997</c:v>
                </c:pt>
                <c:pt idx="585">
                  <c:v>56.666666999999997</c:v>
                </c:pt>
                <c:pt idx="586">
                  <c:v>56.666666999999997</c:v>
                </c:pt>
                <c:pt idx="587">
                  <c:v>60</c:v>
                </c:pt>
                <c:pt idx="588">
                  <c:v>63.333333000000003</c:v>
                </c:pt>
                <c:pt idx="589">
                  <c:v>66.666667000000004</c:v>
                </c:pt>
                <c:pt idx="590">
                  <c:v>0</c:v>
                </c:pt>
                <c:pt idx="591">
                  <c:v>66.666667000000004</c:v>
                </c:pt>
                <c:pt idx="592">
                  <c:v>66.666667000000004</c:v>
                </c:pt>
                <c:pt idx="593">
                  <c:v>70</c:v>
                </c:pt>
                <c:pt idx="594">
                  <c:v>70</c:v>
                </c:pt>
                <c:pt idx="595">
                  <c:v>70</c:v>
                </c:pt>
                <c:pt idx="596">
                  <c:v>70</c:v>
                </c:pt>
                <c:pt idx="597">
                  <c:v>70</c:v>
                </c:pt>
                <c:pt idx="598">
                  <c:v>66.666667000000004</c:v>
                </c:pt>
                <c:pt idx="599">
                  <c:v>0</c:v>
                </c:pt>
                <c:pt idx="600">
                  <c:v>66.666667000000004</c:v>
                </c:pt>
                <c:pt idx="601">
                  <c:v>63.333333000000003</c:v>
                </c:pt>
                <c:pt idx="602">
                  <c:v>60</c:v>
                </c:pt>
                <c:pt idx="603">
                  <c:v>60</c:v>
                </c:pt>
                <c:pt idx="604">
                  <c:v>63.333333000000003</c:v>
                </c:pt>
                <c:pt idx="605">
                  <c:v>63.333333000000003</c:v>
                </c:pt>
                <c:pt idx="606">
                  <c:v>66.666667000000004</c:v>
                </c:pt>
                <c:pt idx="607">
                  <c:v>0</c:v>
                </c:pt>
                <c:pt idx="608">
                  <c:v>0</c:v>
                </c:pt>
                <c:pt idx="609">
                  <c:v>70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73.333332999999996</c:v>
                </c:pt>
                <c:pt idx="614">
                  <c:v>0</c:v>
                </c:pt>
                <c:pt idx="615">
                  <c:v>0</c:v>
                </c:pt>
                <c:pt idx="616">
                  <c:v>76.666667000000004</c:v>
                </c:pt>
                <c:pt idx="617">
                  <c:v>0</c:v>
                </c:pt>
                <c:pt idx="618">
                  <c:v>0</c:v>
                </c:pt>
                <c:pt idx="619">
                  <c:v>73.333332999999996</c:v>
                </c:pt>
                <c:pt idx="620">
                  <c:v>0</c:v>
                </c:pt>
                <c:pt idx="621">
                  <c:v>73.333332999999996</c:v>
                </c:pt>
                <c:pt idx="622">
                  <c:v>73.333332999999996</c:v>
                </c:pt>
                <c:pt idx="623">
                  <c:v>73.333332999999996</c:v>
                </c:pt>
                <c:pt idx="624">
                  <c:v>70</c:v>
                </c:pt>
                <c:pt idx="625">
                  <c:v>66.666667000000004</c:v>
                </c:pt>
                <c:pt idx="626">
                  <c:v>63.333333000000003</c:v>
                </c:pt>
                <c:pt idx="627">
                  <c:v>60</c:v>
                </c:pt>
                <c:pt idx="628">
                  <c:v>60</c:v>
                </c:pt>
                <c:pt idx="629">
                  <c:v>56.666666999999997</c:v>
                </c:pt>
                <c:pt idx="630">
                  <c:v>53.333333000000003</c:v>
                </c:pt>
                <c:pt idx="631">
                  <c:v>50</c:v>
                </c:pt>
                <c:pt idx="632">
                  <c:v>50</c:v>
                </c:pt>
                <c:pt idx="633">
                  <c:v>50</c:v>
                </c:pt>
                <c:pt idx="634">
                  <c:v>50</c:v>
                </c:pt>
                <c:pt idx="635">
                  <c:v>0</c:v>
                </c:pt>
                <c:pt idx="636">
                  <c:v>46.666666999999997</c:v>
                </c:pt>
                <c:pt idx="637">
                  <c:v>0</c:v>
                </c:pt>
                <c:pt idx="638">
                  <c:v>50</c:v>
                </c:pt>
                <c:pt idx="639">
                  <c:v>0</c:v>
                </c:pt>
                <c:pt idx="640">
                  <c:v>50</c:v>
                </c:pt>
                <c:pt idx="641">
                  <c:v>0</c:v>
                </c:pt>
                <c:pt idx="642">
                  <c:v>50</c:v>
                </c:pt>
                <c:pt idx="643">
                  <c:v>0</c:v>
                </c:pt>
                <c:pt idx="644">
                  <c:v>53.333333000000003</c:v>
                </c:pt>
                <c:pt idx="645">
                  <c:v>53.333333000000003</c:v>
                </c:pt>
                <c:pt idx="646">
                  <c:v>56.666666999999997</c:v>
                </c:pt>
                <c:pt idx="647">
                  <c:v>60</c:v>
                </c:pt>
                <c:pt idx="648">
                  <c:v>60</c:v>
                </c:pt>
                <c:pt idx="649">
                  <c:v>60</c:v>
                </c:pt>
                <c:pt idx="650">
                  <c:v>63.333333000000003</c:v>
                </c:pt>
                <c:pt idx="651">
                  <c:v>63.333333000000003</c:v>
                </c:pt>
                <c:pt idx="652">
                  <c:v>63.333333000000003</c:v>
                </c:pt>
                <c:pt idx="653">
                  <c:v>60</c:v>
                </c:pt>
                <c:pt idx="654">
                  <c:v>56.666666999999997</c:v>
                </c:pt>
                <c:pt idx="655">
                  <c:v>56.666666999999997</c:v>
                </c:pt>
                <c:pt idx="656">
                  <c:v>56.666666999999997</c:v>
                </c:pt>
                <c:pt idx="657">
                  <c:v>60</c:v>
                </c:pt>
                <c:pt idx="658">
                  <c:v>56.666666999999997</c:v>
                </c:pt>
                <c:pt idx="659">
                  <c:v>60</c:v>
                </c:pt>
                <c:pt idx="660">
                  <c:v>63.333333000000003</c:v>
                </c:pt>
                <c:pt idx="661">
                  <c:v>63.333333000000003</c:v>
                </c:pt>
                <c:pt idx="662">
                  <c:v>66.666667000000004</c:v>
                </c:pt>
                <c:pt idx="663">
                  <c:v>70</c:v>
                </c:pt>
                <c:pt idx="664">
                  <c:v>73.333332999999996</c:v>
                </c:pt>
                <c:pt idx="665">
                  <c:v>0</c:v>
                </c:pt>
                <c:pt idx="666">
                  <c:v>73.333332999999996</c:v>
                </c:pt>
                <c:pt idx="667">
                  <c:v>73.333332999999996</c:v>
                </c:pt>
                <c:pt idx="668">
                  <c:v>70</c:v>
                </c:pt>
                <c:pt idx="669">
                  <c:v>66.666667000000004</c:v>
                </c:pt>
                <c:pt idx="670">
                  <c:v>63.333333000000003</c:v>
                </c:pt>
                <c:pt idx="671">
                  <c:v>63.333333000000003</c:v>
                </c:pt>
                <c:pt idx="672">
                  <c:v>60</c:v>
                </c:pt>
                <c:pt idx="673">
                  <c:v>60</c:v>
                </c:pt>
                <c:pt idx="674">
                  <c:v>60</c:v>
                </c:pt>
                <c:pt idx="675">
                  <c:v>60</c:v>
                </c:pt>
                <c:pt idx="676">
                  <c:v>60</c:v>
                </c:pt>
                <c:pt idx="677">
                  <c:v>60</c:v>
                </c:pt>
                <c:pt idx="678">
                  <c:v>60</c:v>
                </c:pt>
                <c:pt idx="679">
                  <c:v>60</c:v>
                </c:pt>
                <c:pt idx="680">
                  <c:v>60</c:v>
                </c:pt>
                <c:pt idx="681">
                  <c:v>60</c:v>
                </c:pt>
                <c:pt idx="682">
                  <c:v>56.666666999999997</c:v>
                </c:pt>
                <c:pt idx="683">
                  <c:v>53.333333000000003</c:v>
                </c:pt>
                <c:pt idx="684">
                  <c:v>53.333333000000003</c:v>
                </c:pt>
                <c:pt idx="685">
                  <c:v>56.666666999999997</c:v>
                </c:pt>
                <c:pt idx="686">
                  <c:v>60</c:v>
                </c:pt>
                <c:pt idx="687">
                  <c:v>60</c:v>
                </c:pt>
                <c:pt idx="688">
                  <c:v>60</c:v>
                </c:pt>
                <c:pt idx="689">
                  <c:v>63.333333000000003</c:v>
                </c:pt>
                <c:pt idx="690">
                  <c:v>60</c:v>
                </c:pt>
                <c:pt idx="691">
                  <c:v>60</c:v>
                </c:pt>
                <c:pt idx="692">
                  <c:v>63.333333000000003</c:v>
                </c:pt>
                <c:pt idx="693">
                  <c:v>0</c:v>
                </c:pt>
                <c:pt idx="694">
                  <c:v>63.333333000000003</c:v>
                </c:pt>
                <c:pt idx="695">
                  <c:v>63.333333000000003</c:v>
                </c:pt>
                <c:pt idx="696">
                  <c:v>60</c:v>
                </c:pt>
                <c:pt idx="697">
                  <c:v>63.333333000000003</c:v>
                </c:pt>
                <c:pt idx="698">
                  <c:v>63.333333000000003</c:v>
                </c:pt>
                <c:pt idx="699">
                  <c:v>66.666667000000004</c:v>
                </c:pt>
                <c:pt idx="700">
                  <c:v>66.666667000000004</c:v>
                </c:pt>
                <c:pt idx="701">
                  <c:v>70</c:v>
                </c:pt>
                <c:pt idx="702">
                  <c:v>70</c:v>
                </c:pt>
                <c:pt idx="703">
                  <c:v>70</c:v>
                </c:pt>
                <c:pt idx="704">
                  <c:v>70</c:v>
                </c:pt>
                <c:pt idx="705">
                  <c:v>70</c:v>
                </c:pt>
                <c:pt idx="706">
                  <c:v>66.666667000000004</c:v>
                </c:pt>
                <c:pt idx="707">
                  <c:v>63.333333000000003</c:v>
                </c:pt>
                <c:pt idx="708">
                  <c:v>60</c:v>
                </c:pt>
                <c:pt idx="709">
                  <c:v>56.666666999999997</c:v>
                </c:pt>
                <c:pt idx="710">
                  <c:v>53.333333000000003</c:v>
                </c:pt>
                <c:pt idx="711">
                  <c:v>50</c:v>
                </c:pt>
                <c:pt idx="712">
                  <c:v>46.666666999999997</c:v>
                </c:pt>
                <c:pt idx="713">
                  <c:v>46.666666999999997</c:v>
                </c:pt>
                <c:pt idx="714">
                  <c:v>46.666666999999997</c:v>
                </c:pt>
                <c:pt idx="715">
                  <c:v>0</c:v>
                </c:pt>
                <c:pt idx="716">
                  <c:v>46.666666999999997</c:v>
                </c:pt>
                <c:pt idx="717">
                  <c:v>43.333333000000003</c:v>
                </c:pt>
                <c:pt idx="718">
                  <c:v>43.333333000000003</c:v>
                </c:pt>
                <c:pt idx="719">
                  <c:v>43.333333000000003</c:v>
                </c:pt>
                <c:pt idx="720">
                  <c:v>43.333333000000003</c:v>
                </c:pt>
                <c:pt idx="721">
                  <c:v>43.333333000000003</c:v>
                </c:pt>
                <c:pt idx="722">
                  <c:v>46.666666999999997</c:v>
                </c:pt>
                <c:pt idx="723">
                  <c:v>43.333333000000003</c:v>
                </c:pt>
                <c:pt idx="724">
                  <c:v>43.333333000000003</c:v>
                </c:pt>
                <c:pt idx="725">
                  <c:v>43.333333000000003</c:v>
                </c:pt>
                <c:pt idx="726">
                  <c:v>43.333333000000003</c:v>
                </c:pt>
                <c:pt idx="727">
                  <c:v>46.666666999999997</c:v>
                </c:pt>
                <c:pt idx="728">
                  <c:v>43.333333000000003</c:v>
                </c:pt>
                <c:pt idx="729">
                  <c:v>46.666666999999997</c:v>
                </c:pt>
                <c:pt idx="730">
                  <c:v>46.666666999999997</c:v>
                </c:pt>
                <c:pt idx="731">
                  <c:v>50</c:v>
                </c:pt>
                <c:pt idx="732">
                  <c:v>50</c:v>
                </c:pt>
                <c:pt idx="733">
                  <c:v>50</c:v>
                </c:pt>
                <c:pt idx="734">
                  <c:v>50</c:v>
                </c:pt>
                <c:pt idx="735">
                  <c:v>46.666666999999997</c:v>
                </c:pt>
                <c:pt idx="736">
                  <c:v>43.333333000000003</c:v>
                </c:pt>
                <c:pt idx="737">
                  <c:v>46.666666999999997</c:v>
                </c:pt>
                <c:pt idx="738">
                  <c:v>50</c:v>
                </c:pt>
                <c:pt idx="739">
                  <c:v>53.333333000000003</c:v>
                </c:pt>
                <c:pt idx="740">
                  <c:v>56.666666999999997</c:v>
                </c:pt>
                <c:pt idx="741">
                  <c:v>60</c:v>
                </c:pt>
                <c:pt idx="742">
                  <c:v>63.333333000000003</c:v>
                </c:pt>
                <c:pt idx="743">
                  <c:v>66.666667000000004</c:v>
                </c:pt>
                <c:pt idx="744">
                  <c:v>70</c:v>
                </c:pt>
                <c:pt idx="745">
                  <c:v>73.333332999999996</c:v>
                </c:pt>
                <c:pt idx="746">
                  <c:v>73.333332999999996</c:v>
                </c:pt>
                <c:pt idx="747">
                  <c:v>73.333332999999996</c:v>
                </c:pt>
                <c:pt idx="748">
                  <c:v>70</c:v>
                </c:pt>
                <c:pt idx="749">
                  <c:v>66.666667000000004</c:v>
                </c:pt>
                <c:pt idx="750">
                  <c:v>63.333333000000003</c:v>
                </c:pt>
                <c:pt idx="751">
                  <c:v>60</c:v>
                </c:pt>
                <c:pt idx="752">
                  <c:v>60</c:v>
                </c:pt>
                <c:pt idx="753">
                  <c:v>63.333333000000003</c:v>
                </c:pt>
                <c:pt idx="754">
                  <c:v>63.333333000000003</c:v>
                </c:pt>
                <c:pt idx="755">
                  <c:v>63.333333000000003</c:v>
                </c:pt>
                <c:pt idx="756">
                  <c:v>63.333333000000003</c:v>
                </c:pt>
                <c:pt idx="757">
                  <c:v>63.333333000000003</c:v>
                </c:pt>
                <c:pt idx="758">
                  <c:v>66.666667000000004</c:v>
                </c:pt>
                <c:pt idx="759">
                  <c:v>66.666667000000004</c:v>
                </c:pt>
                <c:pt idx="760">
                  <c:v>66.666667000000004</c:v>
                </c:pt>
                <c:pt idx="761">
                  <c:v>66.666667000000004</c:v>
                </c:pt>
                <c:pt idx="762">
                  <c:v>66.666667000000004</c:v>
                </c:pt>
                <c:pt idx="763">
                  <c:v>70</c:v>
                </c:pt>
                <c:pt idx="764">
                  <c:v>73.333332999999996</c:v>
                </c:pt>
                <c:pt idx="765">
                  <c:v>73.333332999999996</c:v>
                </c:pt>
                <c:pt idx="766">
                  <c:v>73.333332999999996</c:v>
                </c:pt>
                <c:pt idx="767">
                  <c:v>70</c:v>
                </c:pt>
                <c:pt idx="768">
                  <c:v>66.666667000000004</c:v>
                </c:pt>
                <c:pt idx="769">
                  <c:v>63.333333000000003</c:v>
                </c:pt>
                <c:pt idx="770">
                  <c:v>60</c:v>
                </c:pt>
                <c:pt idx="771">
                  <c:v>56.666666999999997</c:v>
                </c:pt>
                <c:pt idx="772">
                  <c:v>53.333333000000003</c:v>
                </c:pt>
                <c:pt idx="773">
                  <c:v>50</c:v>
                </c:pt>
                <c:pt idx="774">
                  <c:v>46.666666999999997</c:v>
                </c:pt>
                <c:pt idx="775">
                  <c:v>0</c:v>
                </c:pt>
                <c:pt idx="776">
                  <c:v>46.666666999999997</c:v>
                </c:pt>
                <c:pt idx="777">
                  <c:v>50</c:v>
                </c:pt>
                <c:pt idx="778">
                  <c:v>50</c:v>
                </c:pt>
                <c:pt idx="779">
                  <c:v>50</c:v>
                </c:pt>
                <c:pt idx="780">
                  <c:v>53.333333000000003</c:v>
                </c:pt>
                <c:pt idx="781">
                  <c:v>56.666666999999997</c:v>
                </c:pt>
                <c:pt idx="782">
                  <c:v>56.666666999999997</c:v>
                </c:pt>
                <c:pt idx="783">
                  <c:v>53.333333000000003</c:v>
                </c:pt>
                <c:pt idx="784">
                  <c:v>0</c:v>
                </c:pt>
                <c:pt idx="785">
                  <c:v>50</c:v>
                </c:pt>
                <c:pt idx="786">
                  <c:v>46.666666999999997</c:v>
                </c:pt>
                <c:pt idx="787">
                  <c:v>46.666666999999997</c:v>
                </c:pt>
                <c:pt idx="788">
                  <c:v>46.666666999999997</c:v>
                </c:pt>
                <c:pt idx="789">
                  <c:v>43.333333000000003</c:v>
                </c:pt>
                <c:pt idx="790">
                  <c:v>43.333333000000003</c:v>
                </c:pt>
                <c:pt idx="791">
                  <c:v>43.333333000000003</c:v>
                </c:pt>
                <c:pt idx="792">
                  <c:v>43.333333000000003</c:v>
                </c:pt>
                <c:pt idx="793">
                  <c:v>43.333333000000003</c:v>
                </c:pt>
                <c:pt idx="794">
                  <c:v>43.333333000000003</c:v>
                </c:pt>
                <c:pt idx="795">
                  <c:v>43.333333000000003</c:v>
                </c:pt>
                <c:pt idx="796">
                  <c:v>43.333333000000003</c:v>
                </c:pt>
                <c:pt idx="797">
                  <c:v>46.666666999999997</c:v>
                </c:pt>
                <c:pt idx="798">
                  <c:v>50</c:v>
                </c:pt>
                <c:pt idx="799">
                  <c:v>53.333333000000003</c:v>
                </c:pt>
                <c:pt idx="800">
                  <c:v>56.666666999999997</c:v>
                </c:pt>
                <c:pt idx="801">
                  <c:v>60</c:v>
                </c:pt>
                <c:pt idx="802">
                  <c:v>63.333333000000003</c:v>
                </c:pt>
                <c:pt idx="803">
                  <c:v>66.666667000000004</c:v>
                </c:pt>
                <c:pt idx="804">
                  <c:v>70</c:v>
                </c:pt>
                <c:pt idx="805">
                  <c:v>73.333332999999996</c:v>
                </c:pt>
                <c:pt idx="806">
                  <c:v>76.666667000000004</c:v>
                </c:pt>
                <c:pt idx="807">
                  <c:v>76.666667000000004</c:v>
                </c:pt>
                <c:pt idx="808">
                  <c:v>73.333332999999996</c:v>
                </c:pt>
                <c:pt idx="809">
                  <c:v>76.666667000000004</c:v>
                </c:pt>
                <c:pt idx="810">
                  <c:v>80</c:v>
                </c:pt>
                <c:pt idx="811">
                  <c:v>80</c:v>
                </c:pt>
                <c:pt idx="812">
                  <c:v>80</c:v>
                </c:pt>
                <c:pt idx="813">
                  <c:v>80</c:v>
                </c:pt>
                <c:pt idx="814">
                  <c:v>80</c:v>
                </c:pt>
                <c:pt idx="815">
                  <c:v>80</c:v>
                </c:pt>
                <c:pt idx="816">
                  <c:v>80</c:v>
                </c:pt>
                <c:pt idx="817">
                  <c:v>76.666667000000004</c:v>
                </c:pt>
                <c:pt idx="818">
                  <c:v>73.333332999999996</c:v>
                </c:pt>
                <c:pt idx="819">
                  <c:v>76.666667000000004</c:v>
                </c:pt>
                <c:pt idx="820">
                  <c:v>76.666667000000004</c:v>
                </c:pt>
                <c:pt idx="821">
                  <c:v>76.666667000000004</c:v>
                </c:pt>
                <c:pt idx="822">
                  <c:v>73.333332999999996</c:v>
                </c:pt>
                <c:pt idx="823">
                  <c:v>70</c:v>
                </c:pt>
                <c:pt idx="824">
                  <c:v>70</c:v>
                </c:pt>
                <c:pt idx="825">
                  <c:v>70</c:v>
                </c:pt>
                <c:pt idx="826">
                  <c:v>66.666667000000004</c:v>
                </c:pt>
                <c:pt idx="827">
                  <c:v>63.333333000000003</c:v>
                </c:pt>
                <c:pt idx="828">
                  <c:v>63.333333000000003</c:v>
                </c:pt>
                <c:pt idx="829">
                  <c:v>63.333333000000003</c:v>
                </c:pt>
                <c:pt idx="830">
                  <c:v>60</c:v>
                </c:pt>
                <c:pt idx="831">
                  <c:v>56.666666999999997</c:v>
                </c:pt>
                <c:pt idx="832">
                  <c:v>53.333333000000003</c:v>
                </c:pt>
                <c:pt idx="833">
                  <c:v>50</c:v>
                </c:pt>
                <c:pt idx="834">
                  <c:v>0</c:v>
                </c:pt>
                <c:pt idx="835">
                  <c:v>0</c:v>
                </c:pt>
                <c:pt idx="836">
                  <c:v>50</c:v>
                </c:pt>
                <c:pt idx="837">
                  <c:v>0</c:v>
                </c:pt>
                <c:pt idx="838">
                  <c:v>46.666666999999997</c:v>
                </c:pt>
                <c:pt idx="839">
                  <c:v>0</c:v>
                </c:pt>
                <c:pt idx="840">
                  <c:v>46.666666999999997</c:v>
                </c:pt>
                <c:pt idx="841">
                  <c:v>0</c:v>
                </c:pt>
                <c:pt idx="842">
                  <c:v>43.333333000000003</c:v>
                </c:pt>
                <c:pt idx="843">
                  <c:v>0</c:v>
                </c:pt>
                <c:pt idx="844">
                  <c:v>46.666666999999997</c:v>
                </c:pt>
                <c:pt idx="845">
                  <c:v>46.666666999999997</c:v>
                </c:pt>
                <c:pt idx="846">
                  <c:v>46.666666999999997</c:v>
                </c:pt>
                <c:pt idx="847">
                  <c:v>43.333333000000003</c:v>
                </c:pt>
                <c:pt idx="848">
                  <c:v>43.333333000000003</c:v>
                </c:pt>
                <c:pt idx="849">
                  <c:v>43.333333000000003</c:v>
                </c:pt>
                <c:pt idx="850">
                  <c:v>43.333333000000003</c:v>
                </c:pt>
                <c:pt idx="851">
                  <c:v>43.333333000000003</c:v>
                </c:pt>
                <c:pt idx="852">
                  <c:v>43.333333000000003</c:v>
                </c:pt>
                <c:pt idx="853">
                  <c:v>46.666666999999997</c:v>
                </c:pt>
                <c:pt idx="854">
                  <c:v>50</c:v>
                </c:pt>
                <c:pt idx="855">
                  <c:v>50</c:v>
                </c:pt>
                <c:pt idx="856">
                  <c:v>46.666666999999997</c:v>
                </c:pt>
                <c:pt idx="857">
                  <c:v>43.333333000000003</c:v>
                </c:pt>
                <c:pt idx="858">
                  <c:v>43.333333000000003</c:v>
                </c:pt>
                <c:pt idx="859">
                  <c:v>46.666666999999997</c:v>
                </c:pt>
                <c:pt idx="860">
                  <c:v>46.666666999999997</c:v>
                </c:pt>
                <c:pt idx="861">
                  <c:v>0</c:v>
                </c:pt>
                <c:pt idx="862">
                  <c:v>46.666666999999997</c:v>
                </c:pt>
                <c:pt idx="863">
                  <c:v>50</c:v>
                </c:pt>
                <c:pt idx="864">
                  <c:v>53.333333000000003</c:v>
                </c:pt>
                <c:pt idx="865">
                  <c:v>0</c:v>
                </c:pt>
                <c:pt idx="866">
                  <c:v>53.333333000000003</c:v>
                </c:pt>
                <c:pt idx="867">
                  <c:v>53.333333000000003</c:v>
                </c:pt>
                <c:pt idx="868">
                  <c:v>56.666666999999997</c:v>
                </c:pt>
                <c:pt idx="869">
                  <c:v>60</c:v>
                </c:pt>
                <c:pt idx="870">
                  <c:v>63.333333000000003</c:v>
                </c:pt>
                <c:pt idx="871">
                  <c:v>66.666667000000004</c:v>
                </c:pt>
                <c:pt idx="872">
                  <c:v>66.666667000000004</c:v>
                </c:pt>
                <c:pt idx="873">
                  <c:v>66.666667000000004</c:v>
                </c:pt>
                <c:pt idx="874">
                  <c:v>63.333333000000003</c:v>
                </c:pt>
                <c:pt idx="875">
                  <c:v>63.333333000000003</c:v>
                </c:pt>
                <c:pt idx="876">
                  <c:v>60</c:v>
                </c:pt>
                <c:pt idx="877">
                  <c:v>56.666666999999997</c:v>
                </c:pt>
                <c:pt idx="878">
                  <c:v>53.333333000000003</c:v>
                </c:pt>
                <c:pt idx="879">
                  <c:v>56.666666999999997</c:v>
                </c:pt>
                <c:pt idx="880">
                  <c:v>53.333333000000003</c:v>
                </c:pt>
                <c:pt idx="881">
                  <c:v>53.333333000000003</c:v>
                </c:pt>
                <c:pt idx="882">
                  <c:v>56.666666999999997</c:v>
                </c:pt>
                <c:pt idx="883">
                  <c:v>56.666666999999997</c:v>
                </c:pt>
                <c:pt idx="884">
                  <c:v>60</c:v>
                </c:pt>
                <c:pt idx="885">
                  <c:v>60</c:v>
                </c:pt>
                <c:pt idx="886">
                  <c:v>56.666666999999997</c:v>
                </c:pt>
                <c:pt idx="887">
                  <c:v>53.333333000000003</c:v>
                </c:pt>
                <c:pt idx="888">
                  <c:v>53.333333000000003</c:v>
                </c:pt>
                <c:pt idx="889">
                  <c:v>56.666666999999997</c:v>
                </c:pt>
                <c:pt idx="890">
                  <c:v>56.666666999999997</c:v>
                </c:pt>
                <c:pt idx="891">
                  <c:v>56.666666999999997</c:v>
                </c:pt>
                <c:pt idx="892">
                  <c:v>56.666666999999997</c:v>
                </c:pt>
                <c:pt idx="893">
                  <c:v>53.333333000000003</c:v>
                </c:pt>
                <c:pt idx="894">
                  <c:v>0</c:v>
                </c:pt>
                <c:pt idx="895">
                  <c:v>50</c:v>
                </c:pt>
                <c:pt idx="896">
                  <c:v>50</c:v>
                </c:pt>
                <c:pt idx="897">
                  <c:v>50</c:v>
                </c:pt>
                <c:pt idx="898">
                  <c:v>50</c:v>
                </c:pt>
                <c:pt idx="899">
                  <c:v>46.666666999999997</c:v>
                </c:pt>
                <c:pt idx="900">
                  <c:v>46.666666999999997</c:v>
                </c:pt>
                <c:pt idx="901">
                  <c:v>46.666666999999997</c:v>
                </c:pt>
                <c:pt idx="902">
                  <c:v>46.666666999999997</c:v>
                </c:pt>
                <c:pt idx="903">
                  <c:v>46.666666999999997</c:v>
                </c:pt>
                <c:pt idx="904">
                  <c:v>50</c:v>
                </c:pt>
                <c:pt idx="905">
                  <c:v>53.333333000000003</c:v>
                </c:pt>
                <c:pt idx="906">
                  <c:v>56.666666999999997</c:v>
                </c:pt>
                <c:pt idx="907">
                  <c:v>60</c:v>
                </c:pt>
                <c:pt idx="908">
                  <c:v>63.333333000000003</c:v>
                </c:pt>
                <c:pt idx="909">
                  <c:v>66.666667000000004</c:v>
                </c:pt>
                <c:pt idx="910">
                  <c:v>63.333333000000003</c:v>
                </c:pt>
                <c:pt idx="911">
                  <c:v>66.666667000000004</c:v>
                </c:pt>
                <c:pt idx="912">
                  <c:v>66.666667000000004</c:v>
                </c:pt>
                <c:pt idx="913">
                  <c:v>63.333333000000003</c:v>
                </c:pt>
                <c:pt idx="914">
                  <c:v>63.333333000000003</c:v>
                </c:pt>
                <c:pt idx="915">
                  <c:v>63.333333000000003</c:v>
                </c:pt>
                <c:pt idx="916">
                  <c:v>63.333333000000003</c:v>
                </c:pt>
                <c:pt idx="917">
                  <c:v>66.666667000000004</c:v>
                </c:pt>
                <c:pt idx="918">
                  <c:v>66.666667000000004</c:v>
                </c:pt>
                <c:pt idx="919">
                  <c:v>66.666667000000004</c:v>
                </c:pt>
                <c:pt idx="920">
                  <c:v>63.333333000000003</c:v>
                </c:pt>
                <c:pt idx="921">
                  <c:v>63.333333000000003</c:v>
                </c:pt>
                <c:pt idx="922">
                  <c:v>60</c:v>
                </c:pt>
                <c:pt idx="923">
                  <c:v>56.666666999999997</c:v>
                </c:pt>
                <c:pt idx="924">
                  <c:v>56.666666999999997</c:v>
                </c:pt>
                <c:pt idx="925">
                  <c:v>56.666666999999997</c:v>
                </c:pt>
                <c:pt idx="926">
                  <c:v>53.333333000000003</c:v>
                </c:pt>
                <c:pt idx="927">
                  <c:v>50</c:v>
                </c:pt>
                <c:pt idx="928">
                  <c:v>0</c:v>
                </c:pt>
                <c:pt idx="929">
                  <c:v>50</c:v>
                </c:pt>
                <c:pt idx="930">
                  <c:v>0</c:v>
                </c:pt>
                <c:pt idx="931">
                  <c:v>50</c:v>
                </c:pt>
                <c:pt idx="932">
                  <c:v>0</c:v>
                </c:pt>
                <c:pt idx="933">
                  <c:v>0</c:v>
                </c:pt>
                <c:pt idx="934">
                  <c:v>50</c:v>
                </c:pt>
                <c:pt idx="935">
                  <c:v>50</c:v>
                </c:pt>
                <c:pt idx="936">
                  <c:v>50</c:v>
                </c:pt>
                <c:pt idx="937">
                  <c:v>50</c:v>
                </c:pt>
                <c:pt idx="938">
                  <c:v>50</c:v>
                </c:pt>
                <c:pt idx="939">
                  <c:v>50</c:v>
                </c:pt>
                <c:pt idx="940">
                  <c:v>50</c:v>
                </c:pt>
                <c:pt idx="941">
                  <c:v>46.666666999999997</c:v>
                </c:pt>
                <c:pt idx="942">
                  <c:v>46.666666999999997</c:v>
                </c:pt>
                <c:pt idx="943">
                  <c:v>46.666666999999997</c:v>
                </c:pt>
                <c:pt idx="944">
                  <c:v>50</c:v>
                </c:pt>
                <c:pt idx="945">
                  <c:v>50</c:v>
                </c:pt>
                <c:pt idx="946">
                  <c:v>50</c:v>
                </c:pt>
                <c:pt idx="947">
                  <c:v>50</c:v>
                </c:pt>
                <c:pt idx="948">
                  <c:v>50</c:v>
                </c:pt>
                <c:pt idx="949">
                  <c:v>50</c:v>
                </c:pt>
                <c:pt idx="950">
                  <c:v>50</c:v>
                </c:pt>
                <c:pt idx="951">
                  <c:v>50</c:v>
                </c:pt>
                <c:pt idx="952">
                  <c:v>53.333333000000003</c:v>
                </c:pt>
                <c:pt idx="953">
                  <c:v>56.666666999999997</c:v>
                </c:pt>
                <c:pt idx="954">
                  <c:v>56.666666999999997</c:v>
                </c:pt>
                <c:pt idx="955">
                  <c:v>56.666666999999997</c:v>
                </c:pt>
                <c:pt idx="956">
                  <c:v>60</c:v>
                </c:pt>
                <c:pt idx="957">
                  <c:v>63.333333000000003</c:v>
                </c:pt>
                <c:pt idx="958">
                  <c:v>66.666667000000004</c:v>
                </c:pt>
                <c:pt idx="959">
                  <c:v>70</c:v>
                </c:pt>
                <c:pt idx="960">
                  <c:v>73.333332999999996</c:v>
                </c:pt>
                <c:pt idx="961">
                  <c:v>76.666667000000004</c:v>
                </c:pt>
                <c:pt idx="962">
                  <c:v>76.666667000000004</c:v>
                </c:pt>
                <c:pt idx="963">
                  <c:v>76.666667000000004</c:v>
                </c:pt>
                <c:pt idx="964">
                  <c:v>73.333332999999996</c:v>
                </c:pt>
                <c:pt idx="965">
                  <c:v>0</c:v>
                </c:pt>
                <c:pt idx="966">
                  <c:v>70</c:v>
                </c:pt>
                <c:pt idx="967">
                  <c:v>70</c:v>
                </c:pt>
                <c:pt idx="968">
                  <c:v>70</c:v>
                </c:pt>
                <c:pt idx="969">
                  <c:v>66.666667000000004</c:v>
                </c:pt>
                <c:pt idx="970">
                  <c:v>66.666667000000004</c:v>
                </c:pt>
                <c:pt idx="971">
                  <c:v>66.666667000000004</c:v>
                </c:pt>
                <c:pt idx="972">
                  <c:v>70</c:v>
                </c:pt>
                <c:pt idx="973">
                  <c:v>70</c:v>
                </c:pt>
                <c:pt idx="974">
                  <c:v>70</c:v>
                </c:pt>
                <c:pt idx="975">
                  <c:v>70</c:v>
                </c:pt>
                <c:pt idx="976">
                  <c:v>66.666667000000004</c:v>
                </c:pt>
                <c:pt idx="977">
                  <c:v>70</c:v>
                </c:pt>
                <c:pt idx="978">
                  <c:v>70</c:v>
                </c:pt>
                <c:pt idx="979">
                  <c:v>70</c:v>
                </c:pt>
                <c:pt idx="980">
                  <c:v>70</c:v>
                </c:pt>
                <c:pt idx="981">
                  <c:v>70</c:v>
                </c:pt>
                <c:pt idx="982">
                  <c:v>70</c:v>
                </c:pt>
                <c:pt idx="983">
                  <c:v>70</c:v>
                </c:pt>
                <c:pt idx="984">
                  <c:v>70</c:v>
                </c:pt>
                <c:pt idx="985">
                  <c:v>73.333332999999996</c:v>
                </c:pt>
                <c:pt idx="986">
                  <c:v>73.333332999999996</c:v>
                </c:pt>
                <c:pt idx="987">
                  <c:v>70</c:v>
                </c:pt>
                <c:pt idx="988">
                  <c:v>66.666667000000004</c:v>
                </c:pt>
                <c:pt idx="989">
                  <c:v>63.333333000000003</c:v>
                </c:pt>
                <c:pt idx="990">
                  <c:v>60</c:v>
                </c:pt>
                <c:pt idx="991">
                  <c:v>56.666666999999997</c:v>
                </c:pt>
                <c:pt idx="992">
                  <c:v>53.333333000000003</c:v>
                </c:pt>
                <c:pt idx="993">
                  <c:v>50</c:v>
                </c:pt>
                <c:pt idx="994">
                  <c:v>53.333333000000003</c:v>
                </c:pt>
                <c:pt idx="995">
                  <c:v>56.666666999999997</c:v>
                </c:pt>
                <c:pt idx="996">
                  <c:v>56.666666999999997</c:v>
                </c:pt>
                <c:pt idx="997">
                  <c:v>56.666666999999997</c:v>
                </c:pt>
                <c:pt idx="998">
                  <c:v>56.666666999999997</c:v>
                </c:pt>
                <c:pt idx="999">
                  <c:v>0</c:v>
                </c:pt>
                <c:pt idx="1000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8C-4145-B131-92380F3611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Sheet1!$A$2:$A$1002</c:f>
              <c:numCache>
                <c:formatCode>General</c:formatCode>
                <c:ptCount val="1001"/>
              </c:numCache>
            </c:numRef>
          </c:cat>
          <c:val>
            <c:numRef>
              <c:f>Sheet1!$C$2:$C$1002</c:f>
              <c:numCache>
                <c:formatCode>General</c:formatCode>
                <c:ptCount val="1001"/>
                <c:pt idx="0">
                  <c:v>74.891369999999995</c:v>
                </c:pt>
                <c:pt idx="1">
                  <c:v>74.891369999999995</c:v>
                </c:pt>
                <c:pt idx="2">
                  <c:v>74.891369999999995</c:v>
                </c:pt>
                <c:pt idx="3">
                  <c:v>74.891369999999995</c:v>
                </c:pt>
                <c:pt idx="4">
                  <c:v>74.891369999999995</c:v>
                </c:pt>
                <c:pt idx="5">
                  <c:v>74.891369999999995</c:v>
                </c:pt>
                <c:pt idx="6">
                  <c:v>74.891369999999995</c:v>
                </c:pt>
                <c:pt idx="7">
                  <c:v>74.891369999999995</c:v>
                </c:pt>
                <c:pt idx="8">
                  <c:v>75.016660000000002</c:v>
                </c:pt>
                <c:pt idx="9">
                  <c:v>75.016660000000002</c:v>
                </c:pt>
                <c:pt idx="10">
                  <c:v>74.891369999999995</c:v>
                </c:pt>
                <c:pt idx="11">
                  <c:v>74.891369999999995</c:v>
                </c:pt>
                <c:pt idx="12">
                  <c:v>74.891369999999995</c:v>
                </c:pt>
                <c:pt idx="13">
                  <c:v>75.016660000000002</c:v>
                </c:pt>
                <c:pt idx="14">
                  <c:v>75.016660000000002</c:v>
                </c:pt>
                <c:pt idx="15">
                  <c:v>74.891369999999995</c:v>
                </c:pt>
                <c:pt idx="16">
                  <c:v>74.891369999999995</c:v>
                </c:pt>
                <c:pt idx="17">
                  <c:v>74.891369999999995</c:v>
                </c:pt>
                <c:pt idx="18">
                  <c:v>75.016660000000002</c:v>
                </c:pt>
                <c:pt idx="19">
                  <c:v>75.016660000000002</c:v>
                </c:pt>
                <c:pt idx="20">
                  <c:v>74.891369999999995</c:v>
                </c:pt>
                <c:pt idx="21">
                  <c:v>74.891369999999995</c:v>
                </c:pt>
                <c:pt idx="22">
                  <c:v>74.891369999999995</c:v>
                </c:pt>
                <c:pt idx="23">
                  <c:v>75.016660000000002</c:v>
                </c:pt>
                <c:pt idx="24">
                  <c:v>75.016660000000002</c:v>
                </c:pt>
                <c:pt idx="25">
                  <c:v>74.891369999999995</c:v>
                </c:pt>
                <c:pt idx="26">
                  <c:v>74.891369999999995</c:v>
                </c:pt>
                <c:pt idx="27">
                  <c:v>74.891369999999995</c:v>
                </c:pt>
                <c:pt idx="28">
                  <c:v>75.016660000000002</c:v>
                </c:pt>
                <c:pt idx="29">
                  <c:v>75.016660000000002</c:v>
                </c:pt>
                <c:pt idx="30">
                  <c:v>74.891369999999995</c:v>
                </c:pt>
                <c:pt idx="31">
                  <c:v>74.891369999999995</c:v>
                </c:pt>
                <c:pt idx="32">
                  <c:v>74.891369999999995</c:v>
                </c:pt>
                <c:pt idx="33">
                  <c:v>75.016660000000002</c:v>
                </c:pt>
                <c:pt idx="34">
                  <c:v>75.016660000000002</c:v>
                </c:pt>
                <c:pt idx="35">
                  <c:v>74.882199999999997</c:v>
                </c:pt>
                <c:pt idx="36">
                  <c:v>74.882199999999997</c:v>
                </c:pt>
                <c:pt idx="37">
                  <c:v>74.882199999999997</c:v>
                </c:pt>
                <c:pt idx="38">
                  <c:v>75.016660000000002</c:v>
                </c:pt>
                <c:pt idx="39">
                  <c:v>75.016660000000002</c:v>
                </c:pt>
                <c:pt idx="40">
                  <c:v>75.024839999999998</c:v>
                </c:pt>
                <c:pt idx="41">
                  <c:v>75.024839999999998</c:v>
                </c:pt>
                <c:pt idx="42">
                  <c:v>75.024839999999998</c:v>
                </c:pt>
                <c:pt idx="43">
                  <c:v>75.151120000000006</c:v>
                </c:pt>
                <c:pt idx="44">
                  <c:v>75.151120000000006</c:v>
                </c:pt>
                <c:pt idx="45">
                  <c:v>75.024839999999998</c:v>
                </c:pt>
                <c:pt idx="46">
                  <c:v>75.024839999999998</c:v>
                </c:pt>
                <c:pt idx="47">
                  <c:v>75.024839999999998</c:v>
                </c:pt>
                <c:pt idx="48">
                  <c:v>75.016660000000002</c:v>
                </c:pt>
                <c:pt idx="49">
                  <c:v>75.016660000000002</c:v>
                </c:pt>
                <c:pt idx="50">
                  <c:v>75.024839999999998</c:v>
                </c:pt>
                <c:pt idx="51">
                  <c:v>75.024839999999998</c:v>
                </c:pt>
                <c:pt idx="52">
                  <c:v>75.024839999999998</c:v>
                </c:pt>
                <c:pt idx="53">
                  <c:v>75.151120000000006</c:v>
                </c:pt>
                <c:pt idx="54">
                  <c:v>75.151120000000006</c:v>
                </c:pt>
                <c:pt idx="55">
                  <c:v>75.024839999999998</c:v>
                </c:pt>
                <c:pt idx="56">
                  <c:v>75.024839999999998</c:v>
                </c:pt>
                <c:pt idx="57">
                  <c:v>75.024839999999998</c:v>
                </c:pt>
                <c:pt idx="58">
                  <c:v>75.151120000000006</c:v>
                </c:pt>
                <c:pt idx="59">
                  <c:v>75.151120000000006</c:v>
                </c:pt>
                <c:pt idx="60">
                  <c:v>75.151120000000006</c:v>
                </c:pt>
                <c:pt idx="61">
                  <c:v>75.151120000000006</c:v>
                </c:pt>
                <c:pt idx="62">
                  <c:v>75.151120000000006</c:v>
                </c:pt>
                <c:pt idx="63">
                  <c:v>75.151120000000006</c:v>
                </c:pt>
                <c:pt idx="64">
                  <c:v>75.151120000000006</c:v>
                </c:pt>
                <c:pt idx="65">
                  <c:v>75.024839999999998</c:v>
                </c:pt>
                <c:pt idx="66">
                  <c:v>75.024839999999998</c:v>
                </c:pt>
                <c:pt idx="67">
                  <c:v>75.024839999999998</c:v>
                </c:pt>
                <c:pt idx="68">
                  <c:v>75.151120000000006</c:v>
                </c:pt>
                <c:pt idx="69">
                  <c:v>75.151120000000006</c:v>
                </c:pt>
                <c:pt idx="70">
                  <c:v>75.151120000000006</c:v>
                </c:pt>
                <c:pt idx="71">
                  <c:v>75.151120000000006</c:v>
                </c:pt>
                <c:pt idx="72">
                  <c:v>75.151120000000006</c:v>
                </c:pt>
                <c:pt idx="73">
                  <c:v>75.151120000000006</c:v>
                </c:pt>
                <c:pt idx="74">
                  <c:v>75.151120000000006</c:v>
                </c:pt>
                <c:pt idx="75">
                  <c:v>75.151120000000006</c:v>
                </c:pt>
                <c:pt idx="76">
                  <c:v>75.151120000000006</c:v>
                </c:pt>
                <c:pt idx="77">
                  <c:v>75.151120000000006</c:v>
                </c:pt>
                <c:pt idx="78">
                  <c:v>75.277405000000002</c:v>
                </c:pt>
                <c:pt idx="79">
                  <c:v>75.277405000000002</c:v>
                </c:pt>
                <c:pt idx="80">
                  <c:v>75.151120000000006</c:v>
                </c:pt>
                <c:pt idx="81">
                  <c:v>75.151120000000006</c:v>
                </c:pt>
                <c:pt idx="82">
                  <c:v>75.151120000000006</c:v>
                </c:pt>
                <c:pt idx="83">
                  <c:v>75.277405000000002</c:v>
                </c:pt>
                <c:pt idx="84">
                  <c:v>75.277405000000002</c:v>
                </c:pt>
                <c:pt idx="85">
                  <c:v>75.285576000000006</c:v>
                </c:pt>
                <c:pt idx="86">
                  <c:v>75.285576000000006</c:v>
                </c:pt>
                <c:pt idx="87">
                  <c:v>75.285576000000006</c:v>
                </c:pt>
                <c:pt idx="88">
                  <c:v>75.412850000000006</c:v>
                </c:pt>
                <c:pt idx="89">
                  <c:v>75.412850000000006</c:v>
                </c:pt>
                <c:pt idx="90">
                  <c:v>75.151120000000006</c:v>
                </c:pt>
                <c:pt idx="91">
                  <c:v>75.151120000000006</c:v>
                </c:pt>
                <c:pt idx="92">
                  <c:v>75.151120000000006</c:v>
                </c:pt>
                <c:pt idx="93">
                  <c:v>75.412850000000006</c:v>
                </c:pt>
                <c:pt idx="94">
                  <c:v>75.412850000000006</c:v>
                </c:pt>
                <c:pt idx="95">
                  <c:v>75.285576000000006</c:v>
                </c:pt>
                <c:pt idx="96">
                  <c:v>75.285576000000006</c:v>
                </c:pt>
                <c:pt idx="97">
                  <c:v>75.285576000000006</c:v>
                </c:pt>
                <c:pt idx="98">
                  <c:v>75.412850000000006</c:v>
                </c:pt>
                <c:pt idx="99">
                  <c:v>75.412850000000006</c:v>
                </c:pt>
                <c:pt idx="100">
                  <c:v>75.285576000000006</c:v>
                </c:pt>
                <c:pt idx="101">
                  <c:v>75.285576000000006</c:v>
                </c:pt>
                <c:pt idx="102">
                  <c:v>75.285576000000006</c:v>
                </c:pt>
                <c:pt idx="103">
                  <c:v>75.285576000000006</c:v>
                </c:pt>
                <c:pt idx="104">
                  <c:v>75.285576000000006</c:v>
                </c:pt>
                <c:pt idx="105">
                  <c:v>75.285576000000006</c:v>
                </c:pt>
                <c:pt idx="106">
                  <c:v>75.285576000000006</c:v>
                </c:pt>
                <c:pt idx="107">
                  <c:v>75.285576000000006</c:v>
                </c:pt>
                <c:pt idx="108">
                  <c:v>75.42004</c:v>
                </c:pt>
                <c:pt idx="109">
                  <c:v>75.42004</c:v>
                </c:pt>
                <c:pt idx="110">
                  <c:v>75.42004</c:v>
                </c:pt>
                <c:pt idx="111">
                  <c:v>75.42004</c:v>
                </c:pt>
                <c:pt idx="112">
                  <c:v>75.42004</c:v>
                </c:pt>
                <c:pt idx="113">
                  <c:v>75.42004</c:v>
                </c:pt>
                <c:pt idx="114">
                  <c:v>75.42004</c:v>
                </c:pt>
                <c:pt idx="115">
                  <c:v>75.285576000000006</c:v>
                </c:pt>
                <c:pt idx="116">
                  <c:v>75.285576000000006</c:v>
                </c:pt>
                <c:pt idx="117">
                  <c:v>75.285576000000006</c:v>
                </c:pt>
                <c:pt idx="118">
                  <c:v>75.548299999999998</c:v>
                </c:pt>
                <c:pt idx="119">
                  <c:v>75.548299999999998</c:v>
                </c:pt>
                <c:pt idx="120">
                  <c:v>75.42004</c:v>
                </c:pt>
                <c:pt idx="121">
                  <c:v>75.42004</c:v>
                </c:pt>
                <c:pt idx="122">
                  <c:v>75.42004</c:v>
                </c:pt>
                <c:pt idx="123">
                  <c:v>75.548299999999998</c:v>
                </c:pt>
                <c:pt idx="124">
                  <c:v>75.548299999999998</c:v>
                </c:pt>
                <c:pt idx="125">
                  <c:v>75.42004</c:v>
                </c:pt>
                <c:pt idx="126">
                  <c:v>75.42004</c:v>
                </c:pt>
                <c:pt idx="127">
                  <c:v>75.42004</c:v>
                </c:pt>
                <c:pt idx="128">
                  <c:v>75.548299999999998</c:v>
                </c:pt>
                <c:pt idx="129">
                  <c:v>75.548299999999998</c:v>
                </c:pt>
                <c:pt idx="130">
                  <c:v>75.42004</c:v>
                </c:pt>
                <c:pt idx="131">
                  <c:v>75.42004</c:v>
                </c:pt>
                <c:pt idx="132">
                  <c:v>75.42004</c:v>
                </c:pt>
                <c:pt idx="133">
                  <c:v>75.42004</c:v>
                </c:pt>
                <c:pt idx="134">
                  <c:v>75.42004</c:v>
                </c:pt>
                <c:pt idx="135">
                  <c:v>75.291780000000003</c:v>
                </c:pt>
                <c:pt idx="136">
                  <c:v>75.291780000000003</c:v>
                </c:pt>
                <c:pt idx="137">
                  <c:v>75.291780000000003</c:v>
                </c:pt>
                <c:pt idx="138">
                  <c:v>75.42004</c:v>
                </c:pt>
                <c:pt idx="139">
                  <c:v>75.42004</c:v>
                </c:pt>
                <c:pt idx="140">
                  <c:v>75.425250000000005</c:v>
                </c:pt>
                <c:pt idx="141">
                  <c:v>75.425250000000005</c:v>
                </c:pt>
                <c:pt idx="142">
                  <c:v>75.425250000000005</c:v>
                </c:pt>
                <c:pt idx="143">
                  <c:v>75.554500000000004</c:v>
                </c:pt>
                <c:pt idx="144">
                  <c:v>75.554500000000004</c:v>
                </c:pt>
                <c:pt idx="145">
                  <c:v>75.554500000000004</c:v>
                </c:pt>
                <c:pt idx="146">
                  <c:v>75.554500000000004</c:v>
                </c:pt>
                <c:pt idx="147">
                  <c:v>75.554500000000004</c:v>
                </c:pt>
                <c:pt idx="148">
                  <c:v>75.554500000000004</c:v>
                </c:pt>
                <c:pt idx="149">
                  <c:v>75.554500000000004</c:v>
                </c:pt>
                <c:pt idx="150">
                  <c:v>75.425250000000005</c:v>
                </c:pt>
                <c:pt idx="151">
                  <c:v>75.425250000000005</c:v>
                </c:pt>
                <c:pt idx="152">
                  <c:v>75.425250000000005</c:v>
                </c:pt>
                <c:pt idx="153">
                  <c:v>75.554500000000004</c:v>
                </c:pt>
                <c:pt idx="154">
                  <c:v>75.554500000000004</c:v>
                </c:pt>
                <c:pt idx="155">
                  <c:v>75.425250000000005</c:v>
                </c:pt>
                <c:pt idx="156">
                  <c:v>75.425250000000005</c:v>
                </c:pt>
                <c:pt idx="157">
                  <c:v>75.425250000000005</c:v>
                </c:pt>
                <c:pt idx="158">
                  <c:v>75.554500000000004</c:v>
                </c:pt>
                <c:pt idx="159">
                  <c:v>75.554500000000004</c:v>
                </c:pt>
                <c:pt idx="160">
                  <c:v>75.425250000000005</c:v>
                </c:pt>
                <c:pt idx="161">
                  <c:v>75.425250000000005</c:v>
                </c:pt>
                <c:pt idx="162">
                  <c:v>75.425250000000005</c:v>
                </c:pt>
                <c:pt idx="163">
                  <c:v>75.554500000000004</c:v>
                </c:pt>
                <c:pt idx="164">
                  <c:v>75.554500000000004</c:v>
                </c:pt>
                <c:pt idx="165">
                  <c:v>75.425250000000005</c:v>
                </c:pt>
                <c:pt idx="166">
                  <c:v>75.425250000000005</c:v>
                </c:pt>
                <c:pt idx="167">
                  <c:v>75.425250000000005</c:v>
                </c:pt>
                <c:pt idx="168">
                  <c:v>75.554500000000004</c:v>
                </c:pt>
                <c:pt idx="169">
                  <c:v>75.554500000000004</c:v>
                </c:pt>
                <c:pt idx="170">
                  <c:v>75.554500000000004</c:v>
                </c:pt>
                <c:pt idx="171">
                  <c:v>75.554500000000004</c:v>
                </c:pt>
                <c:pt idx="172">
                  <c:v>75.554500000000004</c:v>
                </c:pt>
                <c:pt idx="173">
                  <c:v>75.554500000000004</c:v>
                </c:pt>
                <c:pt idx="174">
                  <c:v>75.554500000000004</c:v>
                </c:pt>
                <c:pt idx="175">
                  <c:v>75.688964999999996</c:v>
                </c:pt>
                <c:pt idx="176">
                  <c:v>75.688964999999996</c:v>
                </c:pt>
                <c:pt idx="177">
                  <c:v>75.688964999999996</c:v>
                </c:pt>
                <c:pt idx="178">
                  <c:v>75.688964999999996</c:v>
                </c:pt>
                <c:pt idx="179">
                  <c:v>75.688964999999996</c:v>
                </c:pt>
                <c:pt idx="180">
                  <c:v>75.558716000000004</c:v>
                </c:pt>
                <c:pt idx="181">
                  <c:v>75.558716000000004</c:v>
                </c:pt>
                <c:pt idx="182">
                  <c:v>75.558716000000004</c:v>
                </c:pt>
                <c:pt idx="183">
                  <c:v>75.688964999999996</c:v>
                </c:pt>
                <c:pt idx="184">
                  <c:v>75.688964999999996</c:v>
                </c:pt>
                <c:pt idx="185">
                  <c:v>75.692183999999997</c:v>
                </c:pt>
                <c:pt idx="186">
                  <c:v>75.692183999999997</c:v>
                </c:pt>
                <c:pt idx="187">
                  <c:v>75.692183999999997</c:v>
                </c:pt>
                <c:pt idx="188">
                  <c:v>75.823419999999999</c:v>
                </c:pt>
                <c:pt idx="189">
                  <c:v>75.823419999999999</c:v>
                </c:pt>
                <c:pt idx="190">
                  <c:v>75.692183999999997</c:v>
                </c:pt>
                <c:pt idx="191">
                  <c:v>75.692183999999997</c:v>
                </c:pt>
                <c:pt idx="192">
                  <c:v>75.692183999999997</c:v>
                </c:pt>
                <c:pt idx="193">
                  <c:v>75.823419999999999</c:v>
                </c:pt>
                <c:pt idx="194">
                  <c:v>75.823419999999999</c:v>
                </c:pt>
                <c:pt idx="195">
                  <c:v>75.692183999999997</c:v>
                </c:pt>
                <c:pt idx="196">
                  <c:v>75.692183999999997</c:v>
                </c:pt>
                <c:pt idx="197">
                  <c:v>75.692183999999997</c:v>
                </c:pt>
                <c:pt idx="198">
                  <c:v>75.823419999999999</c:v>
                </c:pt>
                <c:pt idx="199">
                  <c:v>75.823419999999999</c:v>
                </c:pt>
                <c:pt idx="200">
                  <c:v>75.692183999999997</c:v>
                </c:pt>
                <c:pt idx="201">
                  <c:v>75.692183999999997</c:v>
                </c:pt>
                <c:pt idx="202">
                  <c:v>75.692183999999997</c:v>
                </c:pt>
                <c:pt idx="203">
                  <c:v>75.823419999999999</c:v>
                </c:pt>
                <c:pt idx="204">
                  <c:v>75.823419999999999</c:v>
                </c:pt>
                <c:pt idx="205">
                  <c:v>75.692183999999997</c:v>
                </c:pt>
                <c:pt idx="206">
                  <c:v>75.692183999999997</c:v>
                </c:pt>
                <c:pt idx="207">
                  <c:v>75.692183999999997</c:v>
                </c:pt>
                <c:pt idx="208">
                  <c:v>75.823419999999999</c:v>
                </c:pt>
                <c:pt idx="209">
                  <c:v>75.823419999999999</c:v>
                </c:pt>
                <c:pt idx="210">
                  <c:v>75.692183999999997</c:v>
                </c:pt>
                <c:pt idx="211">
                  <c:v>75.692183999999997</c:v>
                </c:pt>
                <c:pt idx="212">
                  <c:v>75.692183999999997</c:v>
                </c:pt>
                <c:pt idx="213">
                  <c:v>75.823419999999999</c:v>
                </c:pt>
                <c:pt idx="214">
                  <c:v>75.823419999999999</c:v>
                </c:pt>
                <c:pt idx="215">
                  <c:v>75.692183999999997</c:v>
                </c:pt>
                <c:pt idx="216">
                  <c:v>75.692183999999997</c:v>
                </c:pt>
                <c:pt idx="217">
                  <c:v>75.692183999999997</c:v>
                </c:pt>
                <c:pt idx="218">
                  <c:v>75.823419999999999</c:v>
                </c:pt>
                <c:pt idx="219">
                  <c:v>75.823419999999999</c:v>
                </c:pt>
                <c:pt idx="220">
                  <c:v>75.692183999999997</c:v>
                </c:pt>
                <c:pt idx="221">
                  <c:v>75.692183999999997</c:v>
                </c:pt>
                <c:pt idx="222">
                  <c:v>75.692183999999997</c:v>
                </c:pt>
                <c:pt idx="223">
                  <c:v>75.823419999999999</c:v>
                </c:pt>
                <c:pt idx="224">
                  <c:v>75.823419999999999</c:v>
                </c:pt>
                <c:pt idx="225">
                  <c:v>75.692183999999997</c:v>
                </c:pt>
                <c:pt idx="226">
                  <c:v>75.692183999999997</c:v>
                </c:pt>
                <c:pt idx="227">
                  <c:v>75.692183999999997</c:v>
                </c:pt>
                <c:pt idx="228">
                  <c:v>75.823419999999999</c:v>
                </c:pt>
                <c:pt idx="229">
                  <c:v>75.823419999999999</c:v>
                </c:pt>
                <c:pt idx="230">
                  <c:v>75.692183999999997</c:v>
                </c:pt>
                <c:pt idx="231">
                  <c:v>75.692183999999997</c:v>
                </c:pt>
                <c:pt idx="232">
                  <c:v>75.692183999999997</c:v>
                </c:pt>
                <c:pt idx="233">
                  <c:v>75.823419999999999</c:v>
                </c:pt>
                <c:pt idx="234">
                  <c:v>75.823419999999999</c:v>
                </c:pt>
                <c:pt idx="235">
                  <c:v>75.825649999999996</c:v>
                </c:pt>
                <c:pt idx="236">
                  <c:v>75.825649999999996</c:v>
                </c:pt>
                <c:pt idx="237">
                  <c:v>75.825649999999996</c:v>
                </c:pt>
                <c:pt idx="238">
                  <c:v>75.692183999999997</c:v>
                </c:pt>
                <c:pt idx="239">
                  <c:v>75.692183999999997</c:v>
                </c:pt>
                <c:pt idx="240">
                  <c:v>75.825649999999996</c:v>
                </c:pt>
                <c:pt idx="241">
                  <c:v>75.825649999999996</c:v>
                </c:pt>
                <c:pt idx="242">
                  <c:v>75.825649999999996</c:v>
                </c:pt>
                <c:pt idx="243">
                  <c:v>75.692183999999997</c:v>
                </c:pt>
                <c:pt idx="244">
                  <c:v>75.692183999999997</c:v>
                </c:pt>
                <c:pt idx="245">
                  <c:v>75.692183999999997</c:v>
                </c:pt>
                <c:pt idx="246">
                  <c:v>75.692183999999997</c:v>
                </c:pt>
                <c:pt idx="247">
                  <c:v>75.692183999999997</c:v>
                </c:pt>
                <c:pt idx="248">
                  <c:v>75.823419999999999</c:v>
                </c:pt>
                <c:pt idx="249">
                  <c:v>75.823419999999999</c:v>
                </c:pt>
                <c:pt idx="250">
                  <c:v>75.692183999999997</c:v>
                </c:pt>
                <c:pt idx="251">
                  <c:v>75.692183999999997</c:v>
                </c:pt>
                <c:pt idx="252">
                  <c:v>75.692183999999997</c:v>
                </c:pt>
                <c:pt idx="253">
                  <c:v>75.825649999999996</c:v>
                </c:pt>
                <c:pt idx="254">
                  <c:v>75.825649999999996</c:v>
                </c:pt>
                <c:pt idx="255">
                  <c:v>75.825649999999996</c:v>
                </c:pt>
                <c:pt idx="256">
                  <c:v>75.825649999999996</c:v>
                </c:pt>
                <c:pt idx="257">
                  <c:v>75.825649999999996</c:v>
                </c:pt>
                <c:pt idx="258">
                  <c:v>75.825649999999996</c:v>
                </c:pt>
                <c:pt idx="259">
                  <c:v>75.825649999999996</c:v>
                </c:pt>
                <c:pt idx="260">
                  <c:v>75.825649999999996</c:v>
                </c:pt>
                <c:pt idx="261">
                  <c:v>75.825649999999996</c:v>
                </c:pt>
                <c:pt idx="262">
                  <c:v>75.825649999999996</c:v>
                </c:pt>
                <c:pt idx="263">
                  <c:v>75.825649999999996</c:v>
                </c:pt>
                <c:pt idx="264">
                  <c:v>75.825649999999996</c:v>
                </c:pt>
                <c:pt idx="265">
                  <c:v>75.825649999999996</c:v>
                </c:pt>
                <c:pt idx="266">
                  <c:v>75.825649999999996</c:v>
                </c:pt>
                <c:pt idx="267">
                  <c:v>75.825649999999996</c:v>
                </c:pt>
                <c:pt idx="268">
                  <c:v>75.957880000000003</c:v>
                </c:pt>
                <c:pt idx="269">
                  <c:v>75.957880000000003</c:v>
                </c:pt>
                <c:pt idx="270">
                  <c:v>75.692183999999997</c:v>
                </c:pt>
                <c:pt idx="271">
                  <c:v>75.692183999999997</c:v>
                </c:pt>
                <c:pt idx="272">
                  <c:v>75.692183999999997</c:v>
                </c:pt>
                <c:pt idx="273">
                  <c:v>75.957880000000003</c:v>
                </c:pt>
                <c:pt idx="274">
                  <c:v>75.957880000000003</c:v>
                </c:pt>
                <c:pt idx="275">
                  <c:v>75.825649999999996</c:v>
                </c:pt>
                <c:pt idx="276">
                  <c:v>75.825649999999996</c:v>
                </c:pt>
                <c:pt idx="277">
                  <c:v>75.825649999999996</c:v>
                </c:pt>
                <c:pt idx="278">
                  <c:v>75.957880000000003</c:v>
                </c:pt>
                <c:pt idx="279">
                  <c:v>75.957880000000003</c:v>
                </c:pt>
                <c:pt idx="280">
                  <c:v>75.825649999999996</c:v>
                </c:pt>
                <c:pt idx="281">
                  <c:v>75.825649999999996</c:v>
                </c:pt>
                <c:pt idx="282">
                  <c:v>75.825649999999996</c:v>
                </c:pt>
                <c:pt idx="283">
                  <c:v>75.825649999999996</c:v>
                </c:pt>
                <c:pt idx="284">
                  <c:v>75.825649999999996</c:v>
                </c:pt>
                <c:pt idx="285">
                  <c:v>75.693436000000005</c:v>
                </c:pt>
                <c:pt idx="286">
                  <c:v>75.693436000000005</c:v>
                </c:pt>
                <c:pt idx="287">
                  <c:v>75.693436000000005</c:v>
                </c:pt>
                <c:pt idx="288">
                  <c:v>75.825649999999996</c:v>
                </c:pt>
                <c:pt idx="289">
                  <c:v>75.825649999999996</c:v>
                </c:pt>
                <c:pt idx="290">
                  <c:v>75.560959999999994</c:v>
                </c:pt>
                <c:pt idx="291">
                  <c:v>75.560959999999994</c:v>
                </c:pt>
                <c:pt idx="292">
                  <c:v>75.560959999999994</c:v>
                </c:pt>
                <c:pt idx="293">
                  <c:v>75.825649999999996</c:v>
                </c:pt>
                <c:pt idx="294">
                  <c:v>75.825649999999996</c:v>
                </c:pt>
                <c:pt idx="295">
                  <c:v>75.560959999999994</c:v>
                </c:pt>
                <c:pt idx="296">
                  <c:v>75.560959999999994</c:v>
                </c:pt>
                <c:pt idx="297">
                  <c:v>75.560959999999994</c:v>
                </c:pt>
                <c:pt idx="298">
                  <c:v>75.825649999999996</c:v>
                </c:pt>
                <c:pt idx="299">
                  <c:v>75.825649999999996</c:v>
                </c:pt>
                <c:pt idx="300">
                  <c:v>75.560959999999994</c:v>
                </c:pt>
                <c:pt idx="301">
                  <c:v>75.560959999999994</c:v>
                </c:pt>
                <c:pt idx="302">
                  <c:v>75.560959999999994</c:v>
                </c:pt>
                <c:pt idx="303">
                  <c:v>75.692183999999997</c:v>
                </c:pt>
                <c:pt idx="304">
                  <c:v>75.692183999999997</c:v>
                </c:pt>
                <c:pt idx="305">
                  <c:v>75.560959999999994</c:v>
                </c:pt>
                <c:pt idx="306">
                  <c:v>75.560959999999994</c:v>
                </c:pt>
                <c:pt idx="307">
                  <c:v>75.560959999999994</c:v>
                </c:pt>
                <c:pt idx="308">
                  <c:v>75.558716000000004</c:v>
                </c:pt>
                <c:pt idx="309">
                  <c:v>75.558716000000004</c:v>
                </c:pt>
                <c:pt idx="310">
                  <c:v>75.428479999999993</c:v>
                </c:pt>
                <c:pt idx="311">
                  <c:v>75.428479999999993</c:v>
                </c:pt>
                <c:pt idx="312">
                  <c:v>75.428479999999993</c:v>
                </c:pt>
                <c:pt idx="313">
                  <c:v>75.692183999999997</c:v>
                </c:pt>
                <c:pt idx="314">
                  <c:v>75.692183999999997</c:v>
                </c:pt>
                <c:pt idx="315">
                  <c:v>75.428479999999993</c:v>
                </c:pt>
                <c:pt idx="316">
                  <c:v>75.428479999999993</c:v>
                </c:pt>
                <c:pt idx="317">
                  <c:v>75.428479999999993</c:v>
                </c:pt>
                <c:pt idx="318">
                  <c:v>75.425250000000005</c:v>
                </c:pt>
                <c:pt idx="319">
                  <c:v>75.425250000000005</c:v>
                </c:pt>
                <c:pt idx="320">
                  <c:v>75.296000000000006</c:v>
                </c:pt>
                <c:pt idx="321">
                  <c:v>75.296000000000006</c:v>
                </c:pt>
                <c:pt idx="322">
                  <c:v>75.296000000000006</c:v>
                </c:pt>
                <c:pt idx="323">
                  <c:v>75.425250000000005</c:v>
                </c:pt>
                <c:pt idx="324">
                  <c:v>75.425250000000005</c:v>
                </c:pt>
                <c:pt idx="325">
                  <c:v>75.296000000000006</c:v>
                </c:pt>
                <c:pt idx="326">
                  <c:v>75.296000000000006</c:v>
                </c:pt>
                <c:pt idx="327">
                  <c:v>75.296000000000006</c:v>
                </c:pt>
                <c:pt idx="328">
                  <c:v>75.425250000000005</c:v>
                </c:pt>
                <c:pt idx="329">
                  <c:v>75.425250000000005</c:v>
                </c:pt>
                <c:pt idx="330">
                  <c:v>75.296000000000006</c:v>
                </c:pt>
                <c:pt idx="331">
                  <c:v>75.296000000000006</c:v>
                </c:pt>
                <c:pt idx="332">
                  <c:v>75.296000000000006</c:v>
                </c:pt>
                <c:pt idx="333">
                  <c:v>75.425250000000005</c:v>
                </c:pt>
                <c:pt idx="334">
                  <c:v>75.425250000000005</c:v>
                </c:pt>
                <c:pt idx="335">
                  <c:v>75.163520000000005</c:v>
                </c:pt>
                <c:pt idx="336">
                  <c:v>75.163520000000005</c:v>
                </c:pt>
                <c:pt idx="337">
                  <c:v>75.163520000000005</c:v>
                </c:pt>
                <c:pt idx="338">
                  <c:v>75.425250000000005</c:v>
                </c:pt>
                <c:pt idx="339">
                  <c:v>75.425250000000005</c:v>
                </c:pt>
                <c:pt idx="340">
                  <c:v>75.163520000000005</c:v>
                </c:pt>
                <c:pt idx="341">
                  <c:v>75.163520000000005</c:v>
                </c:pt>
                <c:pt idx="342">
                  <c:v>75.163520000000005</c:v>
                </c:pt>
                <c:pt idx="343">
                  <c:v>75.425250000000005</c:v>
                </c:pt>
                <c:pt idx="344">
                  <c:v>75.425250000000005</c:v>
                </c:pt>
                <c:pt idx="345">
                  <c:v>75.291780000000003</c:v>
                </c:pt>
                <c:pt idx="346">
                  <c:v>75.291780000000003</c:v>
                </c:pt>
                <c:pt idx="347">
                  <c:v>75.291780000000003</c:v>
                </c:pt>
                <c:pt idx="348">
                  <c:v>75.291780000000003</c:v>
                </c:pt>
                <c:pt idx="349">
                  <c:v>75.291780000000003</c:v>
                </c:pt>
                <c:pt idx="350">
                  <c:v>75.291780000000003</c:v>
                </c:pt>
                <c:pt idx="351">
                  <c:v>75.291780000000003</c:v>
                </c:pt>
                <c:pt idx="352">
                  <c:v>75.291780000000003</c:v>
                </c:pt>
                <c:pt idx="353">
                  <c:v>75.42004</c:v>
                </c:pt>
                <c:pt idx="354">
                  <c:v>75.42004</c:v>
                </c:pt>
                <c:pt idx="355">
                  <c:v>75.291780000000003</c:v>
                </c:pt>
                <c:pt idx="356">
                  <c:v>75.291780000000003</c:v>
                </c:pt>
                <c:pt idx="357">
                  <c:v>75.291780000000003</c:v>
                </c:pt>
                <c:pt idx="358">
                  <c:v>75.42004</c:v>
                </c:pt>
                <c:pt idx="359">
                  <c:v>75.42004</c:v>
                </c:pt>
                <c:pt idx="360">
                  <c:v>75.291780000000003</c:v>
                </c:pt>
                <c:pt idx="361">
                  <c:v>75.291780000000003</c:v>
                </c:pt>
                <c:pt idx="362">
                  <c:v>75.291780000000003</c:v>
                </c:pt>
                <c:pt idx="363">
                  <c:v>75.42004</c:v>
                </c:pt>
                <c:pt idx="364">
                  <c:v>75.42004</c:v>
                </c:pt>
                <c:pt idx="365">
                  <c:v>75.291780000000003</c:v>
                </c:pt>
                <c:pt idx="366">
                  <c:v>75.291780000000003</c:v>
                </c:pt>
                <c:pt idx="367">
                  <c:v>75.291780000000003</c:v>
                </c:pt>
                <c:pt idx="368">
                  <c:v>75.42004</c:v>
                </c:pt>
                <c:pt idx="369">
                  <c:v>75.42004</c:v>
                </c:pt>
                <c:pt idx="370">
                  <c:v>75.15831</c:v>
                </c:pt>
                <c:pt idx="371">
                  <c:v>75.15831</c:v>
                </c:pt>
                <c:pt idx="372">
                  <c:v>75.15831</c:v>
                </c:pt>
                <c:pt idx="373">
                  <c:v>75.285576000000006</c:v>
                </c:pt>
                <c:pt idx="374">
                  <c:v>75.285576000000006</c:v>
                </c:pt>
                <c:pt idx="375">
                  <c:v>75.15831</c:v>
                </c:pt>
                <c:pt idx="376">
                  <c:v>75.15831</c:v>
                </c:pt>
                <c:pt idx="377">
                  <c:v>75.15831</c:v>
                </c:pt>
                <c:pt idx="378">
                  <c:v>75.285576000000006</c:v>
                </c:pt>
                <c:pt idx="379">
                  <c:v>75.285576000000006</c:v>
                </c:pt>
                <c:pt idx="380">
                  <c:v>75.15831</c:v>
                </c:pt>
                <c:pt idx="381">
                  <c:v>75.15831</c:v>
                </c:pt>
                <c:pt idx="382">
                  <c:v>75.15831</c:v>
                </c:pt>
                <c:pt idx="383">
                  <c:v>75.285576000000006</c:v>
                </c:pt>
                <c:pt idx="384">
                  <c:v>75.285576000000006</c:v>
                </c:pt>
                <c:pt idx="385">
                  <c:v>75.15831</c:v>
                </c:pt>
                <c:pt idx="386">
                  <c:v>75.15831</c:v>
                </c:pt>
                <c:pt idx="387">
                  <c:v>75.15831</c:v>
                </c:pt>
                <c:pt idx="388">
                  <c:v>75.285576000000006</c:v>
                </c:pt>
                <c:pt idx="389">
                  <c:v>75.285576000000006</c:v>
                </c:pt>
                <c:pt idx="390">
                  <c:v>75.15831</c:v>
                </c:pt>
                <c:pt idx="391">
                  <c:v>75.15831</c:v>
                </c:pt>
                <c:pt idx="392">
                  <c:v>75.15831</c:v>
                </c:pt>
                <c:pt idx="393">
                  <c:v>75.285576000000006</c:v>
                </c:pt>
                <c:pt idx="394">
                  <c:v>75.285576000000006</c:v>
                </c:pt>
                <c:pt idx="395">
                  <c:v>75.285576000000006</c:v>
                </c:pt>
                <c:pt idx="396">
                  <c:v>75.285576000000006</c:v>
                </c:pt>
                <c:pt idx="397">
                  <c:v>75.285576000000006</c:v>
                </c:pt>
                <c:pt idx="398">
                  <c:v>75.540115</c:v>
                </c:pt>
                <c:pt idx="399">
                  <c:v>75.540115</c:v>
                </c:pt>
                <c:pt idx="400">
                  <c:v>75.548299999999998</c:v>
                </c:pt>
                <c:pt idx="401">
                  <c:v>75.548299999999998</c:v>
                </c:pt>
                <c:pt idx="402">
                  <c:v>75.548299999999998</c:v>
                </c:pt>
                <c:pt idx="403">
                  <c:v>75.676559999999995</c:v>
                </c:pt>
                <c:pt idx="404">
                  <c:v>75.676559999999995</c:v>
                </c:pt>
                <c:pt idx="405">
                  <c:v>75.548299999999998</c:v>
                </c:pt>
                <c:pt idx="406">
                  <c:v>75.548299999999998</c:v>
                </c:pt>
                <c:pt idx="407">
                  <c:v>75.548299999999998</c:v>
                </c:pt>
                <c:pt idx="408">
                  <c:v>75.548299999999998</c:v>
                </c:pt>
                <c:pt idx="409">
                  <c:v>75.548299999999998</c:v>
                </c:pt>
                <c:pt idx="410">
                  <c:v>75.548299999999998</c:v>
                </c:pt>
                <c:pt idx="411">
                  <c:v>75.548299999999998</c:v>
                </c:pt>
                <c:pt idx="412">
                  <c:v>75.548299999999998</c:v>
                </c:pt>
                <c:pt idx="413">
                  <c:v>75.676559999999995</c:v>
                </c:pt>
                <c:pt idx="414">
                  <c:v>75.676559999999995</c:v>
                </c:pt>
                <c:pt idx="415">
                  <c:v>75.412850000000006</c:v>
                </c:pt>
                <c:pt idx="416">
                  <c:v>75.412850000000006</c:v>
                </c:pt>
                <c:pt idx="417">
                  <c:v>75.412850000000006</c:v>
                </c:pt>
                <c:pt idx="418">
                  <c:v>75.548299999999998</c:v>
                </c:pt>
                <c:pt idx="419">
                  <c:v>75.548299999999998</c:v>
                </c:pt>
                <c:pt idx="420">
                  <c:v>75.548299999999998</c:v>
                </c:pt>
                <c:pt idx="421">
                  <c:v>75.548299999999998</c:v>
                </c:pt>
                <c:pt idx="422">
                  <c:v>75.548299999999998</c:v>
                </c:pt>
                <c:pt idx="423">
                  <c:v>75.548299999999998</c:v>
                </c:pt>
                <c:pt idx="424">
                  <c:v>75.548299999999998</c:v>
                </c:pt>
                <c:pt idx="425">
                  <c:v>75.548299999999998</c:v>
                </c:pt>
                <c:pt idx="426">
                  <c:v>75.548299999999998</c:v>
                </c:pt>
                <c:pt idx="427">
                  <c:v>75.548299999999998</c:v>
                </c:pt>
                <c:pt idx="428">
                  <c:v>75.548299999999998</c:v>
                </c:pt>
                <c:pt idx="429">
                  <c:v>75.548299999999998</c:v>
                </c:pt>
                <c:pt idx="430">
                  <c:v>75.683750000000003</c:v>
                </c:pt>
                <c:pt idx="431">
                  <c:v>75.683750000000003</c:v>
                </c:pt>
                <c:pt idx="432">
                  <c:v>75.683750000000003</c:v>
                </c:pt>
                <c:pt idx="433">
                  <c:v>75.548299999999998</c:v>
                </c:pt>
                <c:pt idx="434">
                  <c:v>75.548299999999998</c:v>
                </c:pt>
                <c:pt idx="435">
                  <c:v>75.42004</c:v>
                </c:pt>
                <c:pt idx="436">
                  <c:v>75.42004</c:v>
                </c:pt>
                <c:pt idx="437">
                  <c:v>75.42004</c:v>
                </c:pt>
                <c:pt idx="438">
                  <c:v>75.548299999999998</c:v>
                </c:pt>
                <c:pt idx="439">
                  <c:v>75.548299999999998</c:v>
                </c:pt>
                <c:pt idx="440">
                  <c:v>75.42004</c:v>
                </c:pt>
                <c:pt idx="441">
                  <c:v>75.42004</c:v>
                </c:pt>
                <c:pt idx="442">
                  <c:v>75.42004</c:v>
                </c:pt>
                <c:pt idx="443">
                  <c:v>75.683750000000003</c:v>
                </c:pt>
                <c:pt idx="444">
                  <c:v>75.683750000000003</c:v>
                </c:pt>
                <c:pt idx="445">
                  <c:v>75.554500000000004</c:v>
                </c:pt>
                <c:pt idx="446">
                  <c:v>75.554500000000004</c:v>
                </c:pt>
                <c:pt idx="447">
                  <c:v>75.554500000000004</c:v>
                </c:pt>
                <c:pt idx="448">
                  <c:v>75.683750000000003</c:v>
                </c:pt>
                <c:pt idx="449">
                  <c:v>75.683750000000003</c:v>
                </c:pt>
                <c:pt idx="450">
                  <c:v>75.554500000000004</c:v>
                </c:pt>
                <c:pt idx="451">
                  <c:v>75.554500000000004</c:v>
                </c:pt>
                <c:pt idx="452">
                  <c:v>75.554500000000004</c:v>
                </c:pt>
                <c:pt idx="453">
                  <c:v>75.683750000000003</c:v>
                </c:pt>
                <c:pt idx="454">
                  <c:v>75.683750000000003</c:v>
                </c:pt>
                <c:pt idx="455">
                  <c:v>75.554500000000004</c:v>
                </c:pt>
                <c:pt idx="456">
                  <c:v>75.554500000000004</c:v>
                </c:pt>
                <c:pt idx="457">
                  <c:v>75.554500000000004</c:v>
                </c:pt>
                <c:pt idx="458">
                  <c:v>75.683750000000003</c:v>
                </c:pt>
                <c:pt idx="459">
                  <c:v>75.683750000000003</c:v>
                </c:pt>
                <c:pt idx="460">
                  <c:v>75.554500000000004</c:v>
                </c:pt>
                <c:pt idx="461">
                  <c:v>75.554500000000004</c:v>
                </c:pt>
                <c:pt idx="462">
                  <c:v>75.554500000000004</c:v>
                </c:pt>
                <c:pt idx="463">
                  <c:v>75.683750000000003</c:v>
                </c:pt>
                <c:pt idx="464">
                  <c:v>75.683750000000003</c:v>
                </c:pt>
                <c:pt idx="465">
                  <c:v>75.554500000000004</c:v>
                </c:pt>
                <c:pt idx="466">
                  <c:v>75.554500000000004</c:v>
                </c:pt>
                <c:pt idx="467">
                  <c:v>75.554500000000004</c:v>
                </c:pt>
                <c:pt idx="468">
                  <c:v>75.683750000000003</c:v>
                </c:pt>
                <c:pt idx="469">
                  <c:v>75.683750000000003</c:v>
                </c:pt>
                <c:pt idx="470">
                  <c:v>75.554500000000004</c:v>
                </c:pt>
                <c:pt idx="471">
                  <c:v>75.554500000000004</c:v>
                </c:pt>
                <c:pt idx="472">
                  <c:v>75.554500000000004</c:v>
                </c:pt>
                <c:pt idx="473">
                  <c:v>75.683750000000003</c:v>
                </c:pt>
                <c:pt idx="474">
                  <c:v>75.683750000000003</c:v>
                </c:pt>
                <c:pt idx="475">
                  <c:v>75.554500000000004</c:v>
                </c:pt>
                <c:pt idx="476">
                  <c:v>75.554500000000004</c:v>
                </c:pt>
                <c:pt idx="477">
                  <c:v>75.554500000000004</c:v>
                </c:pt>
                <c:pt idx="478">
                  <c:v>75.688964999999996</c:v>
                </c:pt>
                <c:pt idx="479">
                  <c:v>75.688964999999996</c:v>
                </c:pt>
                <c:pt idx="480">
                  <c:v>75.554500000000004</c:v>
                </c:pt>
                <c:pt idx="481">
                  <c:v>75.554500000000004</c:v>
                </c:pt>
                <c:pt idx="482">
                  <c:v>75.554500000000004</c:v>
                </c:pt>
                <c:pt idx="483">
                  <c:v>75.688964999999996</c:v>
                </c:pt>
                <c:pt idx="484">
                  <c:v>75.688964999999996</c:v>
                </c:pt>
                <c:pt idx="485">
                  <c:v>75.554500000000004</c:v>
                </c:pt>
                <c:pt idx="486">
                  <c:v>75.554500000000004</c:v>
                </c:pt>
                <c:pt idx="487">
                  <c:v>75.554500000000004</c:v>
                </c:pt>
                <c:pt idx="488">
                  <c:v>75.688964999999996</c:v>
                </c:pt>
                <c:pt idx="489">
                  <c:v>75.688964999999996</c:v>
                </c:pt>
                <c:pt idx="490">
                  <c:v>75.558716000000004</c:v>
                </c:pt>
                <c:pt idx="491">
                  <c:v>75.558716000000004</c:v>
                </c:pt>
                <c:pt idx="492">
                  <c:v>75.558716000000004</c:v>
                </c:pt>
                <c:pt idx="493">
                  <c:v>75.688964999999996</c:v>
                </c:pt>
                <c:pt idx="494">
                  <c:v>75.688964999999996</c:v>
                </c:pt>
                <c:pt idx="495">
                  <c:v>75.688964999999996</c:v>
                </c:pt>
                <c:pt idx="496">
                  <c:v>75.688964999999996</c:v>
                </c:pt>
                <c:pt idx="497">
                  <c:v>75.688964999999996</c:v>
                </c:pt>
                <c:pt idx="498">
                  <c:v>75.688964999999996</c:v>
                </c:pt>
                <c:pt idx="499">
                  <c:v>75.688964999999996</c:v>
                </c:pt>
                <c:pt idx="500">
                  <c:v>75.688964999999996</c:v>
                </c:pt>
                <c:pt idx="501">
                  <c:v>75.688964999999996</c:v>
                </c:pt>
                <c:pt idx="502">
                  <c:v>75.688964999999996</c:v>
                </c:pt>
                <c:pt idx="503">
                  <c:v>75.688964999999996</c:v>
                </c:pt>
                <c:pt idx="504">
                  <c:v>75.688964999999996</c:v>
                </c:pt>
                <c:pt idx="505">
                  <c:v>75.688964999999996</c:v>
                </c:pt>
                <c:pt idx="506">
                  <c:v>75.688964999999996</c:v>
                </c:pt>
                <c:pt idx="507">
                  <c:v>75.688964999999996</c:v>
                </c:pt>
                <c:pt idx="508">
                  <c:v>75.819199999999995</c:v>
                </c:pt>
                <c:pt idx="509">
                  <c:v>75.819199999999995</c:v>
                </c:pt>
                <c:pt idx="510">
                  <c:v>75.688964999999996</c:v>
                </c:pt>
                <c:pt idx="511">
                  <c:v>75.688964999999996</c:v>
                </c:pt>
                <c:pt idx="512">
                  <c:v>75.688964999999996</c:v>
                </c:pt>
                <c:pt idx="513">
                  <c:v>75.819199999999995</c:v>
                </c:pt>
                <c:pt idx="514">
                  <c:v>75.819199999999995</c:v>
                </c:pt>
                <c:pt idx="515">
                  <c:v>75.823419999999999</c:v>
                </c:pt>
                <c:pt idx="516">
                  <c:v>75.823419999999999</c:v>
                </c:pt>
                <c:pt idx="517">
                  <c:v>75.823419999999999</c:v>
                </c:pt>
                <c:pt idx="518">
                  <c:v>75.954650000000001</c:v>
                </c:pt>
                <c:pt idx="519">
                  <c:v>75.954650000000001</c:v>
                </c:pt>
                <c:pt idx="520">
                  <c:v>75.688964999999996</c:v>
                </c:pt>
                <c:pt idx="521">
                  <c:v>75.688964999999996</c:v>
                </c:pt>
                <c:pt idx="522">
                  <c:v>75.688964999999996</c:v>
                </c:pt>
                <c:pt idx="523">
                  <c:v>75.823419999999999</c:v>
                </c:pt>
                <c:pt idx="524">
                  <c:v>75.823419999999999</c:v>
                </c:pt>
                <c:pt idx="525">
                  <c:v>75.823419999999999</c:v>
                </c:pt>
                <c:pt idx="526">
                  <c:v>75.823419999999999</c:v>
                </c:pt>
                <c:pt idx="527">
                  <c:v>75.823419999999999</c:v>
                </c:pt>
                <c:pt idx="528">
                  <c:v>75.954650000000001</c:v>
                </c:pt>
                <c:pt idx="529">
                  <c:v>75.954650000000001</c:v>
                </c:pt>
                <c:pt idx="530">
                  <c:v>75.823419999999999</c:v>
                </c:pt>
                <c:pt idx="531">
                  <c:v>75.823419999999999</c:v>
                </c:pt>
                <c:pt idx="532">
                  <c:v>75.823419999999999</c:v>
                </c:pt>
                <c:pt idx="533">
                  <c:v>75.954650000000001</c:v>
                </c:pt>
                <c:pt idx="534">
                  <c:v>75.954650000000001</c:v>
                </c:pt>
                <c:pt idx="535">
                  <c:v>75.823419999999999</c:v>
                </c:pt>
                <c:pt idx="536">
                  <c:v>75.823419999999999</c:v>
                </c:pt>
                <c:pt idx="537">
                  <c:v>75.823419999999999</c:v>
                </c:pt>
                <c:pt idx="538">
                  <c:v>75.954650000000001</c:v>
                </c:pt>
                <c:pt idx="539">
                  <c:v>75.954650000000001</c:v>
                </c:pt>
                <c:pt idx="540">
                  <c:v>75.823419999999999</c:v>
                </c:pt>
                <c:pt idx="541">
                  <c:v>75.823419999999999</c:v>
                </c:pt>
                <c:pt idx="542">
                  <c:v>75.823419999999999</c:v>
                </c:pt>
                <c:pt idx="543">
                  <c:v>75.823419999999999</c:v>
                </c:pt>
                <c:pt idx="544">
                  <c:v>75.823419999999999</c:v>
                </c:pt>
                <c:pt idx="545">
                  <c:v>75.823419999999999</c:v>
                </c:pt>
                <c:pt idx="546">
                  <c:v>75.823419999999999</c:v>
                </c:pt>
                <c:pt idx="547">
                  <c:v>75.823419999999999</c:v>
                </c:pt>
                <c:pt idx="548">
                  <c:v>75.823419999999999</c:v>
                </c:pt>
                <c:pt idx="549">
                  <c:v>75.823419999999999</c:v>
                </c:pt>
                <c:pt idx="550">
                  <c:v>75.823419999999999</c:v>
                </c:pt>
                <c:pt idx="551">
                  <c:v>75.823419999999999</c:v>
                </c:pt>
                <c:pt idx="552">
                  <c:v>75.823419999999999</c:v>
                </c:pt>
                <c:pt idx="553">
                  <c:v>75.823419999999999</c:v>
                </c:pt>
                <c:pt idx="554">
                  <c:v>75.823419999999999</c:v>
                </c:pt>
                <c:pt idx="555">
                  <c:v>75.823419999999999</c:v>
                </c:pt>
                <c:pt idx="556">
                  <c:v>75.823419999999999</c:v>
                </c:pt>
                <c:pt idx="557">
                  <c:v>75.823419999999999</c:v>
                </c:pt>
                <c:pt idx="558">
                  <c:v>75.823419999999999</c:v>
                </c:pt>
                <c:pt idx="559">
                  <c:v>75.823419999999999</c:v>
                </c:pt>
                <c:pt idx="560">
                  <c:v>75.692183999999997</c:v>
                </c:pt>
                <c:pt idx="561">
                  <c:v>75.692183999999997</c:v>
                </c:pt>
                <c:pt idx="562">
                  <c:v>75.692183999999997</c:v>
                </c:pt>
                <c:pt idx="563">
                  <c:v>75.823419999999999</c:v>
                </c:pt>
                <c:pt idx="564">
                  <c:v>75.823419999999999</c:v>
                </c:pt>
                <c:pt idx="565">
                  <c:v>75.692183999999997</c:v>
                </c:pt>
                <c:pt idx="566">
                  <c:v>75.692183999999997</c:v>
                </c:pt>
                <c:pt idx="567">
                  <c:v>75.692183999999997</c:v>
                </c:pt>
                <c:pt idx="568">
                  <c:v>75.823419999999999</c:v>
                </c:pt>
                <c:pt idx="569">
                  <c:v>75.823419999999999</c:v>
                </c:pt>
                <c:pt idx="570">
                  <c:v>75.823419999999999</c:v>
                </c:pt>
                <c:pt idx="571">
                  <c:v>75.823419999999999</c:v>
                </c:pt>
                <c:pt idx="572">
                  <c:v>75.823419999999999</c:v>
                </c:pt>
                <c:pt idx="573">
                  <c:v>75.823419999999999</c:v>
                </c:pt>
                <c:pt idx="574">
                  <c:v>75.823419999999999</c:v>
                </c:pt>
                <c:pt idx="575">
                  <c:v>75.823419999999999</c:v>
                </c:pt>
                <c:pt idx="576">
                  <c:v>75.823419999999999</c:v>
                </c:pt>
                <c:pt idx="577">
                  <c:v>75.823419999999999</c:v>
                </c:pt>
                <c:pt idx="578">
                  <c:v>75.823419999999999</c:v>
                </c:pt>
                <c:pt idx="579">
                  <c:v>75.823419999999999</c:v>
                </c:pt>
                <c:pt idx="580">
                  <c:v>75.823419999999999</c:v>
                </c:pt>
                <c:pt idx="581">
                  <c:v>75.823419999999999</c:v>
                </c:pt>
                <c:pt idx="582">
                  <c:v>75.823419999999999</c:v>
                </c:pt>
                <c:pt idx="583">
                  <c:v>75.823419999999999</c:v>
                </c:pt>
                <c:pt idx="584">
                  <c:v>75.823419999999999</c:v>
                </c:pt>
                <c:pt idx="585">
                  <c:v>75.692183999999997</c:v>
                </c:pt>
                <c:pt idx="586">
                  <c:v>75.692183999999997</c:v>
                </c:pt>
                <c:pt idx="587">
                  <c:v>75.692183999999997</c:v>
                </c:pt>
                <c:pt idx="588">
                  <c:v>75.823419999999999</c:v>
                </c:pt>
                <c:pt idx="589">
                  <c:v>75.823419999999999</c:v>
                </c:pt>
                <c:pt idx="590">
                  <c:v>75.823419999999999</c:v>
                </c:pt>
                <c:pt idx="591">
                  <c:v>75.823419999999999</c:v>
                </c:pt>
                <c:pt idx="592">
                  <c:v>75.823419999999999</c:v>
                </c:pt>
                <c:pt idx="593">
                  <c:v>75.823419999999999</c:v>
                </c:pt>
                <c:pt idx="594">
                  <c:v>75.823419999999999</c:v>
                </c:pt>
                <c:pt idx="595">
                  <c:v>75.957880000000003</c:v>
                </c:pt>
                <c:pt idx="596">
                  <c:v>75.957880000000003</c:v>
                </c:pt>
                <c:pt idx="597">
                  <c:v>75.957880000000003</c:v>
                </c:pt>
                <c:pt idx="598">
                  <c:v>75.823419999999999</c:v>
                </c:pt>
                <c:pt idx="599">
                  <c:v>75.823419999999999</c:v>
                </c:pt>
                <c:pt idx="600">
                  <c:v>75.692183999999997</c:v>
                </c:pt>
                <c:pt idx="601">
                  <c:v>75.692183999999997</c:v>
                </c:pt>
                <c:pt idx="602">
                  <c:v>75.692183999999997</c:v>
                </c:pt>
                <c:pt idx="603">
                  <c:v>75.823419999999999</c:v>
                </c:pt>
                <c:pt idx="604">
                  <c:v>75.823419999999999</c:v>
                </c:pt>
                <c:pt idx="605">
                  <c:v>75.692183999999997</c:v>
                </c:pt>
                <c:pt idx="606">
                  <c:v>75.692183999999997</c:v>
                </c:pt>
                <c:pt idx="607">
                  <c:v>75.692183999999997</c:v>
                </c:pt>
                <c:pt idx="608">
                  <c:v>75.823419999999999</c:v>
                </c:pt>
                <c:pt idx="609">
                  <c:v>75.823419999999999</c:v>
                </c:pt>
                <c:pt idx="610">
                  <c:v>75.692183999999997</c:v>
                </c:pt>
                <c:pt idx="611">
                  <c:v>75.692183999999997</c:v>
                </c:pt>
                <c:pt idx="612">
                  <c:v>75.692183999999997</c:v>
                </c:pt>
                <c:pt idx="613">
                  <c:v>75.823419999999999</c:v>
                </c:pt>
                <c:pt idx="614">
                  <c:v>75.823419999999999</c:v>
                </c:pt>
                <c:pt idx="615">
                  <c:v>75.692183999999997</c:v>
                </c:pt>
                <c:pt idx="616">
                  <c:v>75.692183999999997</c:v>
                </c:pt>
                <c:pt idx="617">
                  <c:v>75.692183999999997</c:v>
                </c:pt>
                <c:pt idx="618">
                  <c:v>75.692183999999997</c:v>
                </c:pt>
                <c:pt idx="619">
                  <c:v>75.692183999999997</c:v>
                </c:pt>
                <c:pt idx="620">
                  <c:v>75.558716000000004</c:v>
                </c:pt>
                <c:pt idx="621">
                  <c:v>75.558716000000004</c:v>
                </c:pt>
                <c:pt idx="622">
                  <c:v>75.558716000000004</c:v>
                </c:pt>
                <c:pt idx="623">
                  <c:v>75.688964999999996</c:v>
                </c:pt>
                <c:pt idx="624">
                  <c:v>75.688964999999996</c:v>
                </c:pt>
                <c:pt idx="625">
                  <c:v>75.558716000000004</c:v>
                </c:pt>
                <c:pt idx="626">
                  <c:v>75.558716000000004</c:v>
                </c:pt>
                <c:pt idx="627">
                  <c:v>75.558716000000004</c:v>
                </c:pt>
                <c:pt idx="628">
                  <c:v>75.688964999999996</c:v>
                </c:pt>
                <c:pt idx="629">
                  <c:v>75.688964999999996</c:v>
                </c:pt>
                <c:pt idx="630">
                  <c:v>75.425250000000005</c:v>
                </c:pt>
                <c:pt idx="631">
                  <c:v>75.425250000000005</c:v>
                </c:pt>
                <c:pt idx="632">
                  <c:v>75.425250000000005</c:v>
                </c:pt>
                <c:pt idx="633">
                  <c:v>75.425250000000005</c:v>
                </c:pt>
                <c:pt idx="634">
                  <c:v>75.425250000000005</c:v>
                </c:pt>
                <c:pt idx="635">
                  <c:v>75.296000000000006</c:v>
                </c:pt>
                <c:pt idx="636">
                  <c:v>75.296000000000006</c:v>
                </c:pt>
                <c:pt idx="637">
                  <c:v>75.296000000000006</c:v>
                </c:pt>
                <c:pt idx="638">
                  <c:v>75.425250000000005</c:v>
                </c:pt>
                <c:pt idx="639">
                  <c:v>75.425250000000005</c:v>
                </c:pt>
                <c:pt idx="640">
                  <c:v>75.425250000000005</c:v>
                </c:pt>
                <c:pt idx="641">
                  <c:v>75.425250000000005</c:v>
                </c:pt>
                <c:pt idx="642">
                  <c:v>75.425250000000005</c:v>
                </c:pt>
                <c:pt idx="643">
                  <c:v>75.425250000000005</c:v>
                </c:pt>
                <c:pt idx="644">
                  <c:v>75.425250000000005</c:v>
                </c:pt>
                <c:pt idx="645">
                  <c:v>75.291780000000003</c:v>
                </c:pt>
                <c:pt idx="646">
                  <c:v>75.291780000000003</c:v>
                </c:pt>
                <c:pt idx="647">
                  <c:v>75.291780000000003</c:v>
                </c:pt>
                <c:pt idx="648">
                  <c:v>75.42004</c:v>
                </c:pt>
                <c:pt idx="649">
                  <c:v>75.42004</c:v>
                </c:pt>
                <c:pt idx="650">
                  <c:v>75.291780000000003</c:v>
                </c:pt>
                <c:pt idx="651">
                  <c:v>75.291780000000003</c:v>
                </c:pt>
                <c:pt idx="652">
                  <c:v>75.291780000000003</c:v>
                </c:pt>
                <c:pt idx="653">
                  <c:v>75.42004</c:v>
                </c:pt>
                <c:pt idx="654">
                  <c:v>75.42004</c:v>
                </c:pt>
                <c:pt idx="655">
                  <c:v>75.291780000000003</c:v>
                </c:pt>
                <c:pt idx="656">
                  <c:v>75.291780000000003</c:v>
                </c:pt>
                <c:pt idx="657">
                  <c:v>75.291780000000003</c:v>
                </c:pt>
                <c:pt idx="658">
                  <c:v>75.42004</c:v>
                </c:pt>
                <c:pt idx="659">
                  <c:v>75.42004</c:v>
                </c:pt>
                <c:pt idx="660">
                  <c:v>75.291780000000003</c:v>
                </c:pt>
                <c:pt idx="661">
                  <c:v>75.291780000000003</c:v>
                </c:pt>
                <c:pt idx="662">
                  <c:v>75.291780000000003</c:v>
                </c:pt>
                <c:pt idx="663">
                  <c:v>75.42004</c:v>
                </c:pt>
                <c:pt idx="664">
                  <c:v>75.42004</c:v>
                </c:pt>
                <c:pt idx="665">
                  <c:v>75.291780000000003</c:v>
                </c:pt>
                <c:pt idx="666">
                  <c:v>75.291780000000003</c:v>
                </c:pt>
                <c:pt idx="667">
                  <c:v>75.291780000000003</c:v>
                </c:pt>
                <c:pt idx="668">
                  <c:v>75.15831</c:v>
                </c:pt>
                <c:pt idx="669">
                  <c:v>75.15831</c:v>
                </c:pt>
                <c:pt idx="670">
                  <c:v>75.15831</c:v>
                </c:pt>
                <c:pt idx="671">
                  <c:v>75.15831</c:v>
                </c:pt>
                <c:pt idx="672">
                  <c:v>75.15831</c:v>
                </c:pt>
                <c:pt idx="673">
                  <c:v>75.15831</c:v>
                </c:pt>
                <c:pt idx="674">
                  <c:v>75.15831</c:v>
                </c:pt>
                <c:pt idx="675">
                  <c:v>75.15831</c:v>
                </c:pt>
                <c:pt idx="676">
                  <c:v>75.15831</c:v>
                </c:pt>
                <c:pt idx="677">
                  <c:v>75.15831</c:v>
                </c:pt>
                <c:pt idx="678">
                  <c:v>75.285576000000006</c:v>
                </c:pt>
                <c:pt idx="679">
                  <c:v>75.285576000000006</c:v>
                </c:pt>
                <c:pt idx="680">
                  <c:v>75.15831</c:v>
                </c:pt>
                <c:pt idx="681">
                  <c:v>75.15831</c:v>
                </c:pt>
                <c:pt idx="682">
                  <c:v>75.15831</c:v>
                </c:pt>
                <c:pt idx="683">
                  <c:v>75.285576000000006</c:v>
                </c:pt>
                <c:pt idx="684">
                  <c:v>75.285576000000006</c:v>
                </c:pt>
                <c:pt idx="685">
                  <c:v>75.024839999999998</c:v>
                </c:pt>
                <c:pt idx="686">
                  <c:v>75.024839999999998</c:v>
                </c:pt>
                <c:pt idx="687">
                  <c:v>75.024839999999998</c:v>
                </c:pt>
                <c:pt idx="688">
                  <c:v>75.151120000000006</c:v>
                </c:pt>
                <c:pt idx="689">
                  <c:v>75.151120000000006</c:v>
                </c:pt>
                <c:pt idx="690">
                  <c:v>75.024839999999998</c:v>
                </c:pt>
                <c:pt idx="691">
                  <c:v>75.024839999999998</c:v>
                </c:pt>
                <c:pt idx="692">
                  <c:v>75.024839999999998</c:v>
                </c:pt>
                <c:pt idx="693">
                  <c:v>75.151120000000006</c:v>
                </c:pt>
                <c:pt idx="694">
                  <c:v>75.151120000000006</c:v>
                </c:pt>
                <c:pt idx="695">
                  <c:v>75.024839999999998</c:v>
                </c:pt>
                <c:pt idx="696">
                  <c:v>75.024839999999998</c:v>
                </c:pt>
                <c:pt idx="697">
                  <c:v>75.024839999999998</c:v>
                </c:pt>
                <c:pt idx="698">
                  <c:v>75.024839999999998</c:v>
                </c:pt>
                <c:pt idx="699">
                  <c:v>75.024839999999998</c:v>
                </c:pt>
                <c:pt idx="700">
                  <c:v>74.891369999999995</c:v>
                </c:pt>
                <c:pt idx="701">
                  <c:v>74.891369999999995</c:v>
                </c:pt>
                <c:pt idx="702">
                  <c:v>74.891369999999995</c:v>
                </c:pt>
                <c:pt idx="703">
                  <c:v>74.891369999999995</c:v>
                </c:pt>
                <c:pt idx="704">
                  <c:v>74.891369999999995</c:v>
                </c:pt>
                <c:pt idx="705">
                  <c:v>74.757903999999996</c:v>
                </c:pt>
                <c:pt idx="706">
                  <c:v>74.757903999999996</c:v>
                </c:pt>
                <c:pt idx="707">
                  <c:v>74.882199999999997</c:v>
                </c:pt>
                <c:pt idx="708">
                  <c:v>74.882199999999997</c:v>
                </c:pt>
                <c:pt idx="709">
                  <c:v>74.882199999999997</c:v>
                </c:pt>
                <c:pt idx="710">
                  <c:v>74.882199999999997</c:v>
                </c:pt>
                <c:pt idx="711">
                  <c:v>74.882199999999997</c:v>
                </c:pt>
                <c:pt idx="712">
                  <c:v>74.882199999999997</c:v>
                </c:pt>
                <c:pt idx="713">
                  <c:v>74.757903999999996</c:v>
                </c:pt>
                <c:pt idx="714">
                  <c:v>74.757903999999996</c:v>
                </c:pt>
                <c:pt idx="715">
                  <c:v>74.882199999999997</c:v>
                </c:pt>
                <c:pt idx="716">
                  <c:v>74.882199999999997</c:v>
                </c:pt>
                <c:pt idx="717">
                  <c:v>74.882199999999997</c:v>
                </c:pt>
                <c:pt idx="718">
                  <c:v>74.882199999999997</c:v>
                </c:pt>
                <c:pt idx="719">
                  <c:v>74.882199999999997</c:v>
                </c:pt>
                <c:pt idx="720">
                  <c:v>74.747739999999993</c:v>
                </c:pt>
                <c:pt idx="721">
                  <c:v>74.747739999999993</c:v>
                </c:pt>
                <c:pt idx="722">
                  <c:v>74.747739999999993</c:v>
                </c:pt>
                <c:pt idx="723">
                  <c:v>74.871049999999997</c:v>
                </c:pt>
                <c:pt idx="724">
                  <c:v>74.871049999999997</c:v>
                </c:pt>
                <c:pt idx="725">
                  <c:v>74.747739999999993</c:v>
                </c:pt>
                <c:pt idx="726">
                  <c:v>74.747739999999993</c:v>
                </c:pt>
                <c:pt idx="727">
                  <c:v>74.747739999999993</c:v>
                </c:pt>
                <c:pt idx="728">
                  <c:v>74.871049999999997</c:v>
                </c:pt>
                <c:pt idx="729">
                  <c:v>74.871049999999997</c:v>
                </c:pt>
                <c:pt idx="730">
                  <c:v>74.747739999999993</c:v>
                </c:pt>
                <c:pt idx="731">
                  <c:v>74.747739999999993</c:v>
                </c:pt>
                <c:pt idx="732">
                  <c:v>74.747739999999993</c:v>
                </c:pt>
                <c:pt idx="733">
                  <c:v>74.871049999999997</c:v>
                </c:pt>
                <c:pt idx="734">
                  <c:v>74.871049999999997</c:v>
                </c:pt>
                <c:pt idx="735">
                  <c:v>74.747739999999993</c:v>
                </c:pt>
                <c:pt idx="736">
                  <c:v>74.747739999999993</c:v>
                </c:pt>
                <c:pt idx="737">
                  <c:v>74.747739999999993</c:v>
                </c:pt>
                <c:pt idx="738">
                  <c:v>74.871049999999997</c:v>
                </c:pt>
                <c:pt idx="739">
                  <c:v>74.871049999999997</c:v>
                </c:pt>
                <c:pt idx="740">
                  <c:v>74.747739999999993</c:v>
                </c:pt>
                <c:pt idx="741">
                  <c:v>74.747739999999993</c:v>
                </c:pt>
                <c:pt idx="742">
                  <c:v>74.747739999999993</c:v>
                </c:pt>
                <c:pt idx="743">
                  <c:v>74.871049999999997</c:v>
                </c:pt>
                <c:pt idx="744">
                  <c:v>74.871049999999997</c:v>
                </c:pt>
                <c:pt idx="745">
                  <c:v>74.747739999999993</c:v>
                </c:pt>
                <c:pt idx="746">
                  <c:v>74.747739999999993</c:v>
                </c:pt>
                <c:pt idx="747">
                  <c:v>74.747739999999993</c:v>
                </c:pt>
                <c:pt idx="748">
                  <c:v>74.871049999999997</c:v>
                </c:pt>
                <c:pt idx="749">
                  <c:v>74.871049999999997</c:v>
                </c:pt>
                <c:pt idx="750">
                  <c:v>74.747739999999993</c:v>
                </c:pt>
                <c:pt idx="751">
                  <c:v>74.747739999999993</c:v>
                </c:pt>
                <c:pt idx="752">
                  <c:v>74.747739999999993</c:v>
                </c:pt>
                <c:pt idx="753">
                  <c:v>74.871049999999997</c:v>
                </c:pt>
                <c:pt idx="754">
                  <c:v>74.871049999999997</c:v>
                </c:pt>
                <c:pt idx="755">
                  <c:v>74.871049999999997</c:v>
                </c:pt>
                <c:pt idx="756">
                  <c:v>74.871049999999997</c:v>
                </c:pt>
                <c:pt idx="757">
                  <c:v>74.871049999999997</c:v>
                </c:pt>
                <c:pt idx="758">
                  <c:v>74.871049999999997</c:v>
                </c:pt>
                <c:pt idx="759">
                  <c:v>74.871049999999997</c:v>
                </c:pt>
                <c:pt idx="760">
                  <c:v>74.871049999999997</c:v>
                </c:pt>
                <c:pt idx="761">
                  <c:v>74.871049999999997</c:v>
                </c:pt>
                <c:pt idx="762">
                  <c:v>74.871049999999997</c:v>
                </c:pt>
                <c:pt idx="763">
                  <c:v>74.994354000000001</c:v>
                </c:pt>
                <c:pt idx="764">
                  <c:v>74.994354000000001</c:v>
                </c:pt>
                <c:pt idx="765">
                  <c:v>74.871049999999997</c:v>
                </c:pt>
                <c:pt idx="766">
                  <c:v>74.871049999999997</c:v>
                </c:pt>
                <c:pt idx="767">
                  <c:v>74.871049999999997</c:v>
                </c:pt>
                <c:pt idx="768">
                  <c:v>75.130799999999994</c:v>
                </c:pt>
                <c:pt idx="769">
                  <c:v>75.130799999999994</c:v>
                </c:pt>
                <c:pt idx="770">
                  <c:v>75.006500000000003</c:v>
                </c:pt>
                <c:pt idx="771">
                  <c:v>75.006500000000003</c:v>
                </c:pt>
                <c:pt idx="772">
                  <c:v>75.006500000000003</c:v>
                </c:pt>
                <c:pt idx="773">
                  <c:v>75.006500000000003</c:v>
                </c:pt>
                <c:pt idx="774">
                  <c:v>75.006500000000003</c:v>
                </c:pt>
                <c:pt idx="775">
                  <c:v>75.006500000000003</c:v>
                </c:pt>
                <c:pt idx="776">
                  <c:v>75.006500000000003</c:v>
                </c:pt>
                <c:pt idx="777">
                  <c:v>75.006500000000003</c:v>
                </c:pt>
                <c:pt idx="778">
                  <c:v>75.130799999999994</c:v>
                </c:pt>
                <c:pt idx="779">
                  <c:v>75.130799999999994</c:v>
                </c:pt>
                <c:pt idx="780">
                  <c:v>75.006500000000003</c:v>
                </c:pt>
                <c:pt idx="781">
                  <c:v>75.006500000000003</c:v>
                </c:pt>
                <c:pt idx="782">
                  <c:v>75.006500000000003</c:v>
                </c:pt>
                <c:pt idx="783">
                  <c:v>75.006500000000003</c:v>
                </c:pt>
                <c:pt idx="784">
                  <c:v>75.006500000000003</c:v>
                </c:pt>
                <c:pt idx="785">
                  <c:v>75.006500000000003</c:v>
                </c:pt>
                <c:pt idx="786">
                  <c:v>75.006500000000003</c:v>
                </c:pt>
                <c:pt idx="787">
                  <c:v>75.006500000000003</c:v>
                </c:pt>
                <c:pt idx="788">
                  <c:v>75.130799999999994</c:v>
                </c:pt>
                <c:pt idx="789">
                  <c:v>75.130799999999994</c:v>
                </c:pt>
                <c:pt idx="790">
                  <c:v>75.006500000000003</c:v>
                </c:pt>
                <c:pt idx="791">
                  <c:v>75.006500000000003</c:v>
                </c:pt>
                <c:pt idx="792">
                  <c:v>75.006500000000003</c:v>
                </c:pt>
                <c:pt idx="793">
                  <c:v>75.130799999999994</c:v>
                </c:pt>
                <c:pt idx="794">
                  <c:v>75.130799999999994</c:v>
                </c:pt>
                <c:pt idx="795">
                  <c:v>75.141949999999994</c:v>
                </c:pt>
                <c:pt idx="796">
                  <c:v>75.141949999999994</c:v>
                </c:pt>
                <c:pt idx="797">
                  <c:v>75.141949999999994</c:v>
                </c:pt>
                <c:pt idx="798">
                  <c:v>75.267240000000001</c:v>
                </c:pt>
                <c:pt idx="799">
                  <c:v>75.267240000000001</c:v>
                </c:pt>
                <c:pt idx="800">
                  <c:v>75.141949999999994</c:v>
                </c:pt>
                <c:pt idx="801">
                  <c:v>75.141949999999994</c:v>
                </c:pt>
                <c:pt idx="802">
                  <c:v>75.141949999999994</c:v>
                </c:pt>
                <c:pt idx="803">
                  <c:v>75.267240000000001</c:v>
                </c:pt>
                <c:pt idx="804">
                  <c:v>75.267240000000001</c:v>
                </c:pt>
                <c:pt idx="805">
                  <c:v>75.277405000000002</c:v>
                </c:pt>
                <c:pt idx="806">
                  <c:v>75.277405000000002</c:v>
                </c:pt>
                <c:pt idx="807">
                  <c:v>75.277405000000002</c:v>
                </c:pt>
                <c:pt idx="808">
                  <c:v>75.141949999999994</c:v>
                </c:pt>
                <c:pt idx="809">
                  <c:v>75.141949999999994</c:v>
                </c:pt>
                <c:pt idx="810">
                  <c:v>75.277405000000002</c:v>
                </c:pt>
                <c:pt idx="811">
                  <c:v>75.277405000000002</c:v>
                </c:pt>
                <c:pt idx="812">
                  <c:v>75.277405000000002</c:v>
                </c:pt>
                <c:pt idx="813">
                  <c:v>75.277405000000002</c:v>
                </c:pt>
                <c:pt idx="814">
                  <c:v>75.277405000000002</c:v>
                </c:pt>
                <c:pt idx="815">
                  <c:v>75.277405000000002</c:v>
                </c:pt>
                <c:pt idx="816">
                  <c:v>75.277405000000002</c:v>
                </c:pt>
                <c:pt idx="817">
                  <c:v>75.277405000000002</c:v>
                </c:pt>
                <c:pt idx="818">
                  <c:v>75.277405000000002</c:v>
                </c:pt>
                <c:pt idx="819">
                  <c:v>75.277405000000002</c:v>
                </c:pt>
                <c:pt idx="820">
                  <c:v>75.277405000000002</c:v>
                </c:pt>
                <c:pt idx="821">
                  <c:v>75.277405000000002</c:v>
                </c:pt>
                <c:pt idx="822">
                  <c:v>75.277405000000002</c:v>
                </c:pt>
                <c:pt idx="823">
                  <c:v>75.277405000000002</c:v>
                </c:pt>
                <c:pt idx="824">
                  <c:v>75.277405000000002</c:v>
                </c:pt>
                <c:pt idx="825">
                  <c:v>75.277405000000002</c:v>
                </c:pt>
                <c:pt idx="826">
                  <c:v>75.277405000000002</c:v>
                </c:pt>
                <c:pt idx="827">
                  <c:v>75.277405000000002</c:v>
                </c:pt>
                <c:pt idx="828">
                  <c:v>75.403679999999994</c:v>
                </c:pt>
                <c:pt idx="829">
                  <c:v>75.403679999999994</c:v>
                </c:pt>
                <c:pt idx="830">
                  <c:v>75.277405000000002</c:v>
                </c:pt>
                <c:pt idx="831">
                  <c:v>75.277405000000002</c:v>
                </c:pt>
                <c:pt idx="832">
                  <c:v>75.277405000000002</c:v>
                </c:pt>
                <c:pt idx="833">
                  <c:v>75.540115</c:v>
                </c:pt>
                <c:pt idx="834">
                  <c:v>75.540115</c:v>
                </c:pt>
                <c:pt idx="835">
                  <c:v>75.277405000000002</c:v>
                </c:pt>
                <c:pt idx="836">
                  <c:v>75.277405000000002</c:v>
                </c:pt>
                <c:pt idx="837">
                  <c:v>75.277405000000002</c:v>
                </c:pt>
                <c:pt idx="838">
                  <c:v>75.412850000000006</c:v>
                </c:pt>
                <c:pt idx="839">
                  <c:v>75.412850000000006</c:v>
                </c:pt>
                <c:pt idx="840">
                  <c:v>75.285576000000006</c:v>
                </c:pt>
                <c:pt idx="841">
                  <c:v>75.285576000000006</c:v>
                </c:pt>
                <c:pt idx="842">
                  <c:v>75.285576000000006</c:v>
                </c:pt>
                <c:pt idx="843">
                  <c:v>75.412850000000006</c:v>
                </c:pt>
                <c:pt idx="844">
                  <c:v>75.412850000000006</c:v>
                </c:pt>
                <c:pt idx="845">
                  <c:v>75.412850000000006</c:v>
                </c:pt>
                <c:pt idx="846">
                  <c:v>75.412850000000006</c:v>
                </c:pt>
                <c:pt idx="847">
                  <c:v>75.412850000000006</c:v>
                </c:pt>
                <c:pt idx="848">
                  <c:v>75.412850000000006</c:v>
                </c:pt>
                <c:pt idx="849">
                  <c:v>75.412850000000006</c:v>
                </c:pt>
                <c:pt idx="850">
                  <c:v>75.412850000000006</c:v>
                </c:pt>
                <c:pt idx="851">
                  <c:v>75.412850000000006</c:v>
                </c:pt>
                <c:pt idx="852">
                  <c:v>75.412850000000006</c:v>
                </c:pt>
                <c:pt idx="853">
                  <c:v>75.412850000000006</c:v>
                </c:pt>
                <c:pt idx="854">
                  <c:v>75.412850000000006</c:v>
                </c:pt>
                <c:pt idx="855">
                  <c:v>75.285576000000006</c:v>
                </c:pt>
                <c:pt idx="856">
                  <c:v>75.285576000000006</c:v>
                </c:pt>
                <c:pt idx="857">
                  <c:v>75.285576000000006</c:v>
                </c:pt>
                <c:pt idx="858">
                  <c:v>75.412850000000006</c:v>
                </c:pt>
                <c:pt idx="859">
                  <c:v>75.412850000000006</c:v>
                </c:pt>
                <c:pt idx="860">
                  <c:v>75.42004</c:v>
                </c:pt>
                <c:pt idx="861">
                  <c:v>75.42004</c:v>
                </c:pt>
                <c:pt idx="862">
                  <c:v>75.42004</c:v>
                </c:pt>
                <c:pt idx="863">
                  <c:v>75.548299999999998</c:v>
                </c:pt>
                <c:pt idx="864">
                  <c:v>75.548299999999998</c:v>
                </c:pt>
                <c:pt idx="865">
                  <c:v>75.412850000000006</c:v>
                </c:pt>
                <c:pt idx="866">
                  <c:v>75.412850000000006</c:v>
                </c:pt>
                <c:pt idx="867">
                  <c:v>75.412850000000006</c:v>
                </c:pt>
                <c:pt idx="868">
                  <c:v>75.548299999999998</c:v>
                </c:pt>
                <c:pt idx="869">
                  <c:v>75.548299999999998</c:v>
                </c:pt>
                <c:pt idx="870">
                  <c:v>75.412850000000006</c:v>
                </c:pt>
                <c:pt idx="871">
                  <c:v>75.412850000000006</c:v>
                </c:pt>
                <c:pt idx="872">
                  <c:v>75.412850000000006</c:v>
                </c:pt>
                <c:pt idx="873">
                  <c:v>75.412850000000006</c:v>
                </c:pt>
                <c:pt idx="874">
                  <c:v>75.412850000000006</c:v>
                </c:pt>
                <c:pt idx="875">
                  <c:v>75.548299999999998</c:v>
                </c:pt>
                <c:pt idx="876">
                  <c:v>75.548299999999998</c:v>
                </c:pt>
                <c:pt idx="877">
                  <c:v>75.548299999999998</c:v>
                </c:pt>
                <c:pt idx="878">
                  <c:v>75.548299999999998</c:v>
                </c:pt>
                <c:pt idx="879">
                  <c:v>75.548299999999998</c:v>
                </c:pt>
                <c:pt idx="880">
                  <c:v>75.548299999999998</c:v>
                </c:pt>
                <c:pt idx="881">
                  <c:v>75.548299999999998</c:v>
                </c:pt>
                <c:pt idx="882">
                  <c:v>75.548299999999998</c:v>
                </c:pt>
                <c:pt idx="883">
                  <c:v>75.548299999999998</c:v>
                </c:pt>
                <c:pt idx="884">
                  <c:v>75.548299999999998</c:v>
                </c:pt>
                <c:pt idx="885">
                  <c:v>75.42004</c:v>
                </c:pt>
                <c:pt idx="886">
                  <c:v>75.42004</c:v>
                </c:pt>
                <c:pt idx="887">
                  <c:v>75.42004</c:v>
                </c:pt>
                <c:pt idx="888">
                  <c:v>75.548299999999998</c:v>
                </c:pt>
                <c:pt idx="889">
                  <c:v>75.548299999999998</c:v>
                </c:pt>
                <c:pt idx="890">
                  <c:v>75.42004</c:v>
                </c:pt>
                <c:pt idx="891">
                  <c:v>75.42004</c:v>
                </c:pt>
                <c:pt idx="892">
                  <c:v>75.42004</c:v>
                </c:pt>
                <c:pt idx="893">
                  <c:v>75.548299999999998</c:v>
                </c:pt>
                <c:pt idx="894">
                  <c:v>75.548299999999998</c:v>
                </c:pt>
                <c:pt idx="895">
                  <c:v>75.554500000000004</c:v>
                </c:pt>
                <c:pt idx="896">
                  <c:v>75.554500000000004</c:v>
                </c:pt>
                <c:pt idx="897">
                  <c:v>75.554500000000004</c:v>
                </c:pt>
                <c:pt idx="898">
                  <c:v>75.548299999999998</c:v>
                </c:pt>
                <c:pt idx="899">
                  <c:v>75.548299999999998</c:v>
                </c:pt>
                <c:pt idx="900">
                  <c:v>75.42004</c:v>
                </c:pt>
                <c:pt idx="901">
                  <c:v>75.42004</c:v>
                </c:pt>
                <c:pt idx="902">
                  <c:v>75.42004</c:v>
                </c:pt>
                <c:pt idx="903">
                  <c:v>75.548299999999998</c:v>
                </c:pt>
                <c:pt idx="904">
                  <c:v>75.548299999999998</c:v>
                </c:pt>
                <c:pt idx="905">
                  <c:v>75.42004</c:v>
                </c:pt>
                <c:pt idx="906">
                  <c:v>75.42004</c:v>
                </c:pt>
                <c:pt idx="907">
                  <c:v>75.42004</c:v>
                </c:pt>
                <c:pt idx="908">
                  <c:v>75.548299999999998</c:v>
                </c:pt>
                <c:pt idx="909">
                  <c:v>75.548299999999998</c:v>
                </c:pt>
                <c:pt idx="910">
                  <c:v>75.554500000000004</c:v>
                </c:pt>
                <c:pt idx="911">
                  <c:v>75.554500000000004</c:v>
                </c:pt>
                <c:pt idx="912">
                  <c:v>75.554500000000004</c:v>
                </c:pt>
                <c:pt idx="913">
                  <c:v>75.683750000000003</c:v>
                </c:pt>
                <c:pt idx="914">
                  <c:v>75.683750000000003</c:v>
                </c:pt>
                <c:pt idx="915">
                  <c:v>75.554500000000004</c:v>
                </c:pt>
                <c:pt idx="916">
                  <c:v>75.554500000000004</c:v>
                </c:pt>
                <c:pt idx="917">
                  <c:v>75.554500000000004</c:v>
                </c:pt>
                <c:pt idx="918">
                  <c:v>75.683750000000003</c:v>
                </c:pt>
                <c:pt idx="919">
                  <c:v>75.683750000000003</c:v>
                </c:pt>
                <c:pt idx="920">
                  <c:v>75.554500000000004</c:v>
                </c:pt>
                <c:pt idx="921">
                  <c:v>75.554500000000004</c:v>
                </c:pt>
                <c:pt idx="922">
                  <c:v>75.554500000000004</c:v>
                </c:pt>
                <c:pt idx="923">
                  <c:v>75.683750000000003</c:v>
                </c:pt>
                <c:pt idx="924">
                  <c:v>75.683750000000003</c:v>
                </c:pt>
                <c:pt idx="925">
                  <c:v>75.554500000000004</c:v>
                </c:pt>
                <c:pt idx="926">
                  <c:v>75.554500000000004</c:v>
                </c:pt>
                <c:pt idx="927">
                  <c:v>75.554500000000004</c:v>
                </c:pt>
                <c:pt idx="928">
                  <c:v>75.683750000000003</c:v>
                </c:pt>
                <c:pt idx="929">
                  <c:v>75.683750000000003</c:v>
                </c:pt>
                <c:pt idx="930">
                  <c:v>75.554500000000004</c:v>
                </c:pt>
                <c:pt idx="931">
                  <c:v>75.554500000000004</c:v>
                </c:pt>
                <c:pt idx="932">
                  <c:v>75.554500000000004</c:v>
                </c:pt>
                <c:pt idx="933">
                  <c:v>75.683750000000003</c:v>
                </c:pt>
                <c:pt idx="934">
                  <c:v>75.683750000000003</c:v>
                </c:pt>
                <c:pt idx="935">
                  <c:v>75.554500000000004</c:v>
                </c:pt>
                <c:pt idx="936">
                  <c:v>75.554500000000004</c:v>
                </c:pt>
                <c:pt idx="937">
                  <c:v>75.554500000000004</c:v>
                </c:pt>
                <c:pt idx="938">
                  <c:v>75.554500000000004</c:v>
                </c:pt>
                <c:pt idx="939">
                  <c:v>75.554500000000004</c:v>
                </c:pt>
                <c:pt idx="940">
                  <c:v>75.554500000000004</c:v>
                </c:pt>
                <c:pt idx="941">
                  <c:v>75.554500000000004</c:v>
                </c:pt>
                <c:pt idx="942">
                  <c:v>75.554500000000004</c:v>
                </c:pt>
                <c:pt idx="943">
                  <c:v>75.42004</c:v>
                </c:pt>
                <c:pt idx="944">
                  <c:v>75.42004</c:v>
                </c:pt>
                <c:pt idx="945">
                  <c:v>75.554500000000004</c:v>
                </c:pt>
                <c:pt idx="946">
                  <c:v>75.554500000000004</c:v>
                </c:pt>
                <c:pt idx="947">
                  <c:v>75.554500000000004</c:v>
                </c:pt>
                <c:pt idx="948">
                  <c:v>75.554500000000004</c:v>
                </c:pt>
                <c:pt idx="949">
                  <c:v>75.554500000000004</c:v>
                </c:pt>
                <c:pt idx="950">
                  <c:v>75.554500000000004</c:v>
                </c:pt>
                <c:pt idx="951">
                  <c:v>75.554500000000004</c:v>
                </c:pt>
                <c:pt idx="952">
                  <c:v>75.554500000000004</c:v>
                </c:pt>
                <c:pt idx="953">
                  <c:v>75.42004</c:v>
                </c:pt>
                <c:pt idx="954">
                  <c:v>75.42004</c:v>
                </c:pt>
                <c:pt idx="955">
                  <c:v>75.42004</c:v>
                </c:pt>
                <c:pt idx="956">
                  <c:v>75.42004</c:v>
                </c:pt>
                <c:pt idx="957">
                  <c:v>75.42004</c:v>
                </c:pt>
                <c:pt idx="958">
                  <c:v>75.42004</c:v>
                </c:pt>
                <c:pt idx="959">
                  <c:v>75.42004</c:v>
                </c:pt>
                <c:pt idx="960">
                  <c:v>75.42004</c:v>
                </c:pt>
                <c:pt idx="961">
                  <c:v>75.42004</c:v>
                </c:pt>
                <c:pt idx="962">
                  <c:v>75.42004</c:v>
                </c:pt>
                <c:pt idx="963">
                  <c:v>75.548299999999998</c:v>
                </c:pt>
                <c:pt idx="964">
                  <c:v>75.548299999999998</c:v>
                </c:pt>
                <c:pt idx="965">
                  <c:v>75.42004</c:v>
                </c:pt>
                <c:pt idx="966">
                  <c:v>75.42004</c:v>
                </c:pt>
                <c:pt idx="967">
                  <c:v>75.42004</c:v>
                </c:pt>
                <c:pt idx="968">
                  <c:v>75.412850000000006</c:v>
                </c:pt>
                <c:pt idx="969">
                  <c:v>75.412850000000006</c:v>
                </c:pt>
                <c:pt idx="970">
                  <c:v>75.42004</c:v>
                </c:pt>
                <c:pt idx="971">
                  <c:v>75.42004</c:v>
                </c:pt>
                <c:pt idx="972">
                  <c:v>75.42004</c:v>
                </c:pt>
                <c:pt idx="973">
                  <c:v>75.548299999999998</c:v>
                </c:pt>
                <c:pt idx="974">
                  <c:v>75.548299999999998</c:v>
                </c:pt>
                <c:pt idx="975">
                  <c:v>75.285576000000006</c:v>
                </c:pt>
                <c:pt idx="976">
                  <c:v>75.285576000000006</c:v>
                </c:pt>
                <c:pt idx="977">
                  <c:v>75.285576000000006</c:v>
                </c:pt>
                <c:pt idx="978">
                  <c:v>75.285576000000006</c:v>
                </c:pt>
                <c:pt idx="979">
                  <c:v>75.285576000000006</c:v>
                </c:pt>
                <c:pt idx="980">
                  <c:v>75.285576000000006</c:v>
                </c:pt>
                <c:pt idx="981">
                  <c:v>75.285576000000006</c:v>
                </c:pt>
                <c:pt idx="982">
                  <c:v>75.285576000000006</c:v>
                </c:pt>
                <c:pt idx="983">
                  <c:v>75.412850000000006</c:v>
                </c:pt>
                <c:pt idx="984">
                  <c:v>75.412850000000006</c:v>
                </c:pt>
                <c:pt idx="985">
                  <c:v>75.285576000000006</c:v>
                </c:pt>
                <c:pt idx="986">
                  <c:v>75.285576000000006</c:v>
                </c:pt>
                <c:pt idx="987">
                  <c:v>75.285576000000006</c:v>
                </c:pt>
                <c:pt idx="988">
                  <c:v>75.412850000000006</c:v>
                </c:pt>
                <c:pt idx="989">
                  <c:v>75.412850000000006</c:v>
                </c:pt>
                <c:pt idx="990">
                  <c:v>75.151120000000006</c:v>
                </c:pt>
                <c:pt idx="991">
                  <c:v>75.151120000000006</c:v>
                </c:pt>
                <c:pt idx="992">
                  <c:v>75.151120000000006</c:v>
                </c:pt>
                <c:pt idx="993">
                  <c:v>75.412850000000006</c:v>
                </c:pt>
                <c:pt idx="994">
                  <c:v>75.412850000000006</c:v>
                </c:pt>
                <c:pt idx="995">
                  <c:v>75.285576000000006</c:v>
                </c:pt>
                <c:pt idx="996">
                  <c:v>75.285576000000006</c:v>
                </c:pt>
                <c:pt idx="997">
                  <c:v>75.285576000000006</c:v>
                </c:pt>
                <c:pt idx="998">
                  <c:v>75.285576000000006</c:v>
                </c:pt>
                <c:pt idx="999">
                  <c:v>75.285576000000006</c:v>
                </c:pt>
                <c:pt idx="1000">
                  <c:v>75.151120000000006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8C-4145-B131-92380F3611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3242399"/>
        <c:axId val="1593244895"/>
      </c:lineChart>
      <c:catAx>
        <c:axId val="1593242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3244895"/>
        <c:crosses val="autoZero"/>
        <c:auto val="1"/>
        <c:lblAlgn val="ctr"/>
        <c:lblOffset val="100"/>
        <c:noMultiLvlLbl val="0"/>
      </c:catAx>
      <c:valAx>
        <c:axId val="1593244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3242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Sheet1!$A$2:$A$1002</c:f>
              <c:numCache>
                <c:formatCode>General</c:formatCode>
                <c:ptCount val="1001"/>
              </c:numCache>
            </c:numRef>
          </c:cat>
          <c:val>
            <c:numRef>
              <c:f>Sheet1!$B$2:$B$1002</c:f>
              <c:numCache>
                <c:formatCode>General</c:formatCode>
                <c:ptCount val="1001"/>
                <c:pt idx="0">
                  <c:v>60</c:v>
                </c:pt>
                <c:pt idx="1">
                  <c:v>56.666666999999997</c:v>
                </c:pt>
                <c:pt idx="2">
                  <c:v>0</c:v>
                </c:pt>
                <c:pt idx="3">
                  <c:v>56.666666999999997</c:v>
                </c:pt>
                <c:pt idx="4">
                  <c:v>0</c:v>
                </c:pt>
                <c:pt idx="5">
                  <c:v>53.333333000000003</c:v>
                </c:pt>
                <c:pt idx="6">
                  <c:v>53.333333000000003</c:v>
                </c:pt>
                <c:pt idx="7">
                  <c:v>53.333333000000003</c:v>
                </c:pt>
                <c:pt idx="8">
                  <c:v>56.666666999999997</c:v>
                </c:pt>
                <c:pt idx="9">
                  <c:v>56.666666999999997</c:v>
                </c:pt>
                <c:pt idx="10">
                  <c:v>60</c:v>
                </c:pt>
                <c:pt idx="11">
                  <c:v>63.333333000000003</c:v>
                </c:pt>
                <c:pt idx="12">
                  <c:v>63.333333000000003</c:v>
                </c:pt>
                <c:pt idx="13">
                  <c:v>63.333333000000003</c:v>
                </c:pt>
                <c:pt idx="14">
                  <c:v>60</c:v>
                </c:pt>
                <c:pt idx="15">
                  <c:v>60</c:v>
                </c:pt>
                <c:pt idx="16">
                  <c:v>60</c:v>
                </c:pt>
                <c:pt idx="17">
                  <c:v>60</c:v>
                </c:pt>
                <c:pt idx="18">
                  <c:v>63.333333000000003</c:v>
                </c:pt>
                <c:pt idx="19">
                  <c:v>66.666667000000004</c:v>
                </c:pt>
                <c:pt idx="20">
                  <c:v>70</c:v>
                </c:pt>
                <c:pt idx="21">
                  <c:v>73.333332999999996</c:v>
                </c:pt>
                <c:pt idx="22">
                  <c:v>73.333332999999996</c:v>
                </c:pt>
                <c:pt idx="23">
                  <c:v>73.333332999999996</c:v>
                </c:pt>
                <c:pt idx="24">
                  <c:v>73.333332999999996</c:v>
                </c:pt>
                <c:pt idx="25">
                  <c:v>76.666667000000004</c:v>
                </c:pt>
                <c:pt idx="26">
                  <c:v>76.666667000000004</c:v>
                </c:pt>
                <c:pt idx="27">
                  <c:v>73.333332999999996</c:v>
                </c:pt>
                <c:pt idx="28">
                  <c:v>76.666667000000004</c:v>
                </c:pt>
                <c:pt idx="29">
                  <c:v>76.666667000000004</c:v>
                </c:pt>
                <c:pt idx="30">
                  <c:v>73.333332999999996</c:v>
                </c:pt>
                <c:pt idx="31">
                  <c:v>70</c:v>
                </c:pt>
                <c:pt idx="32">
                  <c:v>66.666667000000004</c:v>
                </c:pt>
                <c:pt idx="33">
                  <c:v>0</c:v>
                </c:pt>
                <c:pt idx="34">
                  <c:v>70</c:v>
                </c:pt>
                <c:pt idx="35">
                  <c:v>0</c:v>
                </c:pt>
                <c:pt idx="36">
                  <c:v>70</c:v>
                </c:pt>
                <c:pt idx="37">
                  <c:v>0</c:v>
                </c:pt>
                <c:pt idx="38">
                  <c:v>73.333332999999996</c:v>
                </c:pt>
                <c:pt idx="39">
                  <c:v>73.333332999999996</c:v>
                </c:pt>
                <c:pt idx="40">
                  <c:v>73.333332999999996</c:v>
                </c:pt>
                <c:pt idx="41">
                  <c:v>73.333332999999996</c:v>
                </c:pt>
                <c:pt idx="42">
                  <c:v>73.333332999999996</c:v>
                </c:pt>
                <c:pt idx="43">
                  <c:v>73.333332999999996</c:v>
                </c:pt>
                <c:pt idx="44">
                  <c:v>73.333332999999996</c:v>
                </c:pt>
                <c:pt idx="45">
                  <c:v>73.333332999999996</c:v>
                </c:pt>
                <c:pt idx="46">
                  <c:v>73.333332999999996</c:v>
                </c:pt>
                <c:pt idx="47">
                  <c:v>76.666667000000004</c:v>
                </c:pt>
                <c:pt idx="48">
                  <c:v>76.666667000000004</c:v>
                </c:pt>
                <c:pt idx="49">
                  <c:v>76.666667000000004</c:v>
                </c:pt>
                <c:pt idx="50">
                  <c:v>73.333332999999996</c:v>
                </c:pt>
                <c:pt idx="51">
                  <c:v>73.333332999999996</c:v>
                </c:pt>
                <c:pt idx="52">
                  <c:v>73.333332999999996</c:v>
                </c:pt>
                <c:pt idx="53">
                  <c:v>73.333332999999996</c:v>
                </c:pt>
                <c:pt idx="54">
                  <c:v>73.333332999999996</c:v>
                </c:pt>
                <c:pt idx="55">
                  <c:v>76.666667000000004</c:v>
                </c:pt>
                <c:pt idx="56">
                  <c:v>80</c:v>
                </c:pt>
                <c:pt idx="57">
                  <c:v>83.333332999999996</c:v>
                </c:pt>
                <c:pt idx="58">
                  <c:v>80</c:v>
                </c:pt>
                <c:pt idx="59">
                  <c:v>76.666667000000004</c:v>
                </c:pt>
                <c:pt idx="60">
                  <c:v>80</c:v>
                </c:pt>
                <c:pt idx="61">
                  <c:v>76.666667000000004</c:v>
                </c:pt>
                <c:pt idx="62">
                  <c:v>76.666667000000004</c:v>
                </c:pt>
                <c:pt idx="63">
                  <c:v>76.666667000000004</c:v>
                </c:pt>
                <c:pt idx="64">
                  <c:v>76.666667000000004</c:v>
                </c:pt>
                <c:pt idx="65">
                  <c:v>76.666667000000004</c:v>
                </c:pt>
                <c:pt idx="66">
                  <c:v>76.666667000000004</c:v>
                </c:pt>
                <c:pt idx="67">
                  <c:v>73.333332999999996</c:v>
                </c:pt>
                <c:pt idx="68">
                  <c:v>70</c:v>
                </c:pt>
                <c:pt idx="69">
                  <c:v>66.666667000000004</c:v>
                </c:pt>
                <c:pt idx="70">
                  <c:v>66.666667000000004</c:v>
                </c:pt>
                <c:pt idx="71">
                  <c:v>0</c:v>
                </c:pt>
                <c:pt idx="72">
                  <c:v>66.666667000000004</c:v>
                </c:pt>
                <c:pt idx="73">
                  <c:v>0</c:v>
                </c:pt>
                <c:pt idx="74">
                  <c:v>66.666667000000004</c:v>
                </c:pt>
                <c:pt idx="75">
                  <c:v>0</c:v>
                </c:pt>
                <c:pt idx="76">
                  <c:v>66.666667000000004</c:v>
                </c:pt>
                <c:pt idx="77">
                  <c:v>66.666667000000004</c:v>
                </c:pt>
                <c:pt idx="78">
                  <c:v>66.666667000000004</c:v>
                </c:pt>
                <c:pt idx="79">
                  <c:v>66.666667000000004</c:v>
                </c:pt>
                <c:pt idx="80">
                  <c:v>66.666667000000004</c:v>
                </c:pt>
                <c:pt idx="81">
                  <c:v>66.666667000000004</c:v>
                </c:pt>
                <c:pt idx="82">
                  <c:v>66.666667000000004</c:v>
                </c:pt>
                <c:pt idx="83">
                  <c:v>66.666667000000004</c:v>
                </c:pt>
                <c:pt idx="84">
                  <c:v>66.666667000000004</c:v>
                </c:pt>
                <c:pt idx="85">
                  <c:v>0</c:v>
                </c:pt>
                <c:pt idx="86">
                  <c:v>66.666667000000004</c:v>
                </c:pt>
                <c:pt idx="87">
                  <c:v>66.666667000000004</c:v>
                </c:pt>
                <c:pt idx="88">
                  <c:v>66.666667000000004</c:v>
                </c:pt>
                <c:pt idx="89">
                  <c:v>66.666667000000004</c:v>
                </c:pt>
                <c:pt idx="90">
                  <c:v>63.333333000000003</c:v>
                </c:pt>
                <c:pt idx="91">
                  <c:v>0</c:v>
                </c:pt>
                <c:pt idx="92">
                  <c:v>63.333333000000003</c:v>
                </c:pt>
                <c:pt idx="93">
                  <c:v>66.666667000000004</c:v>
                </c:pt>
                <c:pt idx="94">
                  <c:v>66.666667000000004</c:v>
                </c:pt>
                <c:pt idx="95">
                  <c:v>66.666667000000004</c:v>
                </c:pt>
                <c:pt idx="96">
                  <c:v>66.666667000000004</c:v>
                </c:pt>
                <c:pt idx="97">
                  <c:v>66.666667000000004</c:v>
                </c:pt>
                <c:pt idx="98">
                  <c:v>66.666667000000004</c:v>
                </c:pt>
                <c:pt idx="99">
                  <c:v>66.666667000000004</c:v>
                </c:pt>
                <c:pt idx="100">
                  <c:v>70</c:v>
                </c:pt>
                <c:pt idx="101">
                  <c:v>70</c:v>
                </c:pt>
                <c:pt idx="102">
                  <c:v>73.333332999999996</c:v>
                </c:pt>
                <c:pt idx="103">
                  <c:v>0</c:v>
                </c:pt>
                <c:pt idx="104">
                  <c:v>73.333332999999996</c:v>
                </c:pt>
                <c:pt idx="105">
                  <c:v>76.666667000000004</c:v>
                </c:pt>
                <c:pt idx="106">
                  <c:v>73.333332999999996</c:v>
                </c:pt>
                <c:pt idx="107">
                  <c:v>73.333332999999996</c:v>
                </c:pt>
                <c:pt idx="108">
                  <c:v>73.333332999999996</c:v>
                </c:pt>
                <c:pt idx="109">
                  <c:v>0</c:v>
                </c:pt>
                <c:pt idx="110">
                  <c:v>73.333332999999996</c:v>
                </c:pt>
                <c:pt idx="111">
                  <c:v>0</c:v>
                </c:pt>
                <c:pt idx="112">
                  <c:v>0</c:v>
                </c:pt>
                <c:pt idx="113">
                  <c:v>73.333332999999996</c:v>
                </c:pt>
                <c:pt idx="114">
                  <c:v>0</c:v>
                </c:pt>
                <c:pt idx="115">
                  <c:v>73.333332999999996</c:v>
                </c:pt>
                <c:pt idx="116">
                  <c:v>0</c:v>
                </c:pt>
                <c:pt idx="117">
                  <c:v>73.333332999999996</c:v>
                </c:pt>
                <c:pt idx="118">
                  <c:v>73.333332999999996</c:v>
                </c:pt>
                <c:pt idx="119">
                  <c:v>0</c:v>
                </c:pt>
                <c:pt idx="120">
                  <c:v>70</c:v>
                </c:pt>
                <c:pt idx="121">
                  <c:v>70</c:v>
                </c:pt>
                <c:pt idx="122">
                  <c:v>73.333332999999996</c:v>
                </c:pt>
                <c:pt idx="123">
                  <c:v>73.333332999999996</c:v>
                </c:pt>
                <c:pt idx="124">
                  <c:v>0</c:v>
                </c:pt>
                <c:pt idx="125">
                  <c:v>73.333332999999996</c:v>
                </c:pt>
                <c:pt idx="126">
                  <c:v>73.333332999999996</c:v>
                </c:pt>
                <c:pt idx="127">
                  <c:v>73.333332999999996</c:v>
                </c:pt>
                <c:pt idx="128">
                  <c:v>73.333332999999996</c:v>
                </c:pt>
                <c:pt idx="129">
                  <c:v>76.666667000000004</c:v>
                </c:pt>
                <c:pt idx="130">
                  <c:v>76.666667000000004</c:v>
                </c:pt>
                <c:pt idx="131">
                  <c:v>76.666667000000004</c:v>
                </c:pt>
                <c:pt idx="132">
                  <c:v>76.666667000000004</c:v>
                </c:pt>
                <c:pt idx="133">
                  <c:v>76.666667000000004</c:v>
                </c:pt>
                <c:pt idx="134">
                  <c:v>80</c:v>
                </c:pt>
                <c:pt idx="135">
                  <c:v>80</c:v>
                </c:pt>
                <c:pt idx="136">
                  <c:v>83.333332999999996</c:v>
                </c:pt>
                <c:pt idx="137">
                  <c:v>86.666667000000004</c:v>
                </c:pt>
                <c:pt idx="138">
                  <c:v>86.666667000000004</c:v>
                </c:pt>
                <c:pt idx="139">
                  <c:v>83.333332999999996</c:v>
                </c:pt>
                <c:pt idx="140">
                  <c:v>83.333332999999996</c:v>
                </c:pt>
                <c:pt idx="141">
                  <c:v>86.666667000000004</c:v>
                </c:pt>
                <c:pt idx="142">
                  <c:v>83.333332999999996</c:v>
                </c:pt>
                <c:pt idx="143">
                  <c:v>86.666667000000004</c:v>
                </c:pt>
                <c:pt idx="144">
                  <c:v>86.666667000000004</c:v>
                </c:pt>
                <c:pt idx="145">
                  <c:v>83.333332999999996</c:v>
                </c:pt>
                <c:pt idx="146">
                  <c:v>0</c:v>
                </c:pt>
                <c:pt idx="147">
                  <c:v>83.333332999999996</c:v>
                </c:pt>
                <c:pt idx="148">
                  <c:v>83.333332999999996</c:v>
                </c:pt>
                <c:pt idx="149">
                  <c:v>83.333332999999996</c:v>
                </c:pt>
                <c:pt idx="150">
                  <c:v>83.333332999999996</c:v>
                </c:pt>
                <c:pt idx="151">
                  <c:v>83.333332999999996</c:v>
                </c:pt>
                <c:pt idx="152">
                  <c:v>83.333332999999996</c:v>
                </c:pt>
                <c:pt idx="153">
                  <c:v>83.333332999999996</c:v>
                </c:pt>
                <c:pt idx="154">
                  <c:v>0</c:v>
                </c:pt>
                <c:pt idx="155">
                  <c:v>83.333332999999996</c:v>
                </c:pt>
                <c:pt idx="156">
                  <c:v>83.333332999999996</c:v>
                </c:pt>
                <c:pt idx="157">
                  <c:v>83.333332999999996</c:v>
                </c:pt>
                <c:pt idx="158">
                  <c:v>83.333332999999996</c:v>
                </c:pt>
                <c:pt idx="159">
                  <c:v>83.333332999999996</c:v>
                </c:pt>
                <c:pt idx="160">
                  <c:v>83.333332999999996</c:v>
                </c:pt>
                <c:pt idx="161">
                  <c:v>83.333332999999996</c:v>
                </c:pt>
                <c:pt idx="162">
                  <c:v>83.333332999999996</c:v>
                </c:pt>
                <c:pt idx="163">
                  <c:v>83.333332999999996</c:v>
                </c:pt>
                <c:pt idx="164">
                  <c:v>86.666667000000004</c:v>
                </c:pt>
                <c:pt idx="165">
                  <c:v>83.333332999999996</c:v>
                </c:pt>
                <c:pt idx="166">
                  <c:v>80</c:v>
                </c:pt>
                <c:pt idx="167">
                  <c:v>76.666667000000004</c:v>
                </c:pt>
                <c:pt idx="168">
                  <c:v>76.666667000000004</c:v>
                </c:pt>
                <c:pt idx="169">
                  <c:v>73.333332999999996</c:v>
                </c:pt>
                <c:pt idx="170">
                  <c:v>70</c:v>
                </c:pt>
                <c:pt idx="171">
                  <c:v>73.333332999999996</c:v>
                </c:pt>
                <c:pt idx="172">
                  <c:v>73.333332999999996</c:v>
                </c:pt>
                <c:pt idx="173">
                  <c:v>70</c:v>
                </c:pt>
                <c:pt idx="174">
                  <c:v>73.333332999999996</c:v>
                </c:pt>
                <c:pt idx="175">
                  <c:v>73.333332999999996</c:v>
                </c:pt>
                <c:pt idx="176">
                  <c:v>0</c:v>
                </c:pt>
                <c:pt idx="177">
                  <c:v>73.333332999999996</c:v>
                </c:pt>
                <c:pt idx="178">
                  <c:v>76.666667000000004</c:v>
                </c:pt>
                <c:pt idx="179">
                  <c:v>0</c:v>
                </c:pt>
                <c:pt idx="180">
                  <c:v>76.666667000000004</c:v>
                </c:pt>
                <c:pt idx="181">
                  <c:v>76.666667000000004</c:v>
                </c:pt>
                <c:pt idx="182">
                  <c:v>76.666667000000004</c:v>
                </c:pt>
                <c:pt idx="183">
                  <c:v>76.666667000000004</c:v>
                </c:pt>
                <c:pt idx="184">
                  <c:v>76.666667000000004</c:v>
                </c:pt>
                <c:pt idx="185">
                  <c:v>80</c:v>
                </c:pt>
                <c:pt idx="186">
                  <c:v>80</c:v>
                </c:pt>
                <c:pt idx="187">
                  <c:v>80</c:v>
                </c:pt>
                <c:pt idx="188">
                  <c:v>80</c:v>
                </c:pt>
                <c:pt idx="189">
                  <c:v>80</c:v>
                </c:pt>
                <c:pt idx="190">
                  <c:v>80</c:v>
                </c:pt>
                <c:pt idx="191">
                  <c:v>80</c:v>
                </c:pt>
                <c:pt idx="192">
                  <c:v>80</c:v>
                </c:pt>
                <c:pt idx="193">
                  <c:v>80</c:v>
                </c:pt>
                <c:pt idx="194">
                  <c:v>80</c:v>
                </c:pt>
                <c:pt idx="195">
                  <c:v>80</c:v>
                </c:pt>
                <c:pt idx="196">
                  <c:v>80</c:v>
                </c:pt>
                <c:pt idx="197">
                  <c:v>80</c:v>
                </c:pt>
                <c:pt idx="198">
                  <c:v>83.333332999999996</c:v>
                </c:pt>
                <c:pt idx="199">
                  <c:v>86.666667000000004</c:v>
                </c:pt>
                <c:pt idx="200">
                  <c:v>86.666667000000004</c:v>
                </c:pt>
                <c:pt idx="201">
                  <c:v>90</c:v>
                </c:pt>
                <c:pt idx="202">
                  <c:v>93.333332999999996</c:v>
                </c:pt>
                <c:pt idx="203">
                  <c:v>93.333332999999996</c:v>
                </c:pt>
                <c:pt idx="204">
                  <c:v>93.333332999999996</c:v>
                </c:pt>
                <c:pt idx="205">
                  <c:v>96.666667000000004</c:v>
                </c:pt>
                <c:pt idx="206">
                  <c:v>96.666667000000004</c:v>
                </c:pt>
                <c:pt idx="207">
                  <c:v>96.666667000000004</c:v>
                </c:pt>
                <c:pt idx="208">
                  <c:v>93.333332999999996</c:v>
                </c:pt>
                <c:pt idx="209">
                  <c:v>90</c:v>
                </c:pt>
                <c:pt idx="210">
                  <c:v>90</c:v>
                </c:pt>
                <c:pt idx="211">
                  <c:v>90</c:v>
                </c:pt>
                <c:pt idx="212">
                  <c:v>86.666667000000004</c:v>
                </c:pt>
                <c:pt idx="213">
                  <c:v>83.333332999999996</c:v>
                </c:pt>
                <c:pt idx="214">
                  <c:v>80</c:v>
                </c:pt>
                <c:pt idx="215">
                  <c:v>0</c:v>
                </c:pt>
                <c:pt idx="216">
                  <c:v>76.666667000000004</c:v>
                </c:pt>
                <c:pt idx="217">
                  <c:v>73.333332999999996</c:v>
                </c:pt>
                <c:pt idx="218">
                  <c:v>73.333332999999996</c:v>
                </c:pt>
                <c:pt idx="219">
                  <c:v>73.333332999999996</c:v>
                </c:pt>
                <c:pt idx="220">
                  <c:v>73.333332999999996</c:v>
                </c:pt>
                <c:pt idx="221">
                  <c:v>0</c:v>
                </c:pt>
                <c:pt idx="222">
                  <c:v>73.333332999999996</c:v>
                </c:pt>
                <c:pt idx="223">
                  <c:v>73.333332999999996</c:v>
                </c:pt>
                <c:pt idx="224">
                  <c:v>73.333332999999996</c:v>
                </c:pt>
                <c:pt idx="225">
                  <c:v>73.333332999999996</c:v>
                </c:pt>
                <c:pt idx="226">
                  <c:v>73.333332999999996</c:v>
                </c:pt>
                <c:pt idx="227">
                  <c:v>70</c:v>
                </c:pt>
                <c:pt idx="228">
                  <c:v>70</c:v>
                </c:pt>
                <c:pt idx="229">
                  <c:v>73.333332999999996</c:v>
                </c:pt>
                <c:pt idx="230">
                  <c:v>73.333332999999996</c:v>
                </c:pt>
                <c:pt idx="231">
                  <c:v>73.333332999999996</c:v>
                </c:pt>
                <c:pt idx="232">
                  <c:v>73.333332999999996</c:v>
                </c:pt>
                <c:pt idx="233">
                  <c:v>70</c:v>
                </c:pt>
                <c:pt idx="234">
                  <c:v>66.666667000000004</c:v>
                </c:pt>
                <c:pt idx="235">
                  <c:v>63.333333000000003</c:v>
                </c:pt>
                <c:pt idx="236">
                  <c:v>60</c:v>
                </c:pt>
                <c:pt idx="237">
                  <c:v>56.666666999999997</c:v>
                </c:pt>
                <c:pt idx="238">
                  <c:v>56.666666999999997</c:v>
                </c:pt>
                <c:pt idx="239">
                  <c:v>56.666666999999997</c:v>
                </c:pt>
                <c:pt idx="240">
                  <c:v>60</c:v>
                </c:pt>
                <c:pt idx="241">
                  <c:v>63.333333000000003</c:v>
                </c:pt>
                <c:pt idx="242">
                  <c:v>63.333333000000003</c:v>
                </c:pt>
                <c:pt idx="243">
                  <c:v>60</c:v>
                </c:pt>
                <c:pt idx="244">
                  <c:v>63.333333000000003</c:v>
                </c:pt>
                <c:pt idx="245">
                  <c:v>66.666667000000004</c:v>
                </c:pt>
                <c:pt idx="246">
                  <c:v>0</c:v>
                </c:pt>
                <c:pt idx="247">
                  <c:v>70</c:v>
                </c:pt>
                <c:pt idx="248">
                  <c:v>73.333332999999996</c:v>
                </c:pt>
                <c:pt idx="249">
                  <c:v>76.666667000000004</c:v>
                </c:pt>
                <c:pt idx="250">
                  <c:v>76.666667000000004</c:v>
                </c:pt>
                <c:pt idx="251">
                  <c:v>76.666667000000004</c:v>
                </c:pt>
                <c:pt idx="252">
                  <c:v>76.666667000000004</c:v>
                </c:pt>
                <c:pt idx="253">
                  <c:v>76.666667000000004</c:v>
                </c:pt>
                <c:pt idx="254">
                  <c:v>76.666667000000004</c:v>
                </c:pt>
                <c:pt idx="255">
                  <c:v>76.666667000000004</c:v>
                </c:pt>
                <c:pt idx="256">
                  <c:v>76.666667000000004</c:v>
                </c:pt>
                <c:pt idx="257">
                  <c:v>76.666667000000004</c:v>
                </c:pt>
                <c:pt idx="258">
                  <c:v>80</c:v>
                </c:pt>
                <c:pt idx="259">
                  <c:v>80</c:v>
                </c:pt>
                <c:pt idx="260">
                  <c:v>76.666667000000004</c:v>
                </c:pt>
                <c:pt idx="261">
                  <c:v>0</c:v>
                </c:pt>
                <c:pt idx="262">
                  <c:v>76.666667000000004</c:v>
                </c:pt>
                <c:pt idx="263">
                  <c:v>76.666667000000004</c:v>
                </c:pt>
                <c:pt idx="264">
                  <c:v>0</c:v>
                </c:pt>
                <c:pt idx="265">
                  <c:v>76.666667000000004</c:v>
                </c:pt>
                <c:pt idx="266">
                  <c:v>80</c:v>
                </c:pt>
                <c:pt idx="267">
                  <c:v>83.333332999999996</c:v>
                </c:pt>
                <c:pt idx="268">
                  <c:v>86.666667000000004</c:v>
                </c:pt>
                <c:pt idx="269">
                  <c:v>90</c:v>
                </c:pt>
                <c:pt idx="270">
                  <c:v>93.333332999999996</c:v>
                </c:pt>
                <c:pt idx="271">
                  <c:v>93.333332999999996</c:v>
                </c:pt>
                <c:pt idx="272">
                  <c:v>93.333332999999996</c:v>
                </c:pt>
                <c:pt idx="273">
                  <c:v>93.333332999999996</c:v>
                </c:pt>
                <c:pt idx="274">
                  <c:v>93.333332999999996</c:v>
                </c:pt>
                <c:pt idx="275">
                  <c:v>93.333332999999996</c:v>
                </c:pt>
                <c:pt idx="276">
                  <c:v>96.666667000000004</c:v>
                </c:pt>
                <c:pt idx="277">
                  <c:v>96.666667000000004</c:v>
                </c:pt>
                <c:pt idx="278">
                  <c:v>96.666667000000004</c:v>
                </c:pt>
                <c:pt idx="279">
                  <c:v>96.666667000000004</c:v>
                </c:pt>
                <c:pt idx="280">
                  <c:v>93.333332999999996</c:v>
                </c:pt>
                <c:pt idx="281">
                  <c:v>93.333332999999996</c:v>
                </c:pt>
                <c:pt idx="282">
                  <c:v>93.333332999999996</c:v>
                </c:pt>
                <c:pt idx="283">
                  <c:v>93.333332999999996</c:v>
                </c:pt>
                <c:pt idx="284">
                  <c:v>93.333332999999996</c:v>
                </c:pt>
                <c:pt idx="285">
                  <c:v>93.333332999999996</c:v>
                </c:pt>
                <c:pt idx="286">
                  <c:v>93.333332999999996</c:v>
                </c:pt>
                <c:pt idx="287">
                  <c:v>93.333332999999996</c:v>
                </c:pt>
                <c:pt idx="288">
                  <c:v>93.333332999999996</c:v>
                </c:pt>
                <c:pt idx="289">
                  <c:v>93.333332999999996</c:v>
                </c:pt>
                <c:pt idx="290">
                  <c:v>93.333332999999996</c:v>
                </c:pt>
                <c:pt idx="291">
                  <c:v>90</c:v>
                </c:pt>
                <c:pt idx="292">
                  <c:v>90</c:v>
                </c:pt>
                <c:pt idx="293">
                  <c:v>90</c:v>
                </c:pt>
                <c:pt idx="294">
                  <c:v>86.666667000000004</c:v>
                </c:pt>
                <c:pt idx="295">
                  <c:v>83.333332999999996</c:v>
                </c:pt>
                <c:pt idx="296">
                  <c:v>83.333332999999996</c:v>
                </c:pt>
                <c:pt idx="297">
                  <c:v>83.333332999999996</c:v>
                </c:pt>
                <c:pt idx="298">
                  <c:v>80</c:v>
                </c:pt>
                <c:pt idx="299">
                  <c:v>80</c:v>
                </c:pt>
                <c:pt idx="300">
                  <c:v>76.666667000000004</c:v>
                </c:pt>
                <c:pt idx="301">
                  <c:v>73.333332999999996</c:v>
                </c:pt>
                <c:pt idx="302">
                  <c:v>70</c:v>
                </c:pt>
                <c:pt idx="303">
                  <c:v>70</c:v>
                </c:pt>
                <c:pt idx="304">
                  <c:v>70</c:v>
                </c:pt>
                <c:pt idx="305">
                  <c:v>70</c:v>
                </c:pt>
                <c:pt idx="306">
                  <c:v>70</c:v>
                </c:pt>
                <c:pt idx="307">
                  <c:v>66.666667000000004</c:v>
                </c:pt>
                <c:pt idx="308">
                  <c:v>63.333333000000003</c:v>
                </c:pt>
                <c:pt idx="309">
                  <c:v>60</c:v>
                </c:pt>
                <c:pt idx="310">
                  <c:v>60</c:v>
                </c:pt>
                <c:pt idx="311">
                  <c:v>60</c:v>
                </c:pt>
                <c:pt idx="312">
                  <c:v>60</c:v>
                </c:pt>
                <c:pt idx="313">
                  <c:v>56.666666999999997</c:v>
                </c:pt>
                <c:pt idx="314">
                  <c:v>56.666666999999997</c:v>
                </c:pt>
                <c:pt idx="315">
                  <c:v>56.666666999999997</c:v>
                </c:pt>
                <c:pt idx="316">
                  <c:v>56.666666999999997</c:v>
                </c:pt>
                <c:pt idx="317">
                  <c:v>56.666666999999997</c:v>
                </c:pt>
                <c:pt idx="318">
                  <c:v>53.333333000000003</c:v>
                </c:pt>
                <c:pt idx="319">
                  <c:v>53.333333000000003</c:v>
                </c:pt>
                <c:pt idx="320">
                  <c:v>53.333333000000003</c:v>
                </c:pt>
                <c:pt idx="321">
                  <c:v>53.333333000000003</c:v>
                </c:pt>
                <c:pt idx="322">
                  <c:v>53.333333000000003</c:v>
                </c:pt>
                <c:pt idx="323">
                  <c:v>50</c:v>
                </c:pt>
                <c:pt idx="324">
                  <c:v>50</c:v>
                </c:pt>
                <c:pt idx="325">
                  <c:v>50</c:v>
                </c:pt>
                <c:pt idx="326">
                  <c:v>46.666666999999997</c:v>
                </c:pt>
                <c:pt idx="327">
                  <c:v>43.333333000000003</c:v>
                </c:pt>
                <c:pt idx="328">
                  <c:v>46.666666999999997</c:v>
                </c:pt>
                <c:pt idx="329">
                  <c:v>43.333333000000003</c:v>
                </c:pt>
                <c:pt idx="330">
                  <c:v>43.333333000000003</c:v>
                </c:pt>
                <c:pt idx="331">
                  <c:v>46.666666999999997</c:v>
                </c:pt>
                <c:pt idx="332">
                  <c:v>46.666666999999997</c:v>
                </c:pt>
                <c:pt idx="333">
                  <c:v>43.333333000000003</c:v>
                </c:pt>
                <c:pt idx="334">
                  <c:v>40</c:v>
                </c:pt>
                <c:pt idx="335">
                  <c:v>36.666666999999997</c:v>
                </c:pt>
                <c:pt idx="336">
                  <c:v>33.333333000000003</c:v>
                </c:pt>
                <c:pt idx="337">
                  <c:v>36.666666999999997</c:v>
                </c:pt>
                <c:pt idx="338">
                  <c:v>40</c:v>
                </c:pt>
                <c:pt idx="339">
                  <c:v>0</c:v>
                </c:pt>
                <c:pt idx="340">
                  <c:v>43.333333000000003</c:v>
                </c:pt>
                <c:pt idx="341">
                  <c:v>46.666666999999997</c:v>
                </c:pt>
                <c:pt idx="342">
                  <c:v>46.666666999999997</c:v>
                </c:pt>
                <c:pt idx="343">
                  <c:v>46.666666999999997</c:v>
                </c:pt>
                <c:pt idx="344">
                  <c:v>50</c:v>
                </c:pt>
                <c:pt idx="345">
                  <c:v>50</c:v>
                </c:pt>
                <c:pt idx="346">
                  <c:v>50</c:v>
                </c:pt>
                <c:pt idx="347">
                  <c:v>46.666666999999997</c:v>
                </c:pt>
                <c:pt idx="348">
                  <c:v>46.666666999999997</c:v>
                </c:pt>
                <c:pt idx="349">
                  <c:v>50</c:v>
                </c:pt>
                <c:pt idx="350">
                  <c:v>50</c:v>
                </c:pt>
                <c:pt idx="351">
                  <c:v>50</c:v>
                </c:pt>
                <c:pt idx="352">
                  <c:v>53.333333000000003</c:v>
                </c:pt>
                <c:pt idx="353">
                  <c:v>56.666666999999997</c:v>
                </c:pt>
                <c:pt idx="354">
                  <c:v>60</c:v>
                </c:pt>
                <c:pt idx="355">
                  <c:v>60</c:v>
                </c:pt>
                <c:pt idx="356">
                  <c:v>60</c:v>
                </c:pt>
                <c:pt idx="357">
                  <c:v>63.333333000000003</c:v>
                </c:pt>
                <c:pt idx="358">
                  <c:v>63.333333000000003</c:v>
                </c:pt>
                <c:pt idx="359">
                  <c:v>63.333333000000003</c:v>
                </c:pt>
                <c:pt idx="360">
                  <c:v>66.666667000000004</c:v>
                </c:pt>
                <c:pt idx="361">
                  <c:v>0</c:v>
                </c:pt>
                <c:pt idx="362">
                  <c:v>0</c:v>
                </c:pt>
                <c:pt idx="363">
                  <c:v>70</c:v>
                </c:pt>
                <c:pt idx="364">
                  <c:v>0</c:v>
                </c:pt>
                <c:pt idx="365">
                  <c:v>0</c:v>
                </c:pt>
                <c:pt idx="366">
                  <c:v>66.666667000000004</c:v>
                </c:pt>
                <c:pt idx="367">
                  <c:v>0</c:v>
                </c:pt>
                <c:pt idx="368">
                  <c:v>70</c:v>
                </c:pt>
                <c:pt idx="369">
                  <c:v>73.333332999999996</c:v>
                </c:pt>
                <c:pt idx="370">
                  <c:v>76.666667000000004</c:v>
                </c:pt>
                <c:pt idx="371">
                  <c:v>80</c:v>
                </c:pt>
                <c:pt idx="372">
                  <c:v>80</c:v>
                </c:pt>
                <c:pt idx="373">
                  <c:v>80</c:v>
                </c:pt>
                <c:pt idx="374">
                  <c:v>76.666667000000004</c:v>
                </c:pt>
                <c:pt idx="375">
                  <c:v>76.666667000000004</c:v>
                </c:pt>
                <c:pt idx="376">
                  <c:v>76.666667000000004</c:v>
                </c:pt>
                <c:pt idx="377">
                  <c:v>76.666667000000004</c:v>
                </c:pt>
                <c:pt idx="378">
                  <c:v>76.666667000000004</c:v>
                </c:pt>
                <c:pt idx="379">
                  <c:v>76.666667000000004</c:v>
                </c:pt>
                <c:pt idx="380">
                  <c:v>76.666667000000004</c:v>
                </c:pt>
                <c:pt idx="381">
                  <c:v>76.666667000000004</c:v>
                </c:pt>
                <c:pt idx="382">
                  <c:v>80</c:v>
                </c:pt>
                <c:pt idx="383">
                  <c:v>76.666667000000004</c:v>
                </c:pt>
                <c:pt idx="384">
                  <c:v>73.333332999999996</c:v>
                </c:pt>
                <c:pt idx="385">
                  <c:v>70</c:v>
                </c:pt>
                <c:pt idx="386">
                  <c:v>66.666667000000004</c:v>
                </c:pt>
                <c:pt idx="387">
                  <c:v>63.333333000000003</c:v>
                </c:pt>
                <c:pt idx="388">
                  <c:v>60</c:v>
                </c:pt>
                <c:pt idx="389">
                  <c:v>56.666666999999997</c:v>
                </c:pt>
                <c:pt idx="390">
                  <c:v>56.666666999999997</c:v>
                </c:pt>
                <c:pt idx="391">
                  <c:v>60</c:v>
                </c:pt>
                <c:pt idx="392">
                  <c:v>56.666666999999997</c:v>
                </c:pt>
                <c:pt idx="393">
                  <c:v>60</c:v>
                </c:pt>
                <c:pt idx="394">
                  <c:v>56.666666999999997</c:v>
                </c:pt>
                <c:pt idx="395">
                  <c:v>53.333333000000003</c:v>
                </c:pt>
                <c:pt idx="396">
                  <c:v>50</c:v>
                </c:pt>
                <c:pt idx="397">
                  <c:v>53.333333000000003</c:v>
                </c:pt>
                <c:pt idx="398">
                  <c:v>53.333333000000003</c:v>
                </c:pt>
                <c:pt idx="399">
                  <c:v>50</c:v>
                </c:pt>
                <c:pt idx="400">
                  <c:v>46.666666999999997</c:v>
                </c:pt>
                <c:pt idx="401">
                  <c:v>43.333333000000003</c:v>
                </c:pt>
                <c:pt idx="402">
                  <c:v>46.666666999999997</c:v>
                </c:pt>
                <c:pt idx="403">
                  <c:v>46.666666999999997</c:v>
                </c:pt>
                <c:pt idx="404">
                  <c:v>50</c:v>
                </c:pt>
                <c:pt idx="405">
                  <c:v>50</c:v>
                </c:pt>
                <c:pt idx="406">
                  <c:v>50</c:v>
                </c:pt>
                <c:pt idx="407">
                  <c:v>46.666666999999997</c:v>
                </c:pt>
                <c:pt idx="408">
                  <c:v>43.333333000000003</c:v>
                </c:pt>
                <c:pt idx="409">
                  <c:v>43.333333000000003</c:v>
                </c:pt>
                <c:pt idx="410">
                  <c:v>43.333333000000003</c:v>
                </c:pt>
                <c:pt idx="411">
                  <c:v>40</c:v>
                </c:pt>
                <c:pt idx="412">
                  <c:v>40</c:v>
                </c:pt>
                <c:pt idx="413">
                  <c:v>0</c:v>
                </c:pt>
                <c:pt idx="414">
                  <c:v>40</c:v>
                </c:pt>
                <c:pt idx="415">
                  <c:v>43.333333000000003</c:v>
                </c:pt>
                <c:pt idx="416">
                  <c:v>0</c:v>
                </c:pt>
                <c:pt idx="417">
                  <c:v>0</c:v>
                </c:pt>
                <c:pt idx="418">
                  <c:v>46.666666999999997</c:v>
                </c:pt>
                <c:pt idx="419">
                  <c:v>0</c:v>
                </c:pt>
                <c:pt idx="420">
                  <c:v>50</c:v>
                </c:pt>
                <c:pt idx="421">
                  <c:v>0</c:v>
                </c:pt>
                <c:pt idx="422">
                  <c:v>50</c:v>
                </c:pt>
                <c:pt idx="423">
                  <c:v>0</c:v>
                </c:pt>
                <c:pt idx="424">
                  <c:v>50</c:v>
                </c:pt>
                <c:pt idx="425">
                  <c:v>0</c:v>
                </c:pt>
                <c:pt idx="426">
                  <c:v>50</c:v>
                </c:pt>
                <c:pt idx="427">
                  <c:v>0</c:v>
                </c:pt>
                <c:pt idx="428">
                  <c:v>50</c:v>
                </c:pt>
                <c:pt idx="429">
                  <c:v>0</c:v>
                </c:pt>
                <c:pt idx="430">
                  <c:v>46.666666999999997</c:v>
                </c:pt>
                <c:pt idx="431">
                  <c:v>50</c:v>
                </c:pt>
                <c:pt idx="432">
                  <c:v>0</c:v>
                </c:pt>
                <c:pt idx="433">
                  <c:v>50</c:v>
                </c:pt>
                <c:pt idx="434">
                  <c:v>53.333333000000003</c:v>
                </c:pt>
                <c:pt idx="435">
                  <c:v>56.666666999999997</c:v>
                </c:pt>
                <c:pt idx="436">
                  <c:v>60</c:v>
                </c:pt>
                <c:pt idx="437">
                  <c:v>56.666666999999997</c:v>
                </c:pt>
                <c:pt idx="438">
                  <c:v>53.333333000000003</c:v>
                </c:pt>
                <c:pt idx="439">
                  <c:v>56.666666999999997</c:v>
                </c:pt>
                <c:pt idx="440">
                  <c:v>60</c:v>
                </c:pt>
                <c:pt idx="441">
                  <c:v>63.333333000000003</c:v>
                </c:pt>
                <c:pt idx="442">
                  <c:v>60</c:v>
                </c:pt>
                <c:pt idx="443">
                  <c:v>56.666666999999997</c:v>
                </c:pt>
                <c:pt idx="444">
                  <c:v>56.666666999999997</c:v>
                </c:pt>
                <c:pt idx="445">
                  <c:v>53.333333000000003</c:v>
                </c:pt>
                <c:pt idx="446">
                  <c:v>50</c:v>
                </c:pt>
                <c:pt idx="447">
                  <c:v>50</c:v>
                </c:pt>
                <c:pt idx="448">
                  <c:v>53.333333000000003</c:v>
                </c:pt>
                <c:pt idx="449">
                  <c:v>50</c:v>
                </c:pt>
                <c:pt idx="450">
                  <c:v>46.666666999999997</c:v>
                </c:pt>
                <c:pt idx="451">
                  <c:v>46.666666999999997</c:v>
                </c:pt>
                <c:pt idx="452">
                  <c:v>43.333333000000003</c:v>
                </c:pt>
                <c:pt idx="453">
                  <c:v>43.333333000000003</c:v>
                </c:pt>
                <c:pt idx="454">
                  <c:v>43.333333000000003</c:v>
                </c:pt>
                <c:pt idx="455">
                  <c:v>40</c:v>
                </c:pt>
                <c:pt idx="456">
                  <c:v>36.666666999999997</c:v>
                </c:pt>
                <c:pt idx="457">
                  <c:v>36.666666999999997</c:v>
                </c:pt>
                <c:pt idx="458">
                  <c:v>40</c:v>
                </c:pt>
                <c:pt idx="459">
                  <c:v>43.333333000000003</c:v>
                </c:pt>
                <c:pt idx="460">
                  <c:v>46.666666999999997</c:v>
                </c:pt>
                <c:pt idx="461">
                  <c:v>50</c:v>
                </c:pt>
                <c:pt idx="462">
                  <c:v>46.666666999999997</c:v>
                </c:pt>
                <c:pt idx="463">
                  <c:v>46.666666999999997</c:v>
                </c:pt>
                <c:pt idx="464">
                  <c:v>46.666666999999997</c:v>
                </c:pt>
                <c:pt idx="465">
                  <c:v>46.666666999999997</c:v>
                </c:pt>
                <c:pt idx="466">
                  <c:v>46.666666999999997</c:v>
                </c:pt>
                <c:pt idx="467">
                  <c:v>50</c:v>
                </c:pt>
                <c:pt idx="468">
                  <c:v>53.333333000000003</c:v>
                </c:pt>
                <c:pt idx="469">
                  <c:v>53.333333000000003</c:v>
                </c:pt>
                <c:pt idx="470">
                  <c:v>50</c:v>
                </c:pt>
                <c:pt idx="471">
                  <c:v>50</c:v>
                </c:pt>
                <c:pt idx="472">
                  <c:v>53.333333000000003</c:v>
                </c:pt>
                <c:pt idx="473">
                  <c:v>56.666666999999997</c:v>
                </c:pt>
                <c:pt idx="474">
                  <c:v>56.666666999999997</c:v>
                </c:pt>
                <c:pt idx="475">
                  <c:v>60</c:v>
                </c:pt>
                <c:pt idx="476">
                  <c:v>63.333333000000003</c:v>
                </c:pt>
                <c:pt idx="477">
                  <c:v>66.666667000000004</c:v>
                </c:pt>
                <c:pt idx="478">
                  <c:v>66.666667000000004</c:v>
                </c:pt>
                <c:pt idx="479">
                  <c:v>70</c:v>
                </c:pt>
                <c:pt idx="480">
                  <c:v>73.333332999999996</c:v>
                </c:pt>
                <c:pt idx="481">
                  <c:v>76.666667000000004</c:v>
                </c:pt>
                <c:pt idx="482">
                  <c:v>80</c:v>
                </c:pt>
                <c:pt idx="483">
                  <c:v>83.333332999999996</c:v>
                </c:pt>
                <c:pt idx="484">
                  <c:v>83.333332999999996</c:v>
                </c:pt>
                <c:pt idx="485">
                  <c:v>86.666667000000004</c:v>
                </c:pt>
                <c:pt idx="486">
                  <c:v>90</c:v>
                </c:pt>
                <c:pt idx="487">
                  <c:v>93.333332999999996</c:v>
                </c:pt>
                <c:pt idx="488">
                  <c:v>93.333332999999996</c:v>
                </c:pt>
                <c:pt idx="489">
                  <c:v>93.333332999999996</c:v>
                </c:pt>
                <c:pt idx="490">
                  <c:v>90</c:v>
                </c:pt>
                <c:pt idx="491">
                  <c:v>90</c:v>
                </c:pt>
                <c:pt idx="492">
                  <c:v>93.333332999999996</c:v>
                </c:pt>
                <c:pt idx="493">
                  <c:v>93.333332999999996</c:v>
                </c:pt>
                <c:pt idx="494">
                  <c:v>93.333332999999996</c:v>
                </c:pt>
                <c:pt idx="495">
                  <c:v>93.333332999999996</c:v>
                </c:pt>
                <c:pt idx="496">
                  <c:v>93.333332999999996</c:v>
                </c:pt>
                <c:pt idx="497">
                  <c:v>93.333332999999996</c:v>
                </c:pt>
                <c:pt idx="498">
                  <c:v>93.333332999999996</c:v>
                </c:pt>
                <c:pt idx="499">
                  <c:v>90</c:v>
                </c:pt>
                <c:pt idx="500">
                  <c:v>90</c:v>
                </c:pt>
                <c:pt idx="501">
                  <c:v>90</c:v>
                </c:pt>
                <c:pt idx="502">
                  <c:v>90</c:v>
                </c:pt>
                <c:pt idx="503">
                  <c:v>90</c:v>
                </c:pt>
                <c:pt idx="504">
                  <c:v>90</c:v>
                </c:pt>
                <c:pt idx="505">
                  <c:v>90</c:v>
                </c:pt>
                <c:pt idx="506">
                  <c:v>90</c:v>
                </c:pt>
                <c:pt idx="507">
                  <c:v>86.666667000000004</c:v>
                </c:pt>
                <c:pt idx="508">
                  <c:v>0</c:v>
                </c:pt>
                <c:pt idx="509">
                  <c:v>83.333332999999996</c:v>
                </c:pt>
                <c:pt idx="510">
                  <c:v>83.333332999999996</c:v>
                </c:pt>
                <c:pt idx="511">
                  <c:v>83.333332999999996</c:v>
                </c:pt>
                <c:pt idx="512">
                  <c:v>83.333332999999996</c:v>
                </c:pt>
                <c:pt idx="513">
                  <c:v>83.333332999999996</c:v>
                </c:pt>
                <c:pt idx="514">
                  <c:v>83.333332999999996</c:v>
                </c:pt>
                <c:pt idx="515">
                  <c:v>83.333332999999996</c:v>
                </c:pt>
                <c:pt idx="516">
                  <c:v>83.333332999999996</c:v>
                </c:pt>
                <c:pt idx="517">
                  <c:v>83.333332999999996</c:v>
                </c:pt>
                <c:pt idx="518">
                  <c:v>83.333332999999996</c:v>
                </c:pt>
                <c:pt idx="519">
                  <c:v>83.333332999999996</c:v>
                </c:pt>
                <c:pt idx="520">
                  <c:v>83.333332999999996</c:v>
                </c:pt>
                <c:pt idx="521">
                  <c:v>86.666667000000004</c:v>
                </c:pt>
                <c:pt idx="522">
                  <c:v>86.666667000000004</c:v>
                </c:pt>
                <c:pt idx="523">
                  <c:v>86.666667000000004</c:v>
                </c:pt>
                <c:pt idx="524">
                  <c:v>86.666667000000004</c:v>
                </c:pt>
                <c:pt idx="525">
                  <c:v>86.666667000000004</c:v>
                </c:pt>
                <c:pt idx="526">
                  <c:v>86.666667000000004</c:v>
                </c:pt>
                <c:pt idx="527">
                  <c:v>83.333332999999996</c:v>
                </c:pt>
                <c:pt idx="528">
                  <c:v>83.333332999999996</c:v>
                </c:pt>
                <c:pt idx="529">
                  <c:v>83.333332999999996</c:v>
                </c:pt>
                <c:pt idx="530">
                  <c:v>86.666667000000004</c:v>
                </c:pt>
                <c:pt idx="531">
                  <c:v>90</c:v>
                </c:pt>
                <c:pt idx="532">
                  <c:v>90</c:v>
                </c:pt>
                <c:pt idx="533">
                  <c:v>90</c:v>
                </c:pt>
                <c:pt idx="534">
                  <c:v>90</c:v>
                </c:pt>
                <c:pt idx="535">
                  <c:v>90</c:v>
                </c:pt>
                <c:pt idx="536">
                  <c:v>90</c:v>
                </c:pt>
                <c:pt idx="537">
                  <c:v>90</c:v>
                </c:pt>
                <c:pt idx="538">
                  <c:v>93.333332999999996</c:v>
                </c:pt>
                <c:pt idx="539">
                  <c:v>96.666667000000004</c:v>
                </c:pt>
                <c:pt idx="540">
                  <c:v>96.666667000000004</c:v>
                </c:pt>
                <c:pt idx="541">
                  <c:v>93.333332999999996</c:v>
                </c:pt>
                <c:pt idx="542">
                  <c:v>93.333332999999996</c:v>
                </c:pt>
                <c:pt idx="543">
                  <c:v>93.333332999999996</c:v>
                </c:pt>
                <c:pt idx="544">
                  <c:v>93.333332999999996</c:v>
                </c:pt>
                <c:pt idx="545">
                  <c:v>93.333332999999996</c:v>
                </c:pt>
                <c:pt idx="546">
                  <c:v>93.333332999999996</c:v>
                </c:pt>
                <c:pt idx="547">
                  <c:v>93.333332999999996</c:v>
                </c:pt>
                <c:pt idx="548">
                  <c:v>90</c:v>
                </c:pt>
                <c:pt idx="549">
                  <c:v>86.666667000000004</c:v>
                </c:pt>
                <c:pt idx="550">
                  <c:v>86.666667000000004</c:v>
                </c:pt>
                <c:pt idx="551">
                  <c:v>86.666667000000004</c:v>
                </c:pt>
                <c:pt idx="552">
                  <c:v>86.666667000000004</c:v>
                </c:pt>
                <c:pt idx="553">
                  <c:v>86.666667000000004</c:v>
                </c:pt>
                <c:pt idx="554">
                  <c:v>86.666667000000004</c:v>
                </c:pt>
                <c:pt idx="555">
                  <c:v>0</c:v>
                </c:pt>
                <c:pt idx="556">
                  <c:v>86.666667000000004</c:v>
                </c:pt>
                <c:pt idx="557">
                  <c:v>86.666667000000004</c:v>
                </c:pt>
                <c:pt idx="558">
                  <c:v>90</c:v>
                </c:pt>
                <c:pt idx="559">
                  <c:v>90</c:v>
                </c:pt>
                <c:pt idx="560">
                  <c:v>90</c:v>
                </c:pt>
                <c:pt idx="561">
                  <c:v>90</c:v>
                </c:pt>
                <c:pt idx="562">
                  <c:v>90</c:v>
                </c:pt>
                <c:pt idx="563">
                  <c:v>86.666667000000004</c:v>
                </c:pt>
                <c:pt idx="564">
                  <c:v>86.666667000000004</c:v>
                </c:pt>
                <c:pt idx="565">
                  <c:v>86.666667000000004</c:v>
                </c:pt>
                <c:pt idx="566">
                  <c:v>86.666667000000004</c:v>
                </c:pt>
                <c:pt idx="567">
                  <c:v>86.666667000000004</c:v>
                </c:pt>
                <c:pt idx="568">
                  <c:v>86.666667000000004</c:v>
                </c:pt>
                <c:pt idx="569">
                  <c:v>86.666667000000004</c:v>
                </c:pt>
                <c:pt idx="570">
                  <c:v>86.666667000000004</c:v>
                </c:pt>
                <c:pt idx="571">
                  <c:v>86.666667000000004</c:v>
                </c:pt>
                <c:pt idx="572">
                  <c:v>90</c:v>
                </c:pt>
                <c:pt idx="573">
                  <c:v>86.666667000000004</c:v>
                </c:pt>
                <c:pt idx="574">
                  <c:v>83.333332999999996</c:v>
                </c:pt>
                <c:pt idx="575">
                  <c:v>80</c:v>
                </c:pt>
                <c:pt idx="576">
                  <c:v>76.666667000000004</c:v>
                </c:pt>
                <c:pt idx="577">
                  <c:v>73.333332999999996</c:v>
                </c:pt>
                <c:pt idx="578">
                  <c:v>0</c:v>
                </c:pt>
                <c:pt idx="579">
                  <c:v>73.333332999999996</c:v>
                </c:pt>
                <c:pt idx="580">
                  <c:v>0</c:v>
                </c:pt>
                <c:pt idx="581">
                  <c:v>73.333332999999996</c:v>
                </c:pt>
                <c:pt idx="582">
                  <c:v>0</c:v>
                </c:pt>
                <c:pt idx="583">
                  <c:v>76.666667000000004</c:v>
                </c:pt>
                <c:pt idx="584">
                  <c:v>0</c:v>
                </c:pt>
                <c:pt idx="585">
                  <c:v>76.666667000000004</c:v>
                </c:pt>
                <c:pt idx="586">
                  <c:v>76.666667000000004</c:v>
                </c:pt>
                <c:pt idx="587">
                  <c:v>76.666667000000004</c:v>
                </c:pt>
                <c:pt idx="588">
                  <c:v>76.666667000000004</c:v>
                </c:pt>
                <c:pt idx="589">
                  <c:v>76.666667000000004</c:v>
                </c:pt>
                <c:pt idx="590">
                  <c:v>76.666667000000004</c:v>
                </c:pt>
                <c:pt idx="591">
                  <c:v>76.666667000000004</c:v>
                </c:pt>
                <c:pt idx="592">
                  <c:v>73.333332999999996</c:v>
                </c:pt>
                <c:pt idx="593">
                  <c:v>73.333332999999996</c:v>
                </c:pt>
                <c:pt idx="594">
                  <c:v>70</c:v>
                </c:pt>
                <c:pt idx="595">
                  <c:v>70</c:v>
                </c:pt>
                <c:pt idx="596">
                  <c:v>70</c:v>
                </c:pt>
                <c:pt idx="597">
                  <c:v>70</c:v>
                </c:pt>
                <c:pt idx="598">
                  <c:v>70</c:v>
                </c:pt>
                <c:pt idx="599">
                  <c:v>70</c:v>
                </c:pt>
                <c:pt idx="600">
                  <c:v>70</c:v>
                </c:pt>
                <c:pt idx="601">
                  <c:v>70</c:v>
                </c:pt>
                <c:pt idx="602">
                  <c:v>66.666667000000004</c:v>
                </c:pt>
                <c:pt idx="603">
                  <c:v>66.666667000000004</c:v>
                </c:pt>
                <c:pt idx="604">
                  <c:v>66.666667000000004</c:v>
                </c:pt>
                <c:pt idx="605">
                  <c:v>66.666667000000004</c:v>
                </c:pt>
                <c:pt idx="606">
                  <c:v>66.666667000000004</c:v>
                </c:pt>
                <c:pt idx="607">
                  <c:v>70</c:v>
                </c:pt>
                <c:pt idx="608">
                  <c:v>73.333332999999996</c:v>
                </c:pt>
                <c:pt idx="609">
                  <c:v>73.333332999999996</c:v>
                </c:pt>
                <c:pt idx="610">
                  <c:v>73.333332999999996</c:v>
                </c:pt>
                <c:pt idx="611">
                  <c:v>76.666667000000004</c:v>
                </c:pt>
                <c:pt idx="612">
                  <c:v>76.666667000000004</c:v>
                </c:pt>
                <c:pt idx="613">
                  <c:v>80</c:v>
                </c:pt>
                <c:pt idx="614">
                  <c:v>80</c:v>
                </c:pt>
                <c:pt idx="615">
                  <c:v>80</c:v>
                </c:pt>
                <c:pt idx="616">
                  <c:v>80</c:v>
                </c:pt>
                <c:pt idx="617">
                  <c:v>80</c:v>
                </c:pt>
                <c:pt idx="618">
                  <c:v>76.666667000000004</c:v>
                </c:pt>
                <c:pt idx="619">
                  <c:v>76.666667000000004</c:v>
                </c:pt>
                <c:pt idx="620">
                  <c:v>76.666667000000004</c:v>
                </c:pt>
                <c:pt idx="621">
                  <c:v>76.666667000000004</c:v>
                </c:pt>
                <c:pt idx="622">
                  <c:v>80</c:v>
                </c:pt>
                <c:pt idx="623">
                  <c:v>80</c:v>
                </c:pt>
                <c:pt idx="624">
                  <c:v>83.333332999999996</c:v>
                </c:pt>
                <c:pt idx="625">
                  <c:v>83.333332999999996</c:v>
                </c:pt>
                <c:pt idx="626">
                  <c:v>83.333332999999996</c:v>
                </c:pt>
                <c:pt idx="627">
                  <c:v>86.666667000000004</c:v>
                </c:pt>
                <c:pt idx="628">
                  <c:v>86.666667000000004</c:v>
                </c:pt>
                <c:pt idx="629">
                  <c:v>86.666667000000004</c:v>
                </c:pt>
                <c:pt idx="630">
                  <c:v>86.666667000000004</c:v>
                </c:pt>
                <c:pt idx="631">
                  <c:v>86.666667000000004</c:v>
                </c:pt>
                <c:pt idx="632">
                  <c:v>90</c:v>
                </c:pt>
                <c:pt idx="633">
                  <c:v>0</c:v>
                </c:pt>
                <c:pt idx="634">
                  <c:v>86.666667000000004</c:v>
                </c:pt>
                <c:pt idx="635">
                  <c:v>86.666667000000004</c:v>
                </c:pt>
                <c:pt idx="636">
                  <c:v>0</c:v>
                </c:pt>
                <c:pt idx="637">
                  <c:v>86.666667000000004</c:v>
                </c:pt>
                <c:pt idx="638">
                  <c:v>0</c:v>
                </c:pt>
                <c:pt idx="639">
                  <c:v>86.666667000000004</c:v>
                </c:pt>
                <c:pt idx="640">
                  <c:v>0</c:v>
                </c:pt>
                <c:pt idx="641">
                  <c:v>83.333332999999996</c:v>
                </c:pt>
                <c:pt idx="642">
                  <c:v>0</c:v>
                </c:pt>
                <c:pt idx="643">
                  <c:v>83.333332999999996</c:v>
                </c:pt>
                <c:pt idx="644">
                  <c:v>86.666667000000004</c:v>
                </c:pt>
                <c:pt idx="645">
                  <c:v>90</c:v>
                </c:pt>
                <c:pt idx="646">
                  <c:v>90</c:v>
                </c:pt>
                <c:pt idx="647">
                  <c:v>90</c:v>
                </c:pt>
                <c:pt idx="648">
                  <c:v>90</c:v>
                </c:pt>
                <c:pt idx="649">
                  <c:v>90</c:v>
                </c:pt>
                <c:pt idx="650">
                  <c:v>90</c:v>
                </c:pt>
                <c:pt idx="651">
                  <c:v>90</c:v>
                </c:pt>
                <c:pt idx="652">
                  <c:v>90</c:v>
                </c:pt>
                <c:pt idx="653">
                  <c:v>93.333332999999996</c:v>
                </c:pt>
                <c:pt idx="654">
                  <c:v>93.333332999999996</c:v>
                </c:pt>
                <c:pt idx="655">
                  <c:v>90</c:v>
                </c:pt>
                <c:pt idx="656">
                  <c:v>86.666667000000004</c:v>
                </c:pt>
                <c:pt idx="657">
                  <c:v>86.666667000000004</c:v>
                </c:pt>
                <c:pt idx="658">
                  <c:v>83.333332999999996</c:v>
                </c:pt>
                <c:pt idx="659">
                  <c:v>80</c:v>
                </c:pt>
                <c:pt idx="660">
                  <c:v>80</c:v>
                </c:pt>
                <c:pt idx="661">
                  <c:v>76.666667000000004</c:v>
                </c:pt>
                <c:pt idx="662">
                  <c:v>73.333332999999996</c:v>
                </c:pt>
                <c:pt idx="663">
                  <c:v>70</c:v>
                </c:pt>
                <c:pt idx="664">
                  <c:v>66.666667000000004</c:v>
                </c:pt>
                <c:pt idx="665">
                  <c:v>63.333333000000003</c:v>
                </c:pt>
                <c:pt idx="666">
                  <c:v>63.333333000000003</c:v>
                </c:pt>
                <c:pt idx="667">
                  <c:v>60</c:v>
                </c:pt>
                <c:pt idx="668">
                  <c:v>60</c:v>
                </c:pt>
                <c:pt idx="669">
                  <c:v>56.666666999999997</c:v>
                </c:pt>
                <c:pt idx="670">
                  <c:v>53.333333000000003</c:v>
                </c:pt>
                <c:pt idx="671">
                  <c:v>50</c:v>
                </c:pt>
                <c:pt idx="672">
                  <c:v>53.333333000000003</c:v>
                </c:pt>
                <c:pt idx="673">
                  <c:v>53.333333000000003</c:v>
                </c:pt>
                <c:pt idx="674">
                  <c:v>50</c:v>
                </c:pt>
                <c:pt idx="675">
                  <c:v>50</c:v>
                </c:pt>
                <c:pt idx="676">
                  <c:v>46.666666999999997</c:v>
                </c:pt>
                <c:pt idx="677">
                  <c:v>43.333333000000003</c:v>
                </c:pt>
                <c:pt idx="678">
                  <c:v>43.333333000000003</c:v>
                </c:pt>
                <c:pt idx="679">
                  <c:v>40</c:v>
                </c:pt>
                <c:pt idx="680">
                  <c:v>36.666666999999997</c:v>
                </c:pt>
                <c:pt idx="681">
                  <c:v>33.333333000000003</c:v>
                </c:pt>
                <c:pt idx="682">
                  <c:v>30</c:v>
                </c:pt>
                <c:pt idx="683">
                  <c:v>26.666667</c:v>
                </c:pt>
                <c:pt idx="684">
                  <c:v>23.333333</c:v>
                </c:pt>
                <c:pt idx="685">
                  <c:v>26.666667</c:v>
                </c:pt>
                <c:pt idx="686">
                  <c:v>26.666667</c:v>
                </c:pt>
                <c:pt idx="687">
                  <c:v>26.666667</c:v>
                </c:pt>
                <c:pt idx="688">
                  <c:v>30</c:v>
                </c:pt>
                <c:pt idx="689">
                  <c:v>33.333333000000003</c:v>
                </c:pt>
                <c:pt idx="690">
                  <c:v>30</c:v>
                </c:pt>
                <c:pt idx="691">
                  <c:v>33.333333000000003</c:v>
                </c:pt>
                <c:pt idx="692">
                  <c:v>36.666666999999997</c:v>
                </c:pt>
                <c:pt idx="693">
                  <c:v>40</c:v>
                </c:pt>
                <c:pt idx="694">
                  <c:v>40</c:v>
                </c:pt>
                <c:pt idx="695">
                  <c:v>0</c:v>
                </c:pt>
                <c:pt idx="696">
                  <c:v>43.333333000000003</c:v>
                </c:pt>
                <c:pt idx="697">
                  <c:v>43.333333000000003</c:v>
                </c:pt>
                <c:pt idx="698">
                  <c:v>43.333333000000003</c:v>
                </c:pt>
                <c:pt idx="699">
                  <c:v>0</c:v>
                </c:pt>
                <c:pt idx="700">
                  <c:v>46.666666999999997</c:v>
                </c:pt>
                <c:pt idx="701">
                  <c:v>0</c:v>
                </c:pt>
                <c:pt idx="702">
                  <c:v>46.666666999999997</c:v>
                </c:pt>
                <c:pt idx="703">
                  <c:v>50</c:v>
                </c:pt>
                <c:pt idx="704">
                  <c:v>0</c:v>
                </c:pt>
                <c:pt idx="705">
                  <c:v>50</c:v>
                </c:pt>
                <c:pt idx="706">
                  <c:v>50</c:v>
                </c:pt>
                <c:pt idx="707">
                  <c:v>0</c:v>
                </c:pt>
                <c:pt idx="708">
                  <c:v>46.666666999999997</c:v>
                </c:pt>
                <c:pt idx="709">
                  <c:v>46.666666999999997</c:v>
                </c:pt>
                <c:pt idx="710">
                  <c:v>46.666666999999997</c:v>
                </c:pt>
                <c:pt idx="711">
                  <c:v>0</c:v>
                </c:pt>
                <c:pt idx="712">
                  <c:v>46.666666999999997</c:v>
                </c:pt>
                <c:pt idx="713">
                  <c:v>50</c:v>
                </c:pt>
                <c:pt idx="714">
                  <c:v>46.666666999999997</c:v>
                </c:pt>
                <c:pt idx="715">
                  <c:v>46.666666999999997</c:v>
                </c:pt>
                <c:pt idx="716">
                  <c:v>0</c:v>
                </c:pt>
                <c:pt idx="717">
                  <c:v>50</c:v>
                </c:pt>
                <c:pt idx="718">
                  <c:v>0</c:v>
                </c:pt>
                <c:pt idx="719">
                  <c:v>0</c:v>
                </c:pt>
                <c:pt idx="720">
                  <c:v>50</c:v>
                </c:pt>
                <c:pt idx="721">
                  <c:v>0</c:v>
                </c:pt>
                <c:pt idx="722">
                  <c:v>53.333333000000003</c:v>
                </c:pt>
                <c:pt idx="723">
                  <c:v>0</c:v>
                </c:pt>
                <c:pt idx="724">
                  <c:v>56.666666999999997</c:v>
                </c:pt>
                <c:pt idx="725">
                  <c:v>60</c:v>
                </c:pt>
                <c:pt idx="726">
                  <c:v>0</c:v>
                </c:pt>
                <c:pt idx="727">
                  <c:v>60</c:v>
                </c:pt>
                <c:pt idx="728">
                  <c:v>63.333333000000003</c:v>
                </c:pt>
                <c:pt idx="729">
                  <c:v>63.333333000000003</c:v>
                </c:pt>
                <c:pt idx="730">
                  <c:v>63.333333000000003</c:v>
                </c:pt>
                <c:pt idx="731">
                  <c:v>63.333333000000003</c:v>
                </c:pt>
                <c:pt idx="732">
                  <c:v>66.666667000000004</c:v>
                </c:pt>
                <c:pt idx="733">
                  <c:v>66.666667000000004</c:v>
                </c:pt>
                <c:pt idx="734">
                  <c:v>0</c:v>
                </c:pt>
                <c:pt idx="735">
                  <c:v>66.666667000000004</c:v>
                </c:pt>
                <c:pt idx="736">
                  <c:v>66.666667000000004</c:v>
                </c:pt>
                <c:pt idx="737">
                  <c:v>70</c:v>
                </c:pt>
                <c:pt idx="738">
                  <c:v>70</c:v>
                </c:pt>
                <c:pt idx="739">
                  <c:v>66.666667000000004</c:v>
                </c:pt>
                <c:pt idx="740">
                  <c:v>70</c:v>
                </c:pt>
                <c:pt idx="741">
                  <c:v>70</c:v>
                </c:pt>
                <c:pt idx="742">
                  <c:v>73.333332999999996</c:v>
                </c:pt>
                <c:pt idx="743">
                  <c:v>70</c:v>
                </c:pt>
                <c:pt idx="744">
                  <c:v>73.333332999999996</c:v>
                </c:pt>
                <c:pt idx="745">
                  <c:v>73.333332999999996</c:v>
                </c:pt>
                <c:pt idx="746">
                  <c:v>76.666667000000004</c:v>
                </c:pt>
                <c:pt idx="747">
                  <c:v>80</c:v>
                </c:pt>
                <c:pt idx="748">
                  <c:v>80</c:v>
                </c:pt>
                <c:pt idx="749">
                  <c:v>80</c:v>
                </c:pt>
                <c:pt idx="750">
                  <c:v>76.666667000000004</c:v>
                </c:pt>
                <c:pt idx="751">
                  <c:v>76.666667000000004</c:v>
                </c:pt>
                <c:pt idx="752">
                  <c:v>76.666667000000004</c:v>
                </c:pt>
                <c:pt idx="753">
                  <c:v>73.333332999999996</c:v>
                </c:pt>
                <c:pt idx="754">
                  <c:v>73.333332999999996</c:v>
                </c:pt>
                <c:pt idx="755">
                  <c:v>73.333332999999996</c:v>
                </c:pt>
                <c:pt idx="756">
                  <c:v>73.333332999999996</c:v>
                </c:pt>
                <c:pt idx="757">
                  <c:v>70</c:v>
                </c:pt>
                <c:pt idx="758">
                  <c:v>70</c:v>
                </c:pt>
                <c:pt idx="759">
                  <c:v>70</c:v>
                </c:pt>
                <c:pt idx="760">
                  <c:v>70</c:v>
                </c:pt>
                <c:pt idx="761">
                  <c:v>66.666667000000004</c:v>
                </c:pt>
                <c:pt idx="762">
                  <c:v>0</c:v>
                </c:pt>
                <c:pt idx="763">
                  <c:v>66.666667000000004</c:v>
                </c:pt>
                <c:pt idx="764">
                  <c:v>63.333333000000003</c:v>
                </c:pt>
                <c:pt idx="765">
                  <c:v>60</c:v>
                </c:pt>
                <c:pt idx="766">
                  <c:v>60</c:v>
                </c:pt>
                <c:pt idx="767">
                  <c:v>60</c:v>
                </c:pt>
                <c:pt idx="768">
                  <c:v>56.666666999999997</c:v>
                </c:pt>
                <c:pt idx="769">
                  <c:v>53.333333000000003</c:v>
                </c:pt>
                <c:pt idx="770">
                  <c:v>53.333333000000003</c:v>
                </c:pt>
                <c:pt idx="771">
                  <c:v>53.333333000000003</c:v>
                </c:pt>
                <c:pt idx="772">
                  <c:v>53.333333000000003</c:v>
                </c:pt>
                <c:pt idx="773">
                  <c:v>0</c:v>
                </c:pt>
                <c:pt idx="774">
                  <c:v>0</c:v>
                </c:pt>
                <c:pt idx="775">
                  <c:v>53.333333000000003</c:v>
                </c:pt>
                <c:pt idx="776">
                  <c:v>0</c:v>
                </c:pt>
                <c:pt idx="777">
                  <c:v>56.666666999999997</c:v>
                </c:pt>
                <c:pt idx="778">
                  <c:v>56.666666999999997</c:v>
                </c:pt>
                <c:pt idx="779">
                  <c:v>0</c:v>
                </c:pt>
                <c:pt idx="780">
                  <c:v>56.666666999999997</c:v>
                </c:pt>
                <c:pt idx="781">
                  <c:v>56.666666999999997</c:v>
                </c:pt>
                <c:pt idx="782">
                  <c:v>56.666666999999997</c:v>
                </c:pt>
                <c:pt idx="783">
                  <c:v>56.666666999999997</c:v>
                </c:pt>
                <c:pt idx="784">
                  <c:v>60</c:v>
                </c:pt>
                <c:pt idx="785">
                  <c:v>63.333333000000003</c:v>
                </c:pt>
                <c:pt idx="786">
                  <c:v>66.666667000000004</c:v>
                </c:pt>
                <c:pt idx="787">
                  <c:v>70</c:v>
                </c:pt>
                <c:pt idx="788">
                  <c:v>73.333332999999996</c:v>
                </c:pt>
                <c:pt idx="789">
                  <c:v>76.666667000000004</c:v>
                </c:pt>
                <c:pt idx="790">
                  <c:v>76.666667000000004</c:v>
                </c:pt>
                <c:pt idx="791">
                  <c:v>76.666667000000004</c:v>
                </c:pt>
                <c:pt idx="792">
                  <c:v>80</c:v>
                </c:pt>
                <c:pt idx="793">
                  <c:v>80</c:v>
                </c:pt>
                <c:pt idx="794">
                  <c:v>80</c:v>
                </c:pt>
                <c:pt idx="795">
                  <c:v>80</c:v>
                </c:pt>
                <c:pt idx="796">
                  <c:v>80</c:v>
                </c:pt>
                <c:pt idx="797">
                  <c:v>76.666667000000004</c:v>
                </c:pt>
                <c:pt idx="798">
                  <c:v>76.666667000000004</c:v>
                </c:pt>
                <c:pt idx="799">
                  <c:v>76.666667000000004</c:v>
                </c:pt>
                <c:pt idx="800">
                  <c:v>73.333332999999996</c:v>
                </c:pt>
                <c:pt idx="801">
                  <c:v>70</c:v>
                </c:pt>
                <c:pt idx="802">
                  <c:v>73.333332999999996</c:v>
                </c:pt>
                <c:pt idx="803">
                  <c:v>76.666667000000004</c:v>
                </c:pt>
                <c:pt idx="804">
                  <c:v>80</c:v>
                </c:pt>
                <c:pt idx="805">
                  <c:v>76.666667000000004</c:v>
                </c:pt>
                <c:pt idx="806">
                  <c:v>73.333332999999996</c:v>
                </c:pt>
                <c:pt idx="807">
                  <c:v>70</c:v>
                </c:pt>
                <c:pt idx="808">
                  <c:v>66.666667000000004</c:v>
                </c:pt>
                <c:pt idx="809">
                  <c:v>63.333333000000003</c:v>
                </c:pt>
                <c:pt idx="810">
                  <c:v>60</c:v>
                </c:pt>
                <c:pt idx="811">
                  <c:v>60</c:v>
                </c:pt>
                <c:pt idx="812">
                  <c:v>60</c:v>
                </c:pt>
                <c:pt idx="813">
                  <c:v>56.666666999999997</c:v>
                </c:pt>
                <c:pt idx="814">
                  <c:v>56.666666999999997</c:v>
                </c:pt>
                <c:pt idx="815">
                  <c:v>56.666666999999997</c:v>
                </c:pt>
                <c:pt idx="816">
                  <c:v>0</c:v>
                </c:pt>
                <c:pt idx="817">
                  <c:v>0</c:v>
                </c:pt>
                <c:pt idx="818">
                  <c:v>56.666666999999997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56.666666999999997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53.333333000000003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53.333333000000003</c:v>
                </c:pt>
                <c:pt idx="831">
                  <c:v>0</c:v>
                </c:pt>
                <c:pt idx="832">
                  <c:v>0</c:v>
                </c:pt>
                <c:pt idx="833">
                  <c:v>53.333333000000003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53.333333000000003</c:v>
                </c:pt>
                <c:pt idx="839">
                  <c:v>53.333333000000003</c:v>
                </c:pt>
                <c:pt idx="840">
                  <c:v>53.333333000000003</c:v>
                </c:pt>
                <c:pt idx="841">
                  <c:v>53.333333000000003</c:v>
                </c:pt>
                <c:pt idx="842">
                  <c:v>53.333333000000003</c:v>
                </c:pt>
                <c:pt idx="843">
                  <c:v>56.666666999999997</c:v>
                </c:pt>
                <c:pt idx="844">
                  <c:v>60</c:v>
                </c:pt>
                <c:pt idx="845">
                  <c:v>63.333333000000003</c:v>
                </c:pt>
                <c:pt idx="846">
                  <c:v>66.666667000000004</c:v>
                </c:pt>
                <c:pt idx="847">
                  <c:v>70</c:v>
                </c:pt>
                <c:pt idx="848">
                  <c:v>73.333332999999996</c:v>
                </c:pt>
                <c:pt idx="849">
                  <c:v>73.333332999999996</c:v>
                </c:pt>
                <c:pt idx="850">
                  <c:v>73.333332999999996</c:v>
                </c:pt>
                <c:pt idx="851">
                  <c:v>73.333332999999996</c:v>
                </c:pt>
                <c:pt idx="852">
                  <c:v>76.666667000000004</c:v>
                </c:pt>
                <c:pt idx="853">
                  <c:v>80</c:v>
                </c:pt>
                <c:pt idx="854">
                  <c:v>83.333332999999996</c:v>
                </c:pt>
                <c:pt idx="855">
                  <c:v>86.666667000000004</c:v>
                </c:pt>
                <c:pt idx="856">
                  <c:v>90</c:v>
                </c:pt>
                <c:pt idx="857">
                  <c:v>93.333332999999996</c:v>
                </c:pt>
                <c:pt idx="858">
                  <c:v>93.333332999999996</c:v>
                </c:pt>
                <c:pt idx="859">
                  <c:v>93.333332999999996</c:v>
                </c:pt>
                <c:pt idx="860">
                  <c:v>96.666667000000004</c:v>
                </c:pt>
                <c:pt idx="861">
                  <c:v>96.666667000000004</c:v>
                </c:pt>
                <c:pt idx="862">
                  <c:v>93.333332999999996</c:v>
                </c:pt>
                <c:pt idx="863">
                  <c:v>93.333332999999996</c:v>
                </c:pt>
                <c:pt idx="864">
                  <c:v>93.333332999999996</c:v>
                </c:pt>
                <c:pt idx="865">
                  <c:v>93.333332999999996</c:v>
                </c:pt>
                <c:pt idx="866">
                  <c:v>90</c:v>
                </c:pt>
                <c:pt idx="867">
                  <c:v>0</c:v>
                </c:pt>
                <c:pt idx="868">
                  <c:v>86.666667000000004</c:v>
                </c:pt>
                <c:pt idx="869">
                  <c:v>83.333332999999996</c:v>
                </c:pt>
                <c:pt idx="870">
                  <c:v>83.333332999999996</c:v>
                </c:pt>
                <c:pt idx="871">
                  <c:v>83.333332999999996</c:v>
                </c:pt>
                <c:pt idx="872">
                  <c:v>83.333332999999996</c:v>
                </c:pt>
                <c:pt idx="873">
                  <c:v>83.333332999999996</c:v>
                </c:pt>
                <c:pt idx="874">
                  <c:v>83.333332999999996</c:v>
                </c:pt>
                <c:pt idx="875">
                  <c:v>80</c:v>
                </c:pt>
                <c:pt idx="876">
                  <c:v>0</c:v>
                </c:pt>
                <c:pt idx="877">
                  <c:v>0</c:v>
                </c:pt>
                <c:pt idx="878">
                  <c:v>80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80</c:v>
                </c:pt>
                <c:pt idx="883">
                  <c:v>0</c:v>
                </c:pt>
                <c:pt idx="884">
                  <c:v>0</c:v>
                </c:pt>
                <c:pt idx="885">
                  <c:v>80</c:v>
                </c:pt>
                <c:pt idx="886">
                  <c:v>0</c:v>
                </c:pt>
                <c:pt idx="887">
                  <c:v>0</c:v>
                </c:pt>
                <c:pt idx="888">
                  <c:v>80</c:v>
                </c:pt>
                <c:pt idx="889">
                  <c:v>80</c:v>
                </c:pt>
                <c:pt idx="890">
                  <c:v>80</c:v>
                </c:pt>
                <c:pt idx="891">
                  <c:v>80</c:v>
                </c:pt>
                <c:pt idx="892">
                  <c:v>80</c:v>
                </c:pt>
                <c:pt idx="893">
                  <c:v>80</c:v>
                </c:pt>
                <c:pt idx="894">
                  <c:v>76.666667000000004</c:v>
                </c:pt>
                <c:pt idx="895">
                  <c:v>76.666667000000004</c:v>
                </c:pt>
                <c:pt idx="896">
                  <c:v>76.666667000000004</c:v>
                </c:pt>
                <c:pt idx="897">
                  <c:v>76.666667000000004</c:v>
                </c:pt>
                <c:pt idx="898">
                  <c:v>76.666667000000004</c:v>
                </c:pt>
                <c:pt idx="899">
                  <c:v>76.666667000000004</c:v>
                </c:pt>
                <c:pt idx="900">
                  <c:v>76.666667000000004</c:v>
                </c:pt>
                <c:pt idx="901">
                  <c:v>76.666667000000004</c:v>
                </c:pt>
                <c:pt idx="902">
                  <c:v>80</c:v>
                </c:pt>
                <c:pt idx="903">
                  <c:v>80</c:v>
                </c:pt>
                <c:pt idx="904">
                  <c:v>80</c:v>
                </c:pt>
                <c:pt idx="905">
                  <c:v>80</c:v>
                </c:pt>
                <c:pt idx="906">
                  <c:v>0</c:v>
                </c:pt>
                <c:pt idx="907">
                  <c:v>0</c:v>
                </c:pt>
                <c:pt idx="908">
                  <c:v>83.333332999999996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86.666667000000004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90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90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90</c:v>
                </c:pt>
                <c:pt idx="925">
                  <c:v>90</c:v>
                </c:pt>
                <c:pt idx="926">
                  <c:v>0</c:v>
                </c:pt>
                <c:pt idx="927">
                  <c:v>90</c:v>
                </c:pt>
                <c:pt idx="928">
                  <c:v>86.666667000000004</c:v>
                </c:pt>
                <c:pt idx="929">
                  <c:v>86.666667000000004</c:v>
                </c:pt>
                <c:pt idx="930">
                  <c:v>83.333332999999996</c:v>
                </c:pt>
                <c:pt idx="931">
                  <c:v>83.333332999999996</c:v>
                </c:pt>
                <c:pt idx="932">
                  <c:v>83.333332999999996</c:v>
                </c:pt>
                <c:pt idx="933">
                  <c:v>80</c:v>
                </c:pt>
                <c:pt idx="934">
                  <c:v>80</c:v>
                </c:pt>
                <c:pt idx="935">
                  <c:v>76.666667000000004</c:v>
                </c:pt>
                <c:pt idx="936">
                  <c:v>73.333332999999996</c:v>
                </c:pt>
                <c:pt idx="937">
                  <c:v>70</c:v>
                </c:pt>
                <c:pt idx="938">
                  <c:v>66.666667000000004</c:v>
                </c:pt>
                <c:pt idx="939">
                  <c:v>66.666667000000004</c:v>
                </c:pt>
                <c:pt idx="940">
                  <c:v>63.333333000000003</c:v>
                </c:pt>
                <c:pt idx="941">
                  <c:v>60</c:v>
                </c:pt>
                <c:pt idx="942">
                  <c:v>56.666666999999997</c:v>
                </c:pt>
                <c:pt idx="943">
                  <c:v>56.666666999999997</c:v>
                </c:pt>
                <c:pt idx="944">
                  <c:v>56.666666999999997</c:v>
                </c:pt>
                <c:pt idx="945">
                  <c:v>56.666666999999997</c:v>
                </c:pt>
                <c:pt idx="946">
                  <c:v>53.333333000000003</c:v>
                </c:pt>
                <c:pt idx="947">
                  <c:v>50</c:v>
                </c:pt>
                <c:pt idx="948">
                  <c:v>46.666666999999997</c:v>
                </c:pt>
                <c:pt idx="949">
                  <c:v>43.333333000000003</c:v>
                </c:pt>
                <c:pt idx="950">
                  <c:v>46.666666999999997</c:v>
                </c:pt>
                <c:pt idx="951">
                  <c:v>46.666666999999997</c:v>
                </c:pt>
                <c:pt idx="952">
                  <c:v>46.666666999999997</c:v>
                </c:pt>
                <c:pt idx="953">
                  <c:v>43.333333000000003</c:v>
                </c:pt>
                <c:pt idx="954">
                  <c:v>40</c:v>
                </c:pt>
                <c:pt idx="955">
                  <c:v>36.666666999999997</c:v>
                </c:pt>
                <c:pt idx="956">
                  <c:v>36.666666999999997</c:v>
                </c:pt>
                <c:pt idx="957">
                  <c:v>33.333333000000003</c:v>
                </c:pt>
                <c:pt idx="958">
                  <c:v>33.333333000000003</c:v>
                </c:pt>
                <c:pt idx="959">
                  <c:v>36.666666999999997</c:v>
                </c:pt>
                <c:pt idx="960">
                  <c:v>36.666666999999997</c:v>
                </c:pt>
                <c:pt idx="961">
                  <c:v>33.333333000000003</c:v>
                </c:pt>
                <c:pt idx="962">
                  <c:v>33.333333000000003</c:v>
                </c:pt>
                <c:pt idx="963">
                  <c:v>36.666666999999997</c:v>
                </c:pt>
                <c:pt idx="964">
                  <c:v>36.666666999999997</c:v>
                </c:pt>
                <c:pt idx="965">
                  <c:v>36.666666999999997</c:v>
                </c:pt>
                <c:pt idx="966">
                  <c:v>36.666666999999997</c:v>
                </c:pt>
                <c:pt idx="967">
                  <c:v>40</c:v>
                </c:pt>
                <c:pt idx="968">
                  <c:v>43.333333000000003</c:v>
                </c:pt>
                <c:pt idx="969">
                  <c:v>46.666666999999997</c:v>
                </c:pt>
                <c:pt idx="970">
                  <c:v>46.666666999999997</c:v>
                </c:pt>
                <c:pt idx="971">
                  <c:v>50</c:v>
                </c:pt>
                <c:pt idx="972">
                  <c:v>53.333333000000003</c:v>
                </c:pt>
                <c:pt idx="973">
                  <c:v>53.333333000000003</c:v>
                </c:pt>
                <c:pt idx="974">
                  <c:v>53.333333000000003</c:v>
                </c:pt>
                <c:pt idx="975">
                  <c:v>53.333333000000003</c:v>
                </c:pt>
                <c:pt idx="976">
                  <c:v>56.666666999999997</c:v>
                </c:pt>
                <c:pt idx="977">
                  <c:v>60</c:v>
                </c:pt>
                <c:pt idx="978">
                  <c:v>63.333333000000003</c:v>
                </c:pt>
                <c:pt idx="979">
                  <c:v>66.666667000000004</c:v>
                </c:pt>
                <c:pt idx="980">
                  <c:v>63.333333000000003</c:v>
                </c:pt>
                <c:pt idx="981">
                  <c:v>0</c:v>
                </c:pt>
                <c:pt idx="982">
                  <c:v>63.333333000000003</c:v>
                </c:pt>
                <c:pt idx="983">
                  <c:v>63.333333000000003</c:v>
                </c:pt>
                <c:pt idx="984">
                  <c:v>0</c:v>
                </c:pt>
                <c:pt idx="985">
                  <c:v>66.666667000000004</c:v>
                </c:pt>
                <c:pt idx="986">
                  <c:v>0</c:v>
                </c:pt>
                <c:pt idx="987">
                  <c:v>70</c:v>
                </c:pt>
                <c:pt idx="988">
                  <c:v>73.333332999999996</c:v>
                </c:pt>
                <c:pt idx="989">
                  <c:v>0</c:v>
                </c:pt>
                <c:pt idx="990">
                  <c:v>73.333332999999996</c:v>
                </c:pt>
                <c:pt idx="991">
                  <c:v>76.666667000000004</c:v>
                </c:pt>
                <c:pt idx="992">
                  <c:v>76.666667000000004</c:v>
                </c:pt>
                <c:pt idx="993">
                  <c:v>73.333332999999996</c:v>
                </c:pt>
                <c:pt idx="994">
                  <c:v>73.333332999999996</c:v>
                </c:pt>
                <c:pt idx="995">
                  <c:v>76.666667000000004</c:v>
                </c:pt>
                <c:pt idx="996">
                  <c:v>76.666667000000004</c:v>
                </c:pt>
                <c:pt idx="997">
                  <c:v>73.333332999999996</c:v>
                </c:pt>
                <c:pt idx="998">
                  <c:v>73.333332999999996</c:v>
                </c:pt>
                <c:pt idx="999">
                  <c:v>76.666667000000004</c:v>
                </c:pt>
                <c:pt idx="1000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8C-4145-B131-92380F3611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Sheet1!$A$2:$A$1002</c:f>
              <c:numCache>
                <c:formatCode>General</c:formatCode>
                <c:ptCount val="1001"/>
              </c:numCache>
            </c:numRef>
          </c:cat>
          <c:val>
            <c:numRef>
              <c:f>Sheet1!$C$2:$C$1002</c:f>
              <c:numCache>
                <c:formatCode>General</c:formatCode>
                <c:ptCount val="1001"/>
                <c:pt idx="0">
                  <c:v>75.151120000000006</c:v>
                </c:pt>
                <c:pt idx="1">
                  <c:v>75.151120000000006</c:v>
                </c:pt>
                <c:pt idx="2">
                  <c:v>75.151120000000006</c:v>
                </c:pt>
                <c:pt idx="3">
                  <c:v>75.151120000000006</c:v>
                </c:pt>
                <c:pt idx="4">
                  <c:v>75.151120000000006</c:v>
                </c:pt>
                <c:pt idx="5">
                  <c:v>75.151120000000006</c:v>
                </c:pt>
                <c:pt idx="6">
                  <c:v>75.151120000000006</c:v>
                </c:pt>
                <c:pt idx="7">
                  <c:v>75.151120000000006</c:v>
                </c:pt>
                <c:pt idx="8">
                  <c:v>75.151120000000006</c:v>
                </c:pt>
                <c:pt idx="9">
                  <c:v>75.151120000000006</c:v>
                </c:pt>
                <c:pt idx="10">
                  <c:v>75.151120000000006</c:v>
                </c:pt>
                <c:pt idx="11">
                  <c:v>75.151120000000006</c:v>
                </c:pt>
                <c:pt idx="12">
                  <c:v>75.151120000000006</c:v>
                </c:pt>
                <c:pt idx="13">
                  <c:v>75.151120000000006</c:v>
                </c:pt>
                <c:pt idx="14">
                  <c:v>75.016660000000002</c:v>
                </c:pt>
                <c:pt idx="15">
                  <c:v>75.016660000000002</c:v>
                </c:pt>
                <c:pt idx="16">
                  <c:v>75.016660000000002</c:v>
                </c:pt>
                <c:pt idx="17">
                  <c:v>75.016660000000002</c:v>
                </c:pt>
                <c:pt idx="18">
                  <c:v>75.016660000000002</c:v>
                </c:pt>
                <c:pt idx="19">
                  <c:v>75.016660000000002</c:v>
                </c:pt>
                <c:pt idx="20">
                  <c:v>75.016660000000002</c:v>
                </c:pt>
                <c:pt idx="21">
                  <c:v>75.016660000000002</c:v>
                </c:pt>
                <c:pt idx="22">
                  <c:v>75.006500000000003</c:v>
                </c:pt>
                <c:pt idx="23">
                  <c:v>75.006500000000003</c:v>
                </c:pt>
                <c:pt idx="24">
                  <c:v>74.882199999999997</c:v>
                </c:pt>
                <c:pt idx="25">
                  <c:v>74.882199999999997</c:v>
                </c:pt>
                <c:pt idx="26">
                  <c:v>74.882199999999997</c:v>
                </c:pt>
                <c:pt idx="27">
                  <c:v>75.006500000000003</c:v>
                </c:pt>
                <c:pt idx="28">
                  <c:v>75.006500000000003</c:v>
                </c:pt>
                <c:pt idx="29">
                  <c:v>74.882199999999997</c:v>
                </c:pt>
                <c:pt idx="30">
                  <c:v>74.882199999999997</c:v>
                </c:pt>
                <c:pt idx="31">
                  <c:v>74.882199999999997</c:v>
                </c:pt>
                <c:pt idx="32">
                  <c:v>75.006500000000003</c:v>
                </c:pt>
                <c:pt idx="33">
                  <c:v>75.006500000000003</c:v>
                </c:pt>
                <c:pt idx="34">
                  <c:v>74.882199999999997</c:v>
                </c:pt>
                <c:pt idx="35">
                  <c:v>74.882199999999997</c:v>
                </c:pt>
                <c:pt idx="36">
                  <c:v>74.882199999999997</c:v>
                </c:pt>
                <c:pt idx="37">
                  <c:v>75.006500000000003</c:v>
                </c:pt>
                <c:pt idx="38">
                  <c:v>75.006500000000003</c:v>
                </c:pt>
                <c:pt idx="39">
                  <c:v>74.882199999999997</c:v>
                </c:pt>
                <c:pt idx="40">
                  <c:v>74.882199999999997</c:v>
                </c:pt>
                <c:pt idx="41">
                  <c:v>74.882199999999997</c:v>
                </c:pt>
                <c:pt idx="42">
                  <c:v>75.006500000000003</c:v>
                </c:pt>
                <c:pt idx="43">
                  <c:v>75.006500000000003</c:v>
                </c:pt>
                <c:pt idx="44">
                  <c:v>74.882199999999997</c:v>
                </c:pt>
                <c:pt idx="45">
                  <c:v>74.882199999999997</c:v>
                </c:pt>
                <c:pt idx="46">
                  <c:v>74.882199999999997</c:v>
                </c:pt>
                <c:pt idx="47">
                  <c:v>74.871049999999997</c:v>
                </c:pt>
                <c:pt idx="48">
                  <c:v>74.871049999999997</c:v>
                </c:pt>
                <c:pt idx="49">
                  <c:v>74.747739999999993</c:v>
                </c:pt>
                <c:pt idx="50">
                  <c:v>74.747739999999993</c:v>
                </c:pt>
                <c:pt idx="51">
                  <c:v>74.747739999999993</c:v>
                </c:pt>
                <c:pt idx="52">
                  <c:v>74.871049999999997</c:v>
                </c:pt>
                <c:pt idx="53">
                  <c:v>74.871049999999997</c:v>
                </c:pt>
                <c:pt idx="54">
                  <c:v>74.747739999999993</c:v>
                </c:pt>
                <c:pt idx="55">
                  <c:v>74.747739999999993</c:v>
                </c:pt>
                <c:pt idx="56">
                  <c:v>74.747739999999993</c:v>
                </c:pt>
                <c:pt idx="57">
                  <c:v>74.747739999999993</c:v>
                </c:pt>
                <c:pt idx="58">
                  <c:v>74.747739999999993</c:v>
                </c:pt>
                <c:pt idx="59">
                  <c:v>74.747739999999993</c:v>
                </c:pt>
                <c:pt idx="60">
                  <c:v>74.747739999999993</c:v>
                </c:pt>
                <c:pt idx="61">
                  <c:v>74.747739999999993</c:v>
                </c:pt>
                <c:pt idx="62">
                  <c:v>74.871049999999997</c:v>
                </c:pt>
                <c:pt idx="63">
                  <c:v>74.871049999999997</c:v>
                </c:pt>
                <c:pt idx="64">
                  <c:v>74.613280000000003</c:v>
                </c:pt>
                <c:pt idx="65">
                  <c:v>74.613280000000003</c:v>
                </c:pt>
                <c:pt idx="66">
                  <c:v>74.613280000000003</c:v>
                </c:pt>
                <c:pt idx="67">
                  <c:v>74.735596000000001</c:v>
                </c:pt>
                <c:pt idx="68">
                  <c:v>74.735596000000001</c:v>
                </c:pt>
                <c:pt idx="69">
                  <c:v>74.613280000000003</c:v>
                </c:pt>
                <c:pt idx="70">
                  <c:v>74.613280000000003</c:v>
                </c:pt>
                <c:pt idx="71">
                  <c:v>74.613280000000003</c:v>
                </c:pt>
                <c:pt idx="72">
                  <c:v>74.735596000000001</c:v>
                </c:pt>
                <c:pt idx="73">
                  <c:v>74.735596000000001</c:v>
                </c:pt>
                <c:pt idx="74">
                  <c:v>74.357489999999999</c:v>
                </c:pt>
                <c:pt idx="75">
                  <c:v>74.357489999999999</c:v>
                </c:pt>
                <c:pt idx="76">
                  <c:v>74.357489999999999</c:v>
                </c:pt>
                <c:pt idx="77">
                  <c:v>74.600149999999999</c:v>
                </c:pt>
                <c:pt idx="78">
                  <c:v>74.600149999999999</c:v>
                </c:pt>
                <c:pt idx="79">
                  <c:v>74.478819999999999</c:v>
                </c:pt>
                <c:pt idx="80">
                  <c:v>74.478819999999999</c:v>
                </c:pt>
                <c:pt idx="81">
                  <c:v>74.478819999999999</c:v>
                </c:pt>
                <c:pt idx="82">
                  <c:v>74.600149999999999</c:v>
                </c:pt>
                <c:pt idx="83">
                  <c:v>74.600149999999999</c:v>
                </c:pt>
                <c:pt idx="84">
                  <c:v>74.478819999999999</c:v>
                </c:pt>
                <c:pt idx="85">
                  <c:v>74.478819999999999</c:v>
                </c:pt>
                <c:pt idx="86">
                  <c:v>74.478819999999999</c:v>
                </c:pt>
                <c:pt idx="87">
                  <c:v>74.600149999999999</c:v>
                </c:pt>
                <c:pt idx="88">
                  <c:v>74.600149999999999</c:v>
                </c:pt>
                <c:pt idx="89">
                  <c:v>74.344359999999995</c:v>
                </c:pt>
                <c:pt idx="90">
                  <c:v>74.344359999999995</c:v>
                </c:pt>
                <c:pt idx="91">
                  <c:v>74.344359999999995</c:v>
                </c:pt>
                <c:pt idx="92">
                  <c:v>74.464699999999993</c:v>
                </c:pt>
                <c:pt idx="93">
                  <c:v>74.464699999999993</c:v>
                </c:pt>
                <c:pt idx="94">
                  <c:v>74.344359999999995</c:v>
                </c:pt>
                <c:pt idx="95">
                  <c:v>74.344359999999995</c:v>
                </c:pt>
                <c:pt idx="96">
                  <c:v>74.344359999999995</c:v>
                </c:pt>
                <c:pt idx="97">
                  <c:v>74.464699999999993</c:v>
                </c:pt>
                <c:pt idx="98">
                  <c:v>74.464699999999993</c:v>
                </c:pt>
                <c:pt idx="99">
                  <c:v>74.344359999999995</c:v>
                </c:pt>
                <c:pt idx="100">
                  <c:v>74.344359999999995</c:v>
                </c:pt>
                <c:pt idx="101">
                  <c:v>74.344359999999995</c:v>
                </c:pt>
                <c:pt idx="102">
                  <c:v>74.464699999999993</c:v>
                </c:pt>
                <c:pt idx="103">
                  <c:v>74.464699999999993</c:v>
                </c:pt>
                <c:pt idx="104">
                  <c:v>74.464699999999993</c:v>
                </c:pt>
                <c:pt idx="105">
                  <c:v>74.464699999999993</c:v>
                </c:pt>
                <c:pt idx="106">
                  <c:v>74.464699999999993</c:v>
                </c:pt>
                <c:pt idx="107">
                  <c:v>74.464699999999993</c:v>
                </c:pt>
                <c:pt idx="108">
                  <c:v>74.464699999999993</c:v>
                </c:pt>
                <c:pt idx="109">
                  <c:v>74.464699999999993</c:v>
                </c:pt>
                <c:pt idx="110">
                  <c:v>74.464699999999993</c:v>
                </c:pt>
                <c:pt idx="111">
                  <c:v>74.464699999999993</c:v>
                </c:pt>
                <c:pt idx="112">
                  <c:v>74.585040000000006</c:v>
                </c:pt>
                <c:pt idx="113">
                  <c:v>74.585040000000006</c:v>
                </c:pt>
                <c:pt idx="114">
                  <c:v>74.464699999999993</c:v>
                </c:pt>
                <c:pt idx="115">
                  <c:v>74.464699999999993</c:v>
                </c:pt>
                <c:pt idx="116">
                  <c:v>74.464699999999993</c:v>
                </c:pt>
                <c:pt idx="117">
                  <c:v>74.585040000000006</c:v>
                </c:pt>
                <c:pt idx="118">
                  <c:v>74.585040000000006</c:v>
                </c:pt>
                <c:pt idx="119">
                  <c:v>74.464699999999993</c:v>
                </c:pt>
                <c:pt idx="120">
                  <c:v>74.464699999999993</c:v>
                </c:pt>
                <c:pt idx="121">
                  <c:v>74.464699999999993</c:v>
                </c:pt>
                <c:pt idx="122">
                  <c:v>74.585040000000006</c:v>
                </c:pt>
                <c:pt idx="123">
                  <c:v>74.585040000000006</c:v>
                </c:pt>
                <c:pt idx="124">
                  <c:v>74.464699999999993</c:v>
                </c:pt>
                <c:pt idx="125">
                  <c:v>74.464699999999993</c:v>
                </c:pt>
                <c:pt idx="126">
                  <c:v>74.464699999999993</c:v>
                </c:pt>
                <c:pt idx="127">
                  <c:v>74.585040000000006</c:v>
                </c:pt>
                <c:pt idx="128">
                  <c:v>74.585040000000006</c:v>
                </c:pt>
                <c:pt idx="129">
                  <c:v>74.464699999999993</c:v>
                </c:pt>
                <c:pt idx="130">
                  <c:v>74.464699999999993</c:v>
                </c:pt>
                <c:pt idx="131">
                  <c:v>74.464699999999993</c:v>
                </c:pt>
                <c:pt idx="132">
                  <c:v>74.585040000000006</c:v>
                </c:pt>
                <c:pt idx="133">
                  <c:v>74.585040000000006</c:v>
                </c:pt>
                <c:pt idx="134">
                  <c:v>74.464699999999993</c:v>
                </c:pt>
                <c:pt idx="135">
                  <c:v>74.464699999999993</c:v>
                </c:pt>
                <c:pt idx="136">
                  <c:v>74.464699999999993</c:v>
                </c:pt>
                <c:pt idx="137">
                  <c:v>74.585040000000006</c:v>
                </c:pt>
                <c:pt idx="138">
                  <c:v>74.585040000000006</c:v>
                </c:pt>
                <c:pt idx="139">
                  <c:v>74.464699999999993</c:v>
                </c:pt>
                <c:pt idx="140">
                  <c:v>74.464699999999993</c:v>
                </c:pt>
                <c:pt idx="141">
                  <c:v>74.464699999999993</c:v>
                </c:pt>
                <c:pt idx="142">
                  <c:v>74.585040000000006</c:v>
                </c:pt>
                <c:pt idx="143">
                  <c:v>74.585040000000006</c:v>
                </c:pt>
                <c:pt idx="144">
                  <c:v>74.600149999999999</c:v>
                </c:pt>
                <c:pt idx="145">
                  <c:v>74.600149999999999</c:v>
                </c:pt>
                <c:pt idx="146">
                  <c:v>74.600149999999999</c:v>
                </c:pt>
                <c:pt idx="147">
                  <c:v>74.72148</c:v>
                </c:pt>
                <c:pt idx="148">
                  <c:v>74.72148</c:v>
                </c:pt>
                <c:pt idx="149">
                  <c:v>74.600149999999999</c:v>
                </c:pt>
                <c:pt idx="150">
                  <c:v>74.600149999999999</c:v>
                </c:pt>
                <c:pt idx="151">
                  <c:v>74.600149999999999</c:v>
                </c:pt>
                <c:pt idx="152">
                  <c:v>74.72148</c:v>
                </c:pt>
                <c:pt idx="153">
                  <c:v>74.72148</c:v>
                </c:pt>
                <c:pt idx="154">
                  <c:v>74.600149999999999</c:v>
                </c:pt>
                <c:pt idx="155">
                  <c:v>74.600149999999999</c:v>
                </c:pt>
                <c:pt idx="156">
                  <c:v>74.600149999999999</c:v>
                </c:pt>
                <c:pt idx="157">
                  <c:v>74.72148</c:v>
                </c:pt>
                <c:pt idx="158">
                  <c:v>74.72148</c:v>
                </c:pt>
                <c:pt idx="159">
                  <c:v>74.600149999999999</c:v>
                </c:pt>
                <c:pt idx="160">
                  <c:v>74.600149999999999</c:v>
                </c:pt>
                <c:pt idx="161">
                  <c:v>74.600149999999999</c:v>
                </c:pt>
                <c:pt idx="162">
                  <c:v>74.857919999999993</c:v>
                </c:pt>
                <c:pt idx="163">
                  <c:v>74.857919999999993</c:v>
                </c:pt>
                <c:pt idx="164">
                  <c:v>74.735596000000001</c:v>
                </c:pt>
                <c:pt idx="165">
                  <c:v>74.735596000000001</c:v>
                </c:pt>
                <c:pt idx="166">
                  <c:v>74.735596000000001</c:v>
                </c:pt>
                <c:pt idx="167">
                  <c:v>74.857919999999993</c:v>
                </c:pt>
                <c:pt idx="168">
                  <c:v>74.857919999999993</c:v>
                </c:pt>
                <c:pt idx="169">
                  <c:v>74.735596000000001</c:v>
                </c:pt>
                <c:pt idx="170">
                  <c:v>74.735596000000001</c:v>
                </c:pt>
                <c:pt idx="171">
                  <c:v>74.735596000000001</c:v>
                </c:pt>
                <c:pt idx="172">
                  <c:v>74.857919999999993</c:v>
                </c:pt>
                <c:pt idx="173">
                  <c:v>74.857919999999993</c:v>
                </c:pt>
                <c:pt idx="174">
                  <c:v>74.871049999999997</c:v>
                </c:pt>
                <c:pt idx="175">
                  <c:v>74.871049999999997</c:v>
                </c:pt>
                <c:pt idx="176">
                  <c:v>74.871049999999997</c:v>
                </c:pt>
                <c:pt idx="177">
                  <c:v>74.994354000000001</c:v>
                </c:pt>
                <c:pt idx="178">
                  <c:v>74.994354000000001</c:v>
                </c:pt>
                <c:pt idx="179">
                  <c:v>74.871049999999997</c:v>
                </c:pt>
                <c:pt idx="180">
                  <c:v>74.871049999999997</c:v>
                </c:pt>
                <c:pt idx="181">
                  <c:v>74.871049999999997</c:v>
                </c:pt>
                <c:pt idx="182">
                  <c:v>74.994354000000001</c:v>
                </c:pt>
                <c:pt idx="183">
                  <c:v>74.994354000000001</c:v>
                </c:pt>
                <c:pt idx="184">
                  <c:v>74.871049999999997</c:v>
                </c:pt>
                <c:pt idx="185">
                  <c:v>74.871049999999997</c:v>
                </c:pt>
                <c:pt idx="186">
                  <c:v>74.871049999999997</c:v>
                </c:pt>
                <c:pt idx="187">
                  <c:v>74.994354000000001</c:v>
                </c:pt>
                <c:pt idx="188">
                  <c:v>74.994354000000001</c:v>
                </c:pt>
                <c:pt idx="189">
                  <c:v>74.871049999999997</c:v>
                </c:pt>
                <c:pt idx="190">
                  <c:v>74.871049999999997</c:v>
                </c:pt>
                <c:pt idx="191">
                  <c:v>74.871049999999997</c:v>
                </c:pt>
                <c:pt idx="192">
                  <c:v>74.994354000000001</c:v>
                </c:pt>
                <c:pt idx="193">
                  <c:v>74.994354000000001</c:v>
                </c:pt>
                <c:pt idx="194">
                  <c:v>75.006500000000003</c:v>
                </c:pt>
                <c:pt idx="195">
                  <c:v>75.006500000000003</c:v>
                </c:pt>
                <c:pt idx="196">
                  <c:v>75.006500000000003</c:v>
                </c:pt>
                <c:pt idx="197">
                  <c:v>75.006500000000003</c:v>
                </c:pt>
                <c:pt idx="198">
                  <c:v>75.006500000000003</c:v>
                </c:pt>
                <c:pt idx="199">
                  <c:v>75.006500000000003</c:v>
                </c:pt>
                <c:pt idx="200">
                  <c:v>75.006500000000003</c:v>
                </c:pt>
                <c:pt idx="201">
                  <c:v>75.006500000000003</c:v>
                </c:pt>
                <c:pt idx="202">
                  <c:v>75.006500000000003</c:v>
                </c:pt>
                <c:pt idx="203">
                  <c:v>75.006500000000003</c:v>
                </c:pt>
                <c:pt idx="204">
                  <c:v>75.006500000000003</c:v>
                </c:pt>
                <c:pt idx="205">
                  <c:v>75.006500000000003</c:v>
                </c:pt>
                <c:pt idx="206">
                  <c:v>75.006500000000003</c:v>
                </c:pt>
                <c:pt idx="207">
                  <c:v>75.006500000000003</c:v>
                </c:pt>
                <c:pt idx="208">
                  <c:v>75.006500000000003</c:v>
                </c:pt>
                <c:pt idx="209">
                  <c:v>75.006500000000003</c:v>
                </c:pt>
                <c:pt idx="210">
                  <c:v>75.006500000000003</c:v>
                </c:pt>
                <c:pt idx="211">
                  <c:v>75.006500000000003</c:v>
                </c:pt>
                <c:pt idx="212">
                  <c:v>75.006500000000003</c:v>
                </c:pt>
                <c:pt idx="213">
                  <c:v>75.006500000000003</c:v>
                </c:pt>
                <c:pt idx="214">
                  <c:v>75.006500000000003</c:v>
                </c:pt>
                <c:pt idx="215">
                  <c:v>75.006500000000003</c:v>
                </c:pt>
                <c:pt idx="216">
                  <c:v>75.006500000000003</c:v>
                </c:pt>
                <c:pt idx="217">
                  <c:v>75.267240000000001</c:v>
                </c:pt>
                <c:pt idx="218">
                  <c:v>75.267240000000001</c:v>
                </c:pt>
                <c:pt idx="219">
                  <c:v>75.141949999999994</c:v>
                </c:pt>
                <c:pt idx="220">
                  <c:v>75.141949999999994</c:v>
                </c:pt>
                <c:pt idx="221">
                  <c:v>75.141949999999994</c:v>
                </c:pt>
                <c:pt idx="222">
                  <c:v>75.267240000000001</c:v>
                </c:pt>
                <c:pt idx="223">
                  <c:v>75.267240000000001</c:v>
                </c:pt>
                <c:pt idx="224">
                  <c:v>75.141949999999994</c:v>
                </c:pt>
                <c:pt idx="225">
                  <c:v>75.141949999999994</c:v>
                </c:pt>
                <c:pt idx="226">
                  <c:v>75.141949999999994</c:v>
                </c:pt>
                <c:pt idx="227">
                  <c:v>75.267240000000001</c:v>
                </c:pt>
                <c:pt idx="228">
                  <c:v>75.267240000000001</c:v>
                </c:pt>
                <c:pt idx="229">
                  <c:v>75.277405000000002</c:v>
                </c:pt>
                <c:pt idx="230">
                  <c:v>75.277405000000002</c:v>
                </c:pt>
                <c:pt idx="231">
                  <c:v>75.277405000000002</c:v>
                </c:pt>
                <c:pt idx="232">
                  <c:v>75.403679999999994</c:v>
                </c:pt>
                <c:pt idx="233">
                  <c:v>75.403679999999994</c:v>
                </c:pt>
                <c:pt idx="234">
                  <c:v>75.277405000000002</c:v>
                </c:pt>
                <c:pt idx="235">
                  <c:v>75.277405000000002</c:v>
                </c:pt>
                <c:pt idx="236">
                  <c:v>75.277405000000002</c:v>
                </c:pt>
                <c:pt idx="237">
                  <c:v>75.403679999999994</c:v>
                </c:pt>
                <c:pt idx="238">
                  <c:v>75.403679999999994</c:v>
                </c:pt>
                <c:pt idx="239">
                  <c:v>75.277405000000002</c:v>
                </c:pt>
                <c:pt idx="240">
                  <c:v>75.277405000000002</c:v>
                </c:pt>
                <c:pt idx="241">
                  <c:v>75.277405000000002</c:v>
                </c:pt>
                <c:pt idx="242">
                  <c:v>75.403679999999994</c:v>
                </c:pt>
                <c:pt idx="243">
                  <c:v>75.403679999999994</c:v>
                </c:pt>
                <c:pt idx="244">
                  <c:v>75.277405000000002</c:v>
                </c:pt>
                <c:pt idx="245">
                  <c:v>75.277405000000002</c:v>
                </c:pt>
                <c:pt idx="246">
                  <c:v>75.277405000000002</c:v>
                </c:pt>
                <c:pt idx="247">
                  <c:v>75.277405000000002</c:v>
                </c:pt>
                <c:pt idx="248">
                  <c:v>75.277405000000002</c:v>
                </c:pt>
                <c:pt idx="249">
                  <c:v>75.277405000000002</c:v>
                </c:pt>
                <c:pt idx="250">
                  <c:v>75.277405000000002</c:v>
                </c:pt>
                <c:pt idx="251">
                  <c:v>75.277405000000002</c:v>
                </c:pt>
                <c:pt idx="252">
                  <c:v>75.412850000000006</c:v>
                </c:pt>
                <c:pt idx="253">
                  <c:v>75.412850000000006</c:v>
                </c:pt>
                <c:pt idx="254">
                  <c:v>75.151120000000006</c:v>
                </c:pt>
                <c:pt idx="255">
                  <c:v>75.151120000000006</c:v>
                </c:pt>
                <c:pt idx="256">
                  <c:v>75.151120000000006</c:v>
                </c:pt>
                <c:pt idx="257">
                  <c:v>75.412850000000006</c:v>
                </c:pt>
                <c:pt idx="258">
                  <c:v>75.412850000000006</c:v>
                </c:pt>
                <c:pt idx="259">
                  <c:v>75.151120000000006</c:v>
                </c:pt>
                <c:pt idx="260">
                  <c:v>75.151120000000006</c:v>
                </c:pt>
                <c:pt idx="261">
                  <c:v>75.151120000000006</c:v>
                </c:pt>
                <c:pt idx="262">
                  <c:v>75.412850000000006</c:v>
                </c:pt>
                <c:pt idx="263">
                  <c:v>75.412850000000006</c:v>
                </c:pt>
                <c:pt idx="264">
                  <c:v>75.285576000000006</c:v>
                </c:pt>
                <c:pt idx="265">
                  <c:v>75.285576000000006</c:v>
                </c:pt>
                <c:pt idx="266">
                  <c:v>75.285576000000006</c:v>
                </c:pt>
                <c:pt idx="267">
                  <c:v>75.412850000000006</c:v>
                </c:pt>
                <c:pt idx="268">
                  <c:v>75.412850000000006</c:v>
                </c:pt>
                <c:pt idx="269">
                  <c:v>75.285576000000006</c:v>
                </c:pt>
                <c:pt idx="270">
                  <c:v>75.285576000000006</c:v>
                </c:pt>
                <c:pt idx="271">
                  <c:v>75.285576000000006</c:v>
                </c:pt>
                <c:pt idx="272">
                  <c:v>75.412850000000006</c:v>
                </c:pt>
                <c:pt idx="273">
                  <c:v>75.412850000000006</c:v>
                </c:pt>
                <c:pt idx="274">
                  <c:v>75.285576000000006</c:v>
                </c:pt>
                <c:pt idx="275">
                  <c:v>75.285576000000006</c:v>
                </c:pt>
                <c:pt idx="276">
                  <c:v>75.285576000000006</c:v>
                </c:pt>
                <c:pt idx="277">
                  <c:v>75.412850000000006</c:v>
                </c:pt>
                <c:pt idx="278">
                  <c:v>75.412850000000006</c:v>
                </c:pt>
                <c:pt idx="279">
                  <c:v>75.285576000000006</c:v>
                </c:pt>
                <c:pt idx="280">
                  <c:v>75.285576000000006</c:v>
                </c:pt>
                <c:pt idx="281">
                  <c:v>75.285576000000006</c:v>
                </c:pt>
                <c:pt idx="282">
                  <c:v>75.412850000000006</c:v>
                </c:pt>
                <c:pt idx="283">
                  <c:v>75.412850000000006</c:v>
                </c:pt>
                <c:pt idx="284">
                  <c:v>75.42004</c:v>
                </c:pt>
                <c:pt idx="285">
                  <c:v>75.42004</c:v>
                </c:pt>
                <c:pt idx="286">
                  <c:v>75.42004</c:v>
                </c:pt>
                <c:pt idx="287">
                  <c:v>75.412850000000006</c:v>
                </c:pt>
                <c:pt idx="288">
                  <c:v>75.412850000000006</c:v>
                </c:pt>
                <c:pt idx="289">
                  <c:v>75.42004</c:v>
                </c:pt>
                <c:pt idx="290">
                  <c:v>75.42004</c:v>
                </c:pt>
                <c:pt idx="291">
                  <c:v>75.42004</c:v>
                </c:pt>
                <c:pt idx="292">
                  <c:v>75.548299999999998</c:v>
                </c:pt>
                <c:pt idx="293">
                  <c:v>75.548299999999998</c:v>
                </c:pt>
                <c:pt idx="294">
                  <c:v>75.285576000000006</c:v>
                </c:pt>
                <c:pt idx="295">
                  <c:v>75.285576000000006</c:v>
                </c:pt>
                <c:pt idx="296">
                  <c:v>75.285576000000006</c:v>
                </c:pt>
                <c:pt idx="297">
                  <c:v>75.548299999999998</c:v>
                </c:pt>
                <c:pt idx="298">
                  <c:v>75.548299999999998</c:v>
                </c:pt>
                <c:pt idx="299">
                  <c:v>75.285576000000006</c:v>
                </c:pt>
                <c:pt idx="300">
                  <c:v>75.285576000000006</c:v>
                </c:pt>
                <c:pt idx="301">
                  <c:v>75.285576000000006</c:v>
                </c:pt>
                <c:pt idx="302">
                  <c:v>75.548299999999998</c:v>
                </c:pt>
                <c:pt idx="303">
                  <c:v>75.548299999999998</c:v>
                </c:pt>
                <c:pt idx="304">
                  <c:v>75.42004</c:v>
                </c:pt>
                <c:pt idx="305">
                  <c:v>75.42004</c:v>
                </c:pt>
                <c:pt idx="306">
                  <c:v>75.42004</c:v>
                </c:pt>
                <c:pt idx="307">
                  <c:v>75.548299999999998</c:v>
                </c:pt>
                <c:pt idx="308">
                  <c:v>75.548299999999998</c:v>
                </c:pt>
                <c:pt idx="309">
                  <c:v>75.42004</c:v>
                </c:pt>
                <c:pt idx="310">
                  <c:v>75.42004</c:v>
                </c:pt>
                <c:pt idx="311">
                  <c:v>75.42004</c:v>
                </c:pt>
                <c:pt idx="312">
                  <c:v>75.548299999999998</c:v>
                </c:pt>
                <c:pt idx="313">
                  <c:v>75.548299999999998</c:v>
                </c:pt>
                <c:pt idx="314">
                  <c:v>75.42004</c:v>
                </c:pt>
                <c:pt idx="315">
                  <c:v>75.42004</c:v>
                </c:pt>
                <c:pt idx="316">
                  <c:v>75.42004</c:v>
                </c:pt>
                <c:pt idx="317">
                  <c:v>75.548299999999998</c:v>
                </c:pt>
                <c:pt idx="318">
                  <c:v>75.548299999999998</c:v>
                </c:pt>
                <c:pt idx="319">
                  <c:v>75.42004</c:v>
                </c:pt>
                <c:pt idx="320">
                  <c:v>75.42004</c:v>
                </c:pt>
                <c:pt idx="321">
                  <c:v>75.42004</c:v>
                </c:pt>
                <c:pt idx="322">
                  <c:v>75.548299999999998</c:v>
                </c:pt>
                <c:pt idx="323">
                  <c:v>75.548299999999998</c:v>
                </c:pt>
                <c:pt idx="324">
                  <c:v>75.42004</c:v>
                </c:pt>
                <c:pt idx="325">
                  <c:v>75.42004</c:v>
                </c:pt>
                <c:pt idx="326">
                  <c:v>75.42004</c:v>
                </c:pt>
                <c:pt idx="327">
                  <c:v>75.548299999999998</c:v>
                </c:pt>
                <c:pt idx="328">
                  <c:v>75.548299999999998</c:v>
                </c:pt>
                <c:pt idx="329">
                  <c:v>75.42004</c:v>
                </c:pt>
                <c:pt idx="330">
                  <c:v>75.42004</c:v>
                </c:pt>
                <c:pt idx="331">
                  <c:v>75.42004</c:v>
                </c:pt>
                <c:pt idx="332">
                  <c:v>75.42004</c:v>
                </c:pt>
                <c:pt idx="333">
                  <c:v>75.42004</c:v>
                </c:pt>
                <c:pt idx="334">
                  <c:v>75.291780000000003</c:v>
                </c:pt>
                <c:pt idx="335">
                  <c:v>75.291780000000003</c:v>
                </c:pt>
                <c:pt idx="336">
                  <c:v>75.291780000000003</c:v>
                </c:pt>
                <c:pt idx="337">
                  <c:v>75.42004</c:v>
                </c:pt>
                <c:pt idx="338">
                  <c:v>75.42004</c:v>
                </c:pt>
                <c:pt idx="339">
                  <c:v>75.15831</c:v>
                </c:pt>
                <c:pt idx="340">
                  <c:v>75.15831</c:v>
                </c:pt>
                <c:pt idx="341">
                  <c:v>75.15831</c:v>
                </c:pt>
                <c:pt idx="342">
                  <c:v>75.285576000000006</c:v>
                </c:pt>
                <c:pt idx="343">
                  <c:v>75.285576000000006</c:v>
                </c:pt>
                <c:pt idx="344">
                  <c:v>75.42004</c:v>
                </c:pt>
                <c:pt idx="345">
                  <c:v>75.42004</c:v>
                </c:pt>
                <c:pt idx="346">
                  <c:v>75.42004</c:v>
                </c:pt>
                <c:pt idx="347">
                  <c:v>75.285576000000006</c:v>
                </c:pt>
                <c:pt idx="348">
                  <c:v>75.285576000000006</c:v>
                </c:pt>
                <c:pt idx="349">
                  <c:v>75.285576000000006</c:v>
                </c:pt>
                <c:pt idx="350">
                  <c:v>75.285576000000006</c:v>
                </c:pt>
                <c:pt idx="351">
                  <c:v>75.285576000000006</c:v>
                </c:pt>
                <c:pt idx="352">
                  <c:v>75.285576000000006</c:v>
                </c:pt>
                <c:pt idx="353">
                  <c:v>75.285576000000006</c:v>
                </c:pt>
                <c:pt idx="354">
                  <c:v>75.15831</c:v>
                </c:pt>
                <c:pt idx="355">
                  <c:v>75.15831</c:v>
                </c:pt>
                <c:pt idx="356">
                  <c:v>75.15831</c:v>
                </c:pt>
                <c:pt idx="357">
                  <c:v>75.285576000000006</c:v>
                </c:pt>
                <c:pt idx="358">
                  <c:v>75.285576000000006</c:v>
                </c:pt>
                <c:pt idx="359">
                  <c:v>75.15831</c:v>
                </c:pt>
                <c:pt idx="360">
                  <c:v>75.15831</c:v>
                </c:pt>
                <c:pt idx="361">
                  <c:v>75.15831</c:v>
                </c:pt>
                <c:pt idx="362">
                  <c:v>75.285576000000006</c:v>
                </c:pt>
                <c:pt idx="363">
                  <c:v>75.285576000000006</c:v>
                </c:pt>
                <c:pt idx="364">
                  <c:v>75.15831</c:v>
                </c:pt>
                <c:pt idx="365">
                  <c:v>75.15831</c:v>
                </c:pt>
                <c:pt idx="366">
                  <c:v>75.15831</c:v>
                </c:pt>
                <c:pt idx="367">
                  <c:v>75.285576000000006</c:v>
                </c:pt>
                <c:pt idx="368">
                  <c:v>75.285576000000006</c:v>
                </c:pt>
                <c:pt idx="369">
                  <c:v>75.285576000000006</c:v>
                </c:pt>
                <c:pt idx="370">
                  <c:v>75.285576000000006</c:v>
                </c:pt>
                <c:pt idx="371">
                  <c:v>75.285576000000006</c:v>
                </c:pt>
                <c:pt idx="372">
                  <c:v>75.151120000000006</c:v>
                </c:pt>
                <c:pt idx="373">
                  <c:v>75.151120000000006</c:v>
                </c:pt>
                <c:pt idx="374">
                  <c:v>75.151120000000006</c:v>
                </c:pt>
                <c:pt idx="375">
                  <c:v>75.151120000000006</c:v>
                </c:pt>
                <c:pt idx="376">
                  <c:v>75.151120000000006</c:v>
                </c:pt>
                <c:pt idx="377">
                  <c:v>75.151120000000006</c:v>
                </c:pt>
                <c:pt idx="378">
                  <c:v>75.151120000000006</c:v>
                </c:pt>
                <c:pt idx="379">
                  <c:v>75.024839999999998</c:v>
                </c:pt>
                <c:pt idx="380">
                  <c:v>75.024839999999998</c:v>
                </c:pt>
                <c:pt idx="381">
                  <c:v>75.024839999999998</c:v>
                </c:pt>
                <c:pt idx="382">
                  <c:v>75.151120000000006</c:v>
                </c:pt>
                <c:pt idx="383">
                  <c:v>75.151120000000006</c:v>
                </c:pt>
                <c:pt idx="384">
                  <c:v>75.024839999999998</c:v>
                </c:pt>
                <c:pt idx="385">
                  <c:v>75.024839999999998</c:v>
                </c:pt>
                <c:pt idx="386">
                  <c:v>75.024839999999998</c:v>
                </c:pt>
                <c:pt idx="387">
                  <c:v>75.016660000000002</c:v>
                </c:pt>
                <c:pt idx="388">
                  <c:v>75.016660000000002</c:v>
                </c:pt>
                <c:pt idx="389">
                  <c:v>75.016660000000002</c:v>
                </c:pt>
                <c:pt idx="390">
                  <c:v>75.016660000000002</c:v>
                </c:pt>
                <c:pt idx="391">
                  <c:v>75.016660000000002</c:v>
                </c:pt>
                <c:pt idx="392">
                  <c:v>75.141949999999994</c:v>
                </c:pt>
                <c:pt idx="393">
                  <c:v>75.141949999999994</c:v>
                </c:pt>
                <c:pt idx="394">
                  <c:v>75.016660000000002</c:v>
                </c:pt>
                <c:pt idx="395">
                  <c:v>75.016660000000002</c:v>
                </c:pt>
                <c:pt idx="396">
                  <c:v>75.016660000000002</c:v>
                </c:pt>
                <c:pt idx="397">
                  <c:v>75.141949999999994</c:v>
                </c:pt>
                <c:pt idx="398">
                  <c:v>75.141949999999994</c:v>
                </c:pt>
                <c:pt idx="399">
                  <c:v>75.016660000000002</c:v>
                </c:pt>
                <c:pt idx="400">
                  <c:v>75.016660000000002</c:v>
                </c:pt>
                <c:pt idx="401">
                  <c:v>75.016660000000002</c:v>
                </c:pt>
                <c:pt idx="402">
                  <c:v>75.141949999999994</c:v>
                </c:pt>
                <c:pt idx="403">
                  <c:v>75.141949999999994</c:v>
                </c:pt>
                <c:pt idx="404">
                  <c:v>75.016660000000002</c:v>
                </c:pt>
                <c:pt idx="405">
                  <c:v>75.016660000000002</c:v>
                </c:pt>
                <c:pt idx="406">
                  <c:v>75.016660000000002</c:v>
                </c:pt>
                <c:pt idx="407">
                  <c:v>75.141949999999994</c:v>
                </c:pt>
                <c:pt idx="408">
                  <c:v>75.141949999999994</c:v>
                </c:pt>
                <c:pt idx="409">
                  <c:v>75.016660000000002</c:v>
                </c:pt>
                <c:pt idx="410">
                  <c:v>75.016660000000002</c:v>
                </c:pt>
                <c:pt idx="411">
                  <c:v>75.016660000000002</c:v>
                </c:pt>
                <c:pt idx="412">
                  <c:v>75.141949999999994</c:v>
                </c:pt>
                <c:pt idx="413">
                  <c:v>75.141949999999994</c:v>
                </c:pt>
                <c:pt idx="414">
                  <c:v>75.016660000000002</c:v>
                </c:pt>
                <c:pt idx="415">
                  <c:v>75.016660000000002</c:v>
                </c:pt>
                <c:pt idx="416">
                  <c:v>75.016660000000002</c:v>
                </c:pt>
                <c:pt idx="417">
                  <c:v>75.141949999999994</c:v>
                </c:pt>
                <c:pt idx="418">
                  <c:v>75.141949999999994</c:v>
                </c:pt>
                <c:pt idx="419">
                  <c:v>75.016660000000002</c:v>
                </c:pt>
                <c:pt idx="420">
                  <c:v>75.016660000000002</c:v>
                </c:pt>
                <c:pt idx="421">
                  <c:v>75.016660000000002</c:v>
                </c:pt>
                <c:pt idx="422">
                  <c:v>75.277405000000002</c:v>
                </c:pt>
                <c:pt idx="423">
                  <c:v>75.277405000000002</c:v>
                </c:pt>
                <c:pt idx="424">
                  <c:v>75.151120000000006</c:v>
                </c:pt>
                <c:pt idx="425">
                  <c:v>75.151120000000006</c:v>
                </c:pt>
                <c:pt idx="426">
                  <c:v>75.151120000000006</c:v>
                </c:pt>
                <c:pt idx="427">
                  <c:v>75.277405000000002</c:v>
                </c:pt>
                <c:pt idx="428">
                  <c:v>75.277405000000002</c:v>
                </c:pt>
                <c:pt idx="429">
                  <c:v>75.151120000000006</c:v>
                </c:pt>
                <c:pt idx="430">
                  <c:v>75.151120000000006</c:v>
                </c:pt>
                <c:pt idx="431">
                  <c:v>75.151120000000006</c:v>
                </c:pt>
                <c:pt idx="432">
                  <c:v>75.277405000000002</c:v>
                </c:pt>
                <c:pt idx="433">
                  <c:v>75.277405000000002</c:v>
                </c:pt>
                <c:pt idx="434">
                  <c:v>75.151120000000006</c:v>
                </c:pt>
                <c:pt idx="435">
                  <c:v>75.151120000000006</c:v>
                </c:pt>
                <c:pt idx="436">
                  <c:v>75.151120000000006</c:v>
                </c:pt>
                <c:pt idx="437">
                  <c:v>75.277405000000002</c:v>
                </c:pt>
                <c:pt idx="438">
                  <c:v>75.277405000000002</c:v>
                </c:pt>
                <c:pt idx="439">
                  <c:v>75.151120000000006</c:v>
                </c:pt>
                <c:pt idx="440">
                  <c:v>75.151120000000006</c:v>
                </c:pt>
                <c:pt idx="441">
                  <c:v>75.151120000000006</c:v>
                </c:pt>
                <c:pt idx="442">
                  <c:v>75.277405000000002</c:v>
                </c:pt>
                <c:pt idx="443">
                  <c:v>75.277405000000002</c:v>
                </c:pt>
                <c:pt idx="444">
                  <c:v>75.151120000000006</c:v>
                </c:pt>
                <c:pt idx="445">
                  <c:v>75.151120000000006</c:v>
                </c:pt>
                <c:pt idx="446">
                  <c:v>75.151120000000006</c:v>
                </c:pt>
                <c:pt idx="447">
                  <c:v>75.277405000000002</c:v>
                </c:pt>
                <c:pt idx="448">
                  <c:v>75.277405000000002</c:v>
                </c:pt>
                <c:pt idx="449">
                  <c:v>75.151120000000006</c:v>
                </c:pt>
                <c:pt idx="450">
                  <c:v>75.151120000000006</c:v>
                </c:pt>
                <c:pt idx="451">
                  <c:v>75.151120000000006</c:v>
                </c:pt>
                <c:pt idx="452">
                  <c:v>75.277405000000002</c:v>
                </c:pt>
                <c:pt idx="453">
                  <c:v>75.277405000000002</c:v>
                </c:pt>
                <c:pt idx="454">
                  <c:v>75.151120000000006</c:v>
                </c:pt>
                <c:pt idx="455">
                  <c:v>75.151120000000006</c:v>
                </c:pt>
                <c:pt idx="456">
                  <c:v>75.151120000000006</c:v>
                </c:pt>
                <c:pt idx="457">
                  <c:v>75.277405000000002</c:v>
                </c:pt>
                <c:pt idx="458">
                  <c:v>75.277405000000002</c:v>
                </c:pt>
                <c:pt idx="459">
                  <c:v>75.151120000000006</c:v>
                </c:pt>
                <c:pt idx="460">
                  <c:v>75.151120000000006</c:v>
                </c:pt>
                <c:pt idx="461">
                  <c:v>75.151120000000006</c:v>
                </c:pt>
                <c:pt idx="462">
                  <c:v>75.403679999999994</c:v>
                </c:pt>
                <c:pt idx="463">
                  <c:v>75.403679999999994</c:v>
                </c:pt>
                <c:pt idx="464">
                  <c:v>75.277405000000002</c:v>
                </c:pt>
                <c:pt idx="465">
                  <c:v>75.277405000000002</c:v>
                </c:pt>
                <c:pt idx="466">
                  <c:v>75.277405000000002</c:v>
                </c:pt>
                <c:pt idx="467">
                  <c:v>75.403679999999994</c:v>
                </c:pt>
                <c:pt idx="468">
                  <c:v>75.403679999999994</c:v>
                </c:pt>
                <c:pt idx="469">
                  <c:v>75.277405000000002</c:v>
                </c:pt>
                <c:pt idx="470">
                  <c:v>75.277405000000002</c:v>
                </c:pt>
                <c:pt idx="471">
                  <c:v>75.277405000000002</c:v>
                </c:pt>
                <c:pt idx="472">
                  <c:v>75.277405000000002</c:v>
                </c:pt>
                <c:pt idx="473">
                  <c:v>75.277405000000002</c:v>
                </c:pt>
                <c:pt idx="474">
                  <c:v>75.285576000000006</c:v>
                </c:pt>
                <c:pt idx="475">
                  <c:v>75.285576000000006</c:v>
                </c:pt>
                <c:pt idx="476">
                  <c:v>75.285576000000006</c:v>
                </c:pt>
                <c:pt idx="477">
                  <c:v>75.412850000000006</c:v>
                </c:pt>
                <c:pt idx="478">
                  <c:v>75.412850000000006</c:v>
                </c:pt>
                <c:pt idx="479">
                  <c:v>75.285576000000006</c:v>
                </c:pt>
                <c:pt idx="480">
                  <c:v>75.285576000000006</c:v>
                </c:pt>
                <c:pt idx="481">
                  <c:v>75.285576000000006</c:v>
                </c:pt>
                <c:pt idx="482">
                  <c:v>75.277405000000002</c:v>
                </c:pt>
                <c:pt idx="483">
                  <c:v>75.277405000000002</c:v>
                </c:pt>
                <c:pt idx="484">
                  <c:v>75.412850000000006</c:v>
                </c:pt>
                <c:pt idx="485">
                  <c:v>75.412850000000006</c:v>
                </c:pt>
                <c:pt idx="486">
                  <c:v>75.412850000000006</c:v>
                </c:pt>
                <c:pt idx="487">
                  <c:v>75.277405000000002</c:v>
                </c:pt>
                <c:pt idx="488">
                  <c:v>75.277405000000002</c:v>
                </c:pt>
                <c:pt idx="489">
                  <c:v>75.285576000000006</c:v>
                </c:pt>
                <c:pt idx="490">
                  <c:v>75.285576000000006</c:v>
                </c:pt>
                <c:pt idx="491">
                  <c:v>75.285576000000006</c:v>
                </c:pt>
                <c:pt idx="492">
                  <c:v>75.412850000000006</c:v>
                </c:pt>
                <c:pt idx="493">
                  <c:v>75.412850000000006</c:v>
                </c:pt>
                <c:pt idx="494">
                  <c:v>75.285576000000006</c:v>
                </c:pt>
                <c:pt idx="495">
                  <c:v>75.285576000000006</c:v>
                </c:pt>
                <c:pt idx="496">
                  <c:v>75.285576000000006</c:v>
                </c:pt>
                <c:pt idx="497">
                  <c:v>75.412850000000006</c:v>
                </c:pt>
                <c:pt idx="498">
                  <c:v>75.412850000000006</c:v>
                </c:pt>
                <c:pt idx="499">
                  <c:v>75.285576000000006</c:v>
                </c:pt>
                <c:pt idx="500">
                  <c:v>75.285576000000006</c:v>
                </c:pt>
                <c:pt idx="501">
                  <c:v>75.285576000000006</c:v>
                </c:pt>
                <c:pt idx="502">
                  <c:v>75.412850000000006</c:v>
                </c:pt>
                <c:pt idx="503">
                  <c:v>75.412850000000006</c:v>
                </c:pt>
                <c:pt idx="504">
                  <c:v>75.285576000000006</c:v>
                </c:pt>
                <c:pt idx="505">
                  <c:v>75.285576000000006</c:v>
                </c:pt>
                <c:pt idx="506">
                  <c:v>75.285576000000006</c:v>
                </c:pt>
                <c:pt idx="507">
                  <c:v>75.412850000000006</c:v>
                </c:pt>
                <c:pt idx="508">
                  <c:v>75.412850000000006</c:v>
                </c:pt>
                <c:pt idx="509">
                  <c:v>75.285576000000006</c:v>
                </c:pt>
                <c:pt idx="510">
                  <c:v>75.285576000000006</c:v>
                </c:pt>
                <c:pt idx="511">
                  <c:v>75.285576000000006</c:v>
                </c:pt>
                <c:pt idx="512">
                  <c:v>75.412850000000006</c:v>
                </c:pt>
                <c:pt idx="513">
                  <c:v>75.412850000000006</c:v>
                </c:pt>
                <c:pt idx="514">
                  <c:v>75.42004</c:v>
                </c:pt>
                <c:pt idx="515">
                  <c:v>75.42004</c:v>
                </c:pt>
                <c:pt idx="516">
                  <c:v>75.42004</c:v>
                </c:pt>
                <c:pt idx="517">
                  <c:v>75.548299999999998</c:v>
                </c:pt>
                <c:pt idx="518">
                  <c:v>75.548299999999998</c:v>
                </c:pt>
                <c:pt idx="519">
                  <c:v>75.412850000000006</c:v>
                </c:pt>
                <c:pt idx="520">
                  <c:v>75.412850000000006</c:v>
                </c:pt>
                <c:pt idx="521">
                  <c:v>75.412850000000006</c:v>
                </c:pt>
                <c:pt idx="522">
                  <c:v>75.412850000000006</c:v>
                </c:pt>
                <c:pt idx="523">
                  <c:v>75.412850000000006</c:v>
                </c:pt>
                <c:pt idx="524">
                  <c:v>75.548299999999998</c:v>
                </c:pt>
                <c:pt idx="525">
                  <c:v>75.548299999999998</c:v>
                </c:pt>
                <c:pt idx="526">
                  <c:v>75.548299999999998</c:v>
                </c:pt>
                <c:pt idx="527">
                  <c:v>75.412850000000006</c:v>
                </c:pt>
                <c:pt idx="528">
                  <c:v>75.412850000000006</c:v>
                </c:pt>
                <c:pt idx="529">
                  <c:v>75.412850000000006</c:v>
                </c:pt>
                <c:pt idx="530">
                  <c:v>75.412850000000006</c:v>
                </c:pt>
                <c:pt idx="531">
                  <c:v>75.412850000000006</c:v>
                </c:pt>
                <c:pt idx="532">
                  <c:v>75.548299999999998</c:v>
                </c:pt>
                <c:pt idx="533">
                  <c:v>75.548299999999998</c:v>
                </c:pt>
                <c:pt idx="534">
                  <c:v>75.42004</c:v>
                </c:pt>
                <c:pt idx="535">
                  <c:v>75.42004</c:v>
                </c:pt>
                <c:pt idx="536">
                  <c:v>75.42004</c:v>
                </c:pt>
                <c:pt idx="537">
                  <c:v>75.548299999999998</c:v>
                </c:pt>
                <c:pt idx="538">
                  <c:v>75.548299999999998</c:v>
                </c:pt>
                <c:pt idx="539">
                  <c:v>75.42004</c:v>
                </c:pt>
                <c:pt idx="540">
                  <c:v>75.42004</c:v>
                </c:pt>
                <c:pt idx="541">
                  <c:v>75.42004</c:v>
                </c:pt>
                <c:pt idx="542">
                  <c:v>75.548299999999998</c:v>
                </c:pt>
                <c:pt idx="543">
                  <c:v>75.548299999999998</c:v>
                </c:pt>
                <c:pt idx="544">
                  <c:v>75.42004</c:v>
                </c:pt>
                <c:pt idx="545">
                  <c:v>75.42004</c:v>
                </c:pt>
                <c:pt idx="546">
                  <c:v>75.42004</c:v>
                </c:pt>
                <c:pt idx="547">
                  <c:v>75.548299999999998</c:v>
                </c:pt>
                <c:pt idx="548">
                  <c:v>75.548299999999998</c:v>
                </c:pt>
                <c:pt idx="549">
                  <c:v>75.42004</c:v>
                </c:pt>
                <c:pt idx="550">
                  <c:v>75.42004</c:v>
                </c:pt>
                <c:pt idx="551">
                  <c:v>75.42004</c:v>
                </c:pt>
                <c:pt idx="552">
                  <c:v>75.548299999999998</c:v>
                </c:pt>
                <c:pt idx="553">
                  <c:v>75.548299999999998</c:v>
                </c:pt>
                <c:pt idx="554">
                  <c:v>75.554500000000004</c:v>
                </c:pt>
                <c:pt idx="555">
                  <c:v>75.554500000000004</c:v>
                </c:pt>
                <c:pt idx="556">
                  <c:v>75.554500000000004</c:v>
                </c:pt>
                <c:pt idx="557">
                  <c:v>75.548299999999998</c:v>
                </c:pt>
                <c:pt idx="558">
                  <c:v>75.548299999999998</c:v>
                </c:pt>
                <c:pt idx="559">
                  <c:v>75.42004</c:v>
                </c:pt>
                <c:pt idx="560">
                  <c:v>75.42004</c:v>
                </c:pt>
                <c:pt idx="561">
                  <c:v>75.42004</c:v>
                </c:pt>
                <c:pt idx="562">
                  <c:v>75.683750000000003</c:v>
                </c:pt>
                <c:pt idx="563">
                  <c:v>75.683750000000003</c:v>
                </c:pt>
                <c:pt idx="564">
                  <c:v>75.554500000000004</c:v>
                </c:pt>
                <c:pt idx="565">
                  <c:v>75.554500000000004</c:v>
                </c:pt>
                <c:pt idx="566">
                  <c:v>75.554500000000004</c:v>
                </c:pt>
                <c:pt idx="567">
                  <c:v>75.683750000000003</c:v>
                </c:pt>
                <c:pt idx="568">
                  <c:v>75.683750000000003</c:v>
                </c:pt>
                <c:pt idx="569">
                  <c:v>75.554500000000004</c:v>
                </c:pt>
                <c:pt idx="570">
                  <c:v>75.554500000000004</c:v>
                </c:pt>
                <c:pt idx="571">
                  <c:v>75.554500000000004</c:v>
                </c:pt>
                <c:pt idx="572">
                  <c:v>75.683750000000003</c:v>
                </c:pt>
                <c:pt idx="573">
                  <c:v>75.683750000000003</c:v>
                </c:pt>
                <c:pt idx="574">
                  <c:v>75.554500000000004</c:v>
                </c:pt>
                <c:pt idx="575">
                  <c:v>75.554500000000004</c:v>
                </c:pt>
                <c:pt idx="576">
                  <c:v>75.554500000000004</c:v>
                </c:pt>
                <c:pt idx="577">
                  <c:v>75.683750000000003</c:v>
                </c:pt>
                <c:pt idx="578">
                  <c:v>75.683750000000003</c:v>
                </c:pt>
                <c:pt idx="579">
                  <c:v>75.554500000000004</c:v>
                </c:pt>
                <c:pt idx="580">
                  <c:v>75.554500000000004</c:v>
                </c:pt>
                <c:pt idx="581">
                  <c:v>75.554500000000004</c:v>
                </c:pt>
                <c:pt idx="582">
                  <c:v>75.683750000000003</c:v>
                </c:pt>
                <c:pt idx="583">
                  <c:v>75.683750000000003</c:v>
                </c:pt>
                <c:pt idx="584">
                  <c:v>75.554500000000004</c:v>
                </c:pt>
                <c:pt idx="585">
                  <c:v>75.554500000000004</c:v>
                </c:pt>
                <c:pt idx="586">
                  <c:v>75.554500000000004</c:v>
                </c:pt>
                <c:pt idx="587">
                  <c:v>75.683750000000003</c:v>
                </c:pt>
                <c:pt idx="588">
                  <c:v>75.683750000000003</c:v>
                </c:pt>
                <c:pt idx="589">
                  <c:v>75.554500000000004</c:v>
                </c:pt>
                <c:pt idx="590">
                  <c:v>75.554500000000004</c:v>
                </c:pt>
                <c:pt idx="591">
                  <c:v>75.554500000000004</c:v>
                </c:pt>
                <c:pt idx="592">
                  <c:v>75.683750000000003</c:v>
                </c:pt>
                <c:pt idx="593">
                  <c:v>75.683750000000003</c:v>
                </c:pt>
                <c:pt idx="594">
                  <c:v>75.554500000000004</c:v>
                </c:pt>
                <c:pt idx="595">
                  <c:v>75.554500000000004</c:v>
                </c:pt>
                <c:pt idx="596">
                  <c:v>75.554500000000004</c:v>
                </c:pt>
                <c:pt idx="597">
                  <c:v>75.683750000000003</c:v>
                </c:pt>
                <c:pt idx="598">
                  <c:v>75.683750000000003</c:v>
                </c:pt>
                <c:pt idx="599">
                  <c:v>75.554500000000004</c:v>
                </c:pt>
                <c:pt idx="600">
                  <c:v>75.554500000000004</c:v>
                </c:pt>
                <c:pt idx="601">
                  <c:v>75.554500000000004</c:v>
                </c:pt>
                <c:pt idx="602">
                  <c:v>75.683750000000003</c:v>
                </c:pt>
                <c:pt idx="603">
                  <c:v>75.683750000000003</c:v>
                </c:pt>
                <c:pt idx="604">
                  <c:v>75.554500000000004</c:v>
                </c:pt>
                <c:pt idx="605">
                  <c:v>75.554500000000004</c:v>
                </c:pt>
                <c:pt idx="606">
                  <c:v>75.554500000000004</c:v>
                </c:pt>
                <c:pt idx="607">
                  <c:v>75.683750000000003</c:v>
                </c:pt>
                <c:pt idx="608">
                  <c:v>75.683750000000003</c:v>
                </c:pt>
                <c:pt idx="609">
                  <c:v>75.554500000000004</c:v>
                </c:pt>
                <c:pt idx="610">
                  <c:v>75.554500000000004</c:v>
                </c:pt>
                <c:pt idx="611">
                  <c:v>75.554500000000004</c:v>
                </c:pt>
                <c:pt idx="612">
                  <c:v>75.683750000000003</c:v>
                </c:pt>
                <c:pt idx="613">
                  <c:v>75.683750000000003</c:v>
                </c:pt>
                <c:pt idx="614">
                  <c:v>75.554500000000004</c:v>
                </c:pt>
                <c:pt idx="615">
                  <c:v>75.554500000000004</c:v>
                </c:pt>
                <c:pt idx="616">
                  <c:v>75.554500000000004</c:v>
                </c:pt>
                <c:pt idx="617">
                  <c:v>75.819199999999995</c:v>
                </c:pt>
                <c:pt idx="618">
                  <c:v>75.819199999999995</c:v>
                </c:pt>
                <c:pt idx="619">
                  <c:v>75.688964999999996</c:v>
                </c:pt>
                <c:pt idx="620">
                  <c:v>75.688964999999996</c:v>
                </c:pt>
                <c:pt idx="621">
                  <c:v>75.688964999999996</c:v>
                </c:pt>
                <c:pt idx="622">
                  <c:v>75.819199999999995</c:v>
                </c:pt>
                <c:pt idx="623">
                  <c:v>75.819199999999995</c:v>
                </c:pt>
                <c:pt idx="624">
                  <c:v>75.688964999999996</c:v>
                </c:pt>
                <c:pt idx="625">
                  <c:v>75.688964999999996</c:v>
                </c:pt>
                <c:pt idx="626">
                  <c:v>75.688964999999996</c:v>
                </c:pt>
                <c:pt idx="627">
                  <c:v>75.819199999999995</c:v>
                </c:pt>
                <c:pt idx="628">
                  <c:v>75.819199999999995</c:v>
                </c:pt>
                <c:pt idx="629">
                  <c:v>75.688964999999996</c:v>
                </c:pt>
                <c:pt idx="630">
                  <c:v>75.688964999999996</c:v>
                </c:pt>
                <c:pt idx="631">
                  <c:v>75.688964999999996</c:v>
                </c:pt>
                <c:pt idx="632">
                  <c:v>75.819199999999995</c:v>
                </c:pt>
                <c:pt idx="633">
                  <c:v>75.819199999999995</c:v>
                </c:pt>
                <c:pt idx="634">
                  <c:v>75.688964999999996</c:v>
                </c:pt>
                <c:pt idx="635">
                  <c:v>75.688964999999996</c:v>
                </c:pt>
                <c:pt idx="636">
                  <c:v>75.688964999999996</c:v>
                </c:pt>
                <c:pt idx="637">
                  <c:v>75.819199999999995</c:v>
                </c:pt>
                <c:pt idx="638">
                  <c:v>75.819199999999995</c:v>
                </c:pt>
                <c:pt idx="639">
                  <c:v>75.688964999999996</c:v>
                </c:pt>
                <c:pt idx="640">
                  <c:v>75.688964999999996</c:v>
                </c:pt>
                <c:pt idx="641">
                  <c:v>75.688964999999996</c:v>
                </c:pt>
                <c:pt idx="642">
                  <c:v>75.819199999999995</c:v>
                </c:pt>
                <c:pt idx="643">
                  <c:v>75.819199999999995</c:v>
                </c:pt>
                <c:pt idx="644">
                  <c:v>75.823419999999999</c:v>
                </c:pt>
                <c:pt idx="645">
                  <c:v>75.823419999999999</c:v>
                </c:pt>
                <c:pt idx="646">
                  <c:v>75.823419999999999</c:v>
                </c:pt>
                <c:pt idx="647">
                  <c:v>75.819199999999995</c:v>
                </c:pt>
                <c:pt idx="648">
                  <c:v>75.819199999999995</c:v>
                </c:pt>
                <c:pt idx="649">
                  <c:v>75.823419999999999</c:v>
                </c:pt>
                <c:pt idx="650">
                  <c:v>75.823419999999999</c:v>
                </c:pt>
                <c:pt idx="651">
                  <c:v>75.823419999999999</c:v>
                </c:pt>
                <c:pt idx="652">
                  <c:v>75.954650000000001</c:v>
                </c:pt>
                <c:pt idx="653">
                  <c:v>75.954650000000001</c:v>
                </c:pt>
                <c:pt idx="654">
                  <c:v>75.823419999999999</c:v>
                </c:pt>
                <c:pt idx="655">
                  <c:v>75.823419999999999</c:v>
                </c:pt>
                <c:pt idx="656">
                  <c:v>75.823419999999999</c:v>
                </c:pt>
                <c:pt idx="657">
                  <c:v>75.954650000000001</c:v>
                </c:pt>
                <c:pt idx="658">
                  <c:v>75.954650000000001</c:v>
                </c:pt>
                <c:pt idx="659">
                  <c:v>75.823419999999999</c:v>
                </c:pt>
                <c:pt idx="660">
                  <c:v>75.823419999999999</c:v>
                </c:pt>
                <c:pt idx="661">
                  <c:v>75.823419999999999</c:v>
                </c:pt>
                <c:pt idx="662">
                  <c:v>75.954650000000001</c:v>
                </c:pt>
                <c:pt idx="663">
                  <c:v>75.954650000000001</c:v>
                </c:pt>
                <c:pt idx="664">
                  <c:v>75.823419999999999</c:v>
                </c:pt>
                <c:pt idx="665">
                  <c:v>75.823419999999999</c:v>
                </c:pt>
                <c:pt idx="666">
                  <c:v>75.823419999999999</c:v>
                </c:pt>
                <c:pt idx="667">
                  <c:v>75.954650000000001</c:v>
                </c:pt>
                <c:pt idx="668">
                  <c:v>75.954650000000001</c:v>
                </c:pt>
                <c:pt idx="669">
                  <c:v>75.823419999999999</c:v>
                </c:pt>
                <c:pt idx="670">
                  <c:v>75.823419999999999</c:v>
                </c:pt>
                <c:pt idx="671">
                  <c:v>75.823419999999999</c:v>
                </c:pt>
                <c:pt idx="672">
                  <c:v>75.954650000000001</c:v>
                </c:pt>
                <c:pt idx="673">
                  <c:v>75.954650000000001</c:v>
                </c:pt>
                <c:pt idx="674">
                  <c:v>75.823419999999999</c:v>
                </c:pt>
                <c:pt idx="675">
                  <c:v>75.823419999999999</c:v>
                </c:pt>
                <c:pt idx="676">
                  <c:v>75.823419999999999</c:v>
                </c:pt>
                <c:pt idx="677">
                  <c:v>75.823419999999999</c:v>
                </c:pt>
                <c:pt idx="678">
                  <c:v>75.823419999999999</c:v>
                </c:pt>
                <c:pt idx="679">
                  <c:v>75.823419999999999</c:v>
                </c:pt>
                <c:pt idx="680">
                  <c:v>75.823419999999999</c:v>
                </c:pt>
                <c:pt idx="681">
                  <c:v>75.823419999999999</c:v>
                </c:pt>
                <c:pt idx="682">
                  <c:v>75.823419999999999</c:v>
                </c:pt>
                <c:pt idx="683">
                  <c:v>75.823419999999999</c:v>
                </c:pt>
                <c:pt idx="684">
                  <c:v>75.823419999999999</c:v>
                </c:pt>
                <c:pt idx="685">
                  <c:v>75.823419999999999</c:v>
                </c:pt>
                <c:pt idx="686">
                  <c:v>75.823419999999999</c:v>
                </c:pt>
                <c:pt idx="687">
                  <c:v>75.954650000000001</c:v>
                </c:pt>
                <c:pt idx="688">
                  <c:v>75.954650000000001</c:v>
                </c:pt>
                <c:pt idx="689">
                  <c:v>75.823419999999999</c:v>
                </c:pt>
                <c:pt idx="690">
                  <c:v>75.823419999999999</c:v>
                </c:pt>
                <c:pt idx="691">
                  <c:v>75.823419999999999</c:v>
                </c:pt>
                <c:pt idx="692">
                  <c:v>75.954650000000001</c:v>
                </c:pt>
                <c:pt idx="693">
                  <c:v>75.954650000000001</c:v>
                </c:pt>
                <c:pt idx="694">
                  <c:v>75.823419999999999</c:v>
                </c:pt>
                <c:pt idx="695">
                  <c:v>75.823419999999999</c:v>
                </c:pt>
                <c:pt idx="696">
                  <c:v>75.823419999999999</c:v>
                </c:pt>
                <c:pt idx="697">
                  <c:v>75.954650000000001</c:v>
                </c:pt>
                <c:pt idx="698">
                  <c:v>75.954650000000001</c:v>
                </c:pt>
                <c:pt idx="699">
                  <c:v>75.823419999999999</c:v>
                </c:pt>
                <c:pt idx="700">
                  <c:v>75.823419999999999</c:v>
                </c:pt>
                <c:pt idx="701">
                  <c:v>75.823419999999999</c:v>
                </c:pt>
                <c:pt idx="702">
                  <c:v>75.954650000000001</c:v>
                </c:pt>
                <c:pt idx="703">
                  <c:v>75.954650000000001</c:v>
                </c:pt>
                <c:pt idx="704">
                  <c:v>75.823419999999999</c:v>
                </c:pt>
                <c:pt idx="705">
                  <c:v>75.823419999999999</c:v>
                </c:pt>
                <c:pt idx="706">
                  <c:v>75.823419999999999</c:v>
                </c:pt>
                <c:pt idx="707">
                  <c:v>75.954650000000001</c:v>
                </c:pt>
                <c:pt idx="708">
                  <c:v>75.954650000000001</c:v>
                </c:pt>
                <c:pt idx="709">
                  <c:v>75.823419999999999</c:v>
                </c:pt>
                <c:pt idx="710">
                  <c:v>75.823419999999999</c:v>
                </c:pt>
                <c:pt idx="711">
                  <c:v>75.823419999999999</c:v>
                </c:pt>
                <c:pt idx="712">
                  <c:v>75.954650000000001</c:v>
                </c:pt>
                <c:pt idx="713">
                  <c:v>75.954650000000001</c:v>
                </c:pt>
                <c:pt idx="714">
                  <c:v>75.823419999999999</c:v>
                </c:pt>
                <c:pt idx="715">
                  <c:v>75.823419999999999</c:v>
                </c:pt>
                <c:pt idx="716">
                  <c:v>75.823419999999999</c:v>
                </c:pt>
                <c:pt idx="717">
                  <c:v>75.954650000000001</c:v>
                </c:pt>
                <c:pt idx="718">
                  <c:v>75.954650000000001</c:v>
                </c:pt>
                <c:pt idx="719">
                  <c:v>75.823419999999999</c:v>
                </c:pt>
                <c:pt idx="720">
                  <c:v>75.823419999999999</c:v>
                </c:pt>
                <c:pt idx="721">
                  <c:v>75.823419999999999</c:v>
                </c:pt>
                <c:pt idx="722">
                  <c:v>75.954650000000001</c:v>
                </c:pt>
                <c:pt idx="723">
                  <c:v>75.954650000000001</c:v>
                </c:pt>
                <c:pt idx="724">
                  <c:v>75.823419999999999</c:v>
                </c:pt>
                <c:pt idx="725">
                  <c:v>75.823419999999999</c:v>
                </c:pt>
                <c:pt idx="726">
                  <c:v>75.823419999999999</c:v>
                </c:pt>
                <c:pt idx="727">
                  <c:v>75.954650000000001</c:v>
                </c:pt>
                <c:pt idx="728">
                  <c:v>75.954650000000001</c:v>
                </c:pt>
                <c:pt idx="729">
                  <c:v>75.954650000000001</c:v>
                </c:pt>
                <c:pt idx="730">
                  <c:v>75.954650000000001</c:v>
                </c:pt>
                <c:pt idx="731">
                  <c:v>75.954650000000001</c:v>
                </c:pt>
                <c:pt idx="732">
                  <c:v>75.954650000000001</c:v>
                </c:pt>
                <c:pt idx="733">
                  <c:v>75.954650000000001</c:v>
                </c:pt>
                <c:pt idx="734">
                  <c:v>75.957880000000003</c:v>
                </c:pt>
                <c:pt idx="735">
                  <c:v>75.957880000000003</c:v>
                </c:pt>
                <c:pt idx="736">
                  <c:v>75.957880000000003</c:v>
                </c:pt>
                <c:pt idx="737">
                  <c:v>75.954650000000001</c:v>
                </c:pt>
                <c:pt idx="738">
                  <c:v>75.954650000000001</c:v>
                </c:pt>
                <c:pt idx="739">
                  <c:v>75.957880000000003</c:v>
                </c:pt>
                <c:pt idx="740">
                  <c:v>75.957880000000003</c:v>
                </c:pt>
                <c:pt idx="741">
                  <c:v>75.957880000000003</c:v>
                </c:pt>
                <c:pt idx="742">
                  <c:v>76.090100000000007</c:v>
                </c:pt>
                <c:pt idx="743">
                  <c:v>76.090100000000007</c:v>
                </c:pt>
                <c:pt idx="744">
                  <c:v>75.957880000000003</c:v>
                </c:pt>
                <c:pt idx="745">
                  <c:v>75.957880000000003</c:v>
                </c:pt>
                <c:pt idx="746">
                  <c:v>75.957880000000003</c:v>
                </c:pt>
                <c:pt idx="747">
                  <c:v>76.090100000000007</c:v>
                </c:pt>
                <c:pt idx="748">
                  <c:v>76.090100000000007</c:v>
                </c:pt>
                <c:pt idx="749">
                  <c:v>75.957880000000003</c:v>
                </c:pt>
                <c:pt idx="750">
                  <c:v>75.957880000000003</c:v>
                </c:pt>
                <c:pt idx="751">
                  <c:v>75.957880000000003</c:v>
                </c:pt>
                <c:pt idx="752">
                  <c:v>76.090100000000007</c:v>
                </c:pt>
                <c:pt idx="753">
                  <c:v>76.090100000000007</c:v>
                </c:pt>
                <c:pt idx="754">
                  <c:v>75.957880000000003</c:v>
                </c:pt>
                <c:pt idx="755">
                  <c:v>75.957880000000003</c:v>
                </c:pt>
                <c:pt idx="756">
                  <c:v>75.957880000000003</c:v>
                </c:pt>
                <c:pt idx="757">
                  <c:v>76.090100000000007</c:v>
                </c:pt>
                <c:pt idx="758">
                  <c:v>76.090100000000007</c:v>
                </c:pt>
                <c:pt idx="759">
                  <c:v>75.957880000000003</c:v>
                </c:pt>
                <c:pt idx="760">
                  <c:v>75.957880000000003</c:v>
                </c:pt>
                <c:pt idx="761">
                  <c:v>75.957880000000003</c:v>
                </c:pt>
                <c:pt idx="762">
                  <c:v>76.090100000000007</c:v>
                </c:pt>
                <c:pt idx="763">
                  <c:v>76.090100000000007</c:v>
                </c:pt>
                <c:pt idx="764">
                  <c:v>75.957880000000003</c:v>
                </c:pt>
                <c:pt idx="765">
                  <c:v>75.957880000000003</c:v>
                </c:pt>
                <c:pt idx="766">
                  <c:v>75.957880000000003</c:v>
                </c:pt>
                <c:pt idx="767">
                  <c:v>76.090100000000007</c:v>
                </c:pt>
                <c:pt idx="768">
                  <c:v>76.090100000000007</c:v>
                </c:pt>
                <c:pt idx="769">
                  <c:v>75.957880000000003</c:v>
                </c:pt>
                <c:pt idx="770">
                  <c:v>75.957880000000003</c:v>
                </c:pt>
                <c:pt idx="771">
                  <c:v>75.957880000000003</c:v>
                </c:pt>
                <c:pt idx="772">
                  <c:v>76.090100000000007</c:v>
                </c:pt>
                <c:pt idx="773">
                  <c:v>76.090100000000007</c:v>
                </c:pt>
                <c:pt idx="774">
                  <c:v>75.957880000000003</c:v>
                </c:pt>
                <c:pt idx="775">
                  <c:v>75.957880000000003</c:v>
                </c:pt>
                <c:pt idx="776">
                  <c:v>75.957880000000003</c:v>
                </c:pt>
                <c:pt idx="777">
                  <c:v>76.090100000000007</c:v>
                </c:pt>
                <c:pt idx="778">
                  <c:v>76.090100000000007</c:v>
                </c:pt>
                <c:pt idx="779">
                  <c:v>75.957880000000003</c:v>
                </c:pt>
                <c:pt idx="780">
                  <c:v>75.957880000000003</c:v>
                </c:pt>
                <c:pt idx="781">
                  <c:v>75.957880000000003</c:v>
                </c:pt>
                <c:pt idx="782">
                  <c:v>76.090100000000007</c:v>
                </c:pt>
                <c:pt idx="783">
                  <c:v>76.090100000000007</c:v>
                </c:pt>
                <c:pt idx="784">
                  <c:v>75.957880000000003</c:v>
                </c:pt>
                <c:pt idx="785">
                  <c:v>75.957880000000003</c:v>
                </c:pt>
                <c:pt idx="786">
                  <c:v>75.957880000000003</c:v>
                </c:pt>
                <c:pt idx="787">
                  <c:v>76.090100000000007</c:v>
                </c:pt>
                <c:pt idx="788">
                  <c:v>76.090100000000007</c:v>
                </c:pt>
                <c:pt idx="789">
                  <c:v>75.957880000000003</c:v>
                </c:pt>
                <c:pt idx="790">
                  <c:v>75.957880000000003</c:v>
                </c:pt>
                <c:pt idx="791">
                  <c:v>75.957880000000003</c:v>
                </c:pt>
                <c:pt idx="792">
                  <c:v>76.090100000000007</c:v>
                </c:pt>
                <c:pt idx="793">
                  <c:v>76.090100000000007</c:v>
                </c:pt>
                <c:pt idx="794">
                  <c:v>75.957880000000003</c:v>
                </c:pt>
                <c:pt idx="795">
                  <c:v>75.957880000000003</c:v>
                </c:pt>
                <c:pt idx="796">
                  <c:v>75.957880000000003</c:v>
                </c:pt>
                <c:pt idx="797">
                  <c:v>76.090100000000007</c:v>
                </c:pt>
                <c:pt idx="798">
                  <c:v>76.090100000000007</c:v>
                </c:pt>
                <c:pt idx="799">
                  <c:v>75.957880000000003</c:v>
                </c:pt>
                <c:pt idx="800">
                  <c:v>75.957880000000003</c:v>
                </c:pt>
                <c:pt idx="801">
                  <c:v>75.957880000000003</c:v>
                </c:pt>
                <c:pt idx="802">
                  <c:v>76.090100000000007</c:v>
                </c:pt>
                <c:pt idx="803">
                  <c:v>76.090100000000007</c:v>
                </c:pt>
                <c:pt idx="804">
                  <c:v>75.957880000000003</c:v>
                </c:pt>
                <c:pt idx="805">
                  <c:v>75.957880000000003</c:v>
                </c:pt>
                <c:pt idx="806">
                  <c:v>75.957880000000003</c:v>
                </c:pt>
                <c:pt idx="807">
                  <c:v>76.090100000000007</c:v>
                </c:pt>
                <c:pt idx="808">
                  <c:v>76.090100000000007</c:v>
                </c:pt>
                <c:pt idx="809">
                  <c:v>75.957880000000003</c:v>
                </c:pt>
                <c:pt idx="810">
                  <c:v>75.957880000000003</c:v>
                </c:pt>
                <c:pt idx="811">
                  <c:v>75.957880000000003</c:v>
                </c:pt>
                <c:pt idx="812">
                  <c:v>76.090100000000007</c:v>
                </c:pt>
                <c:pt idx="813">
                  <c:v>76.090100000000007</c:v>
                </c:pt>
                <c:pt idx="814">
                  <c:v>75.957880000000003</c:v>
                </c:pt>
                <c:pt idx="815">
                  <c:v>75.957880000000003</c:v>
                </c:pt>
                <c:pt idx="816">
                  <c:v>75.957880000000003</c:v>
                </c:pt>
                <c:pt idx="817">
                  <c:v>76.090100000000007</c:v>
                </c:pt>
                <c:pt idx="818">
                  <c:v>76.090100000000007</c:v>
                </c:pt>
                <c:pt idx="819">
                  <c:v>76.090100000000007</c:v>
                </c:pt>
                <c:pt idx="820">
                  <c:v>76.090100000000007</c:v>
                </c:pt>
                <c:pt idx="821">
                  <c:v>76.090100000000007</c:v>
                </c:pt>
                <c:pt idx="822">
                  <c:v>76.090100000000007</c:v>
                </c:pt>
                <c:pt idx="823">
                  <c:v>76.090100000000007</c:v>
                </c:pt>
                <c:pt idx="824">
                  <c:v>75.957880000000003</c:v>
                </c:pt>
                <c:pt idx="825">
                  <c:v>75.957880000000003</c:v>
                </c:pt>
                <c:pt idx="826">
                  <c:v>75.957880000000003</c:v>
                </c:pt>
                <c:pt idx="827">
                  <c:v>76.225549999999998</c:v>
                </c:pt>
                <c:pt idx="828">
                  <c:v>76.225549999999998</c:v>
                </c:pt>
                <c:pt idx="829">
                  <c:v>75.957880000000003</c:v>
                </c:pt>
                <c:pt idx="830">
                  <c:v>75.957880000000003</c:v>
                </c:pt>
                <c:pt idx="831">
                  <c:v>75.957880000000003</c:v>
                </c:pt>
                <c:pt idx="832">
                  <c:v>76.225549999999998</c:v>
                </c:pt>
                <c:pt idx="833">
                  <c:v>76.225549999999998</c:v>
                </c:pt>
                <c:pt idx="834">
                  <c:v>76.092339999999993</c:v>
                </c:pt>
                <c:pt idx="835">
                  <c:v>76.092339999999993</c:v>
                </c:pt>
                <c:pt idx="836">
                  <c:v>76.092339999999993</c:v>
                </c:pt>
                <c:pt idx="837">
                  <c:v>76.225549999999998</c:v>
                </c:pt>
                <c:pt idx="838">
                  <c:v>76.225549999999998</c:v>
                </c:pt>
                <c:pt idx="839">
                  <c:v>76.092339999999993</c:v>
                </c:pt>
                <c:pt idx="840">
                  <c:v>76.092339999999993</c:v>
                </c:pt>
                <c:pt idx="841">
                  <c:v>76.092339999999993</c:v>
                </c:pt>
                <c:pt idx="842">
                  <c:v>76.225549999999998</c:v>
                </c:pt>
                <c:pt idx="843">
                  <c:v>76.225549999999998</c:v>
                </c:pt>
                <c:pt idx="844">
                  <c:v>76.225549999999998</c:v>
                </c:pt>
                <c:pt idx="845">
                  <c:v>76.225549999999998</c:v>
                </c:pt>
                <c:pt idx="846">
                  <c:v>76.225549999999998</c:v>
                </c:pt>
                <c:pt idx="847">
                  <c:v>76.225549999999998</c:v>
                </c:pt>
                <c:pt idx="848">
                  <c:v>76.225549999999998</c:v>
                </c:pt>
                <c:pt idx="849">
                  <c:v>76.092339999999993</c:v>
                </c:pt>
                <c:pt idx="850">
                  <c:v>76.092339999999993</c:v>
                </c:pt>
                <c:pt idx="851">
                  <c:v>76.092339999999993</c:v>
                </c:pt>
                <c:pt idx="852">
                  <c:v>76.225549999999998</c:v>
                </c:pt>
                <c:pt idx="853">
                  <c:v>76.225549999999998</c:v>
                </c:pt>
                <c:pt idx="854">
                  <c:v>76.092339999999993</c:v>
                </c:pt>
                <c:pt idx="855">
                  <c:v>76.092339999999993</c:v>
                </c:pt>
                <c:pt idx="856">
                  <c:v>76.092339999999993</c:v>
                </c:pt>
                <c:pt idx="857">
                  <c:v>76.225549999999998</c:v>
                </c:pt>
                <c:pt idx="858">
                  <c:v>76.225549999999998</c:v>
                </c:pt>
                <c:pt idx="859">
                  <c:v>76.092339999999993</c:v>
                </c:pt>
                <c:pt idx="860">
                  <c:v>76.092339999999993</c:v>
                </c:pt>
                <c:pt idx="861">
                  <c:v>76.092339999999993</c:v>
                </c:pt>
                <c:pt idx="862">
                  <c:v>76.225549999999998</c:v>
                </c:pt>
                <c:pt idx="863">
                  <c:v>76.225549999999998</c:v>
                </c:pt>
                <c:pt idx="864">
                  <c:v>76.092339999999993</c:v>
                </c:pt>
                <c:pt idx="865">
                  <c:v>76.092339999999993</c:v>
                </c:pt>
                <c:pt idx="866">
                  <c:v>76.092339999999993</c:v>
                </c:pt>
                <c:pt idx="867">
                  <c:v>76.225549999999998</c:v>
                </c:pt>
                <c:pt idx="868">
                  <c:v>76.225549999999998</c:v>
                </c:pt>
                <c:pt idx="869">
                  <c:v>76.092339999999993</c:v>
                </c:pt>
                <c:pt idx="870">
                  <c:v>76.092339999999993</c:v>
                </c:pt>
                <c:pt idx="871">
                  <c:v>76.092339999999993</c:v>
                </c:pt>
                <c:pt idx="872">
                  <c:v>76.225549999999998</c:v>
                </c:pt>
                <c:pt idx="873">
                  <c:v>76.225549999999998</c:v>
                </c:pt>
                <c:pt idx="874">
                  <c:v>76.092339999999993</c:v>
                </c:pt>
                <c:pt idx="875">
                  <c:v>76.092339999999993</c:v>
                </c:pt>
                <c:pt idx="876">
                  <c:v>76.092339999999993</c:v>
                </c:pt>
                <c:pt idx="877">
                  <c:v>76.225549999999998</c:v>
                </c:pt>
                <c:pt idx="878">
                  <c:v>76.225549999999998</c:v>
                </c:pt>
                <c:pt idx="879">
                  <c:v>76.092339999999993</c:v>
                </c:pt>
                <c:pt idx="880">
                  <c:v>76.092339999999993</c:v>
                </c:pt>
                <c:pt idx="881">
                  <c:v>76.092339999999993</c:v>
                </c:pt>
                <c:pt idx="882">
                  <c:v>76.225549999999998</c:v>
                </c:pt>
                <c:pt idx="883">
                  <c:v>76.225549999999998</c:v>
                </c:pt>
                <c:pt idx="884">
                  <c:v>76.092339999999993</c:v>
                </c:pt>
                <c:pt idx="885">
                  <c:v>76.092339999999993</c:v>
                </c:pt>
                <c:pt idx="886">
                  <c:v>76.092339999999993</c:v>
                </c:pt>
                <c:pt idx="887">
                  <c:v>76.225549999999998</c:v>
                </c:pt>
                <c:pt idx="888">
                  <c:v>76.225549999999998</c:v>
                </c:pt>
                <c:pt idx="889">
                  <c:v>76.092339999999993</c:v>
                </c:pt>
                <c:pt idx="890">
                  <c:v>76.092339999999993</c:v>
                </c:pt>
                <c:pt idx="891">
                  <c:v>76.092339999999993</c:v>
                </c:pt>
                <c:pt idx="892">
                  <c:v>76.225549999999998</c:v>
                </c:pt>
                <c:pt idx="893">
                  <c:v>76.225549999999998</c:v>
                </c:pt>
                <c:pt idx="894">
                  <c:v>76.092339999999993</c:v>
                </c:pt>
                <c:pt idx="895">
                  <c:v>76.092339999999993</c:v>
                </c:pt>
                <c:pt idx="896">
                  <c:v>76.092339999999993</c:v>
                </c:pt>
                <c:pt idx="897">
                  <c:v>76.225549999999998</c:v>
                </c:pt>
                <c:pt idx="898">
                  <c:v>76.225549999999998</c:v>
                </c:pt>
                <c:pt idx="899">
                  <c:v>76.361000000000004</c:v>
                </c:pt>
                <c:pt idx="900">
                  <c:v>76.361000000000004</c:v>
                </c:pt>
                <c:pt idx="901">
                  <c:v>76.361000000000004</c:v>
                </c:pt>
                <c:pt idx="902">
                  <c:v>76.495199999999997</c:v>
                </c:pt>
                <c:pt idx="903">
                  <c:v>76.495199999999997</c:v>
                </c:pt>
                <c:pt idx="904">
                  <c:v>76.361000000000004</c:v>
                </c:pt>
                <c:pt idx="905">
                  <c:v>76.361000000000004</c:v>
                </c:pt>
                <c:pt idx="906">
                  <c:v>76.361000000000004</c:v>
                </c:pt>
                <c:pt idx="907">
                  <c:v>76.495199999999997</c:v>
                </c:pt>
                <c:pt idx="908">
                  <c:v>76.495199999999997</c:v>
                </c:pt>
                <c:pt idx="909">
                  <c:v>76.361000000000004</c:v>
                </c:pt>
                <c:pt idx="910">
                  <c:v>76.361000000000004</c:v>
                </c:pt>
                <c:pt idx="911">
                  <c:v>76.361000000000004</c:v>
                </c:pt>
                <c:pt idx="912">
                  <c:v>76.495199999999997</c:v>
                </c:pt>
                <c:pt idx="913">
                  <c:v>76.495199999999997</c:v>
                </c:pt>
                <c:pt idx="914">
                  <c:v>76.361000000000004</c:v>
                </c:pt>
                <c:pt idx="915">
                  <c:v>76.361000000000004</c:v>
                </c:pt>
                <c:pt idx="916">
                  <c:v>76.361000000000004</c:v>
                </c:pt>
                <c:pt idx="917">
                  <c:v>76.495199999999997</c:v>
                </c:pt>
                <c:pt idx="918">
                  <c:v>76.495199999999997</c:v>
                </c:pt>
                <c:pt idx="919">
                  <c:v>76.361000000000004</c:v>
                </c:pt>
                <c:pt idx="920">
                  <c:v>76.361000000000004</c:v>
                </c:pt>
                <c:pt idx="921">
                  <c:v>76.361000000000004</c:v>
                </c:pt>
                <c:pt idx="922">
                  <c:v>76.495199999999997</c:v>
                </c:pt>
                <c:pt idx="923">
                  <c:v>76.495199999999997</c:v>
                </c:pt>
                <c:pt idx="924">
                  <c:v>76.361000000000004</c:v>
                </c:pt>
                <c:pt idx="925">
                  <c:v>76.361000000000004</c:v>
                </c:pt>
                <c:pt idx="926">
                  <c:v>76.361000000000004</c:v>
                </c:pt>
                <c:pt idx="927">
                  <c:v>76.495199999999997</c:v>
                </c:pt>
                <c:pt idx="928">
                  <c:v>76.495199999999997</c:v>
                </c:pt>
                <c:pt idx="929">
                  <c:v>76.361000000000004</c:v>
                </c:pt>
                <c:pt idx="930">
                  <c:v>76.361000000000004</c:v>
                </c:pt>
                <c:pt idx="931">
                  <c:v>76.361000000000004</c:v>
                </c:pt>
                <c:pt idx="932">
                  <c:v>76.495199999999997</c:v>
                </c:pt>
                <c:pt idx="933">
                  <c:v>76.495199999999997</c:v>
                </c:pt>
                <c:pt idx="934">
                  <c:v>76.361000000000004</c:v>
                </c:pt>
                <c:pt idx="935">
                  <c:v>76.361000000000004</c:v>
                </c:pt>
                <c:pt idx="936">
                  <c:v>76.361000000000004</c:v>
                </c:pt>
                <c:pt idx="937">
                  <c:v>76.495199999999997</c:v>
                </c:pt>
                <c:pt idx="938">
                  <c:v>76.495199999999997</c:v>
                </c:pt>
                <c:pt idx="939">
                  <c:v>76.361000000000004</c:v>
                </c:pt>
                <c:pt idx="940">
                  <c:v>76.361000000000004</c:v>
                </c:pt>
                <c:pt idx="941">
                  <c:v>76.361000000000004</c:v>
                </c:pt>
                <c:pt idx="942">
                  <c:v>76.495199999999997</c:v>
                </c:pt>
                <c:pt idx="943">
                  <c:v>76.495199999999997</c:v>
                </c:pt>
                <c:pt idx="944">
                  <c:v>76.361000000000004</c:v>
                </c:pt>
                <c:pt idx="945">
                  <c:v>76.361000000000004</c:v>
                </c:pt>
                <c:pt idx="946">
                  <c:v>76.361000000000004</c:v>
                </c:pt>
                <c:pt idx="947">
                  <c:v>76.495199999999997</c:v>
                </c:pt>
                <c:pt idx="948">
                  <c:v>76.495199999999997</c:v>
                </c:pt>
                <c:pt idx="949">
                  <c:v>76.361000000000004</c:v>
                </c:pt>
                <c:pt idx="950">
                  <c:v>76.361000000000004</c:v>
                </c:pt>
                <c:pt idx="951">
                  <c:v>76.361000000000004</c:v>
                </c:pt>
                <c:pt idx="952">
                  <c:v>76.495199999999997</c:v>
                </c:pt>
                <c:pt idx="953">
                  <c:v>76.495199999999997</c:v>
                </c:pt>
                <c:pt idx="954">
                  <c:v>76.361000000000004</c:v>
                </c:pt>
                <c:pt idx="955">
                  <c:v>76.361000000000004</c:v>
                </c:pt>
                <c:pt idx="956">
                  <c:v>76.361000000000004</c:v>
                </c:pt>
                <c:pt idx="957">
                  <c:v>76.495199999999997</c:v>
                </c:pt>
                <c:pt idx="958">
                  <c:v>76.495199999999997</c:v>
                </c:pt>
                <c:pt idx="959">
                  <c:v>76.361000000000004</c:v>
                </c:pt>
                <c:pt idx="960">
                  <c:v>76.361000000000004</c:v>
                </c:pt>
                <c:pt idx="961">
                  <c:v>76.361000000000004</c:v>
                </c:pt>
                <c:pt idx="962">
                  <c:v>76.495199999999997</c:v>
                </c:pt>
                <c:pt idx="963">
                  <c:v>76.495199999999997</c:v>
                </c:pt>
                <c:pt idx="964">
                  <c:v>76.361000000000004</c:v>
                </c:pt>
                <c:pt idx="965">
                  <c:v>76.361000000000004</c:v>
                </c:pt>
                <c:pt idx="966">
                  <c:v>76.361000000000004</c:v>
                </c:pt>
                <c:pt idx="967">
                  <c:v>76.495199999999997</c:v>
                </c:pt>
                <c:pt idx="968">
                  <c:v>76.495199999999997</c:v>
                </c:pt>
                <c:pt idx="969">
                  <c:v>76.361000000000004</c:v>
                </c:pt>
                <c:pt idx="970">
                  <c:v>76.361000000000004</c:v>
                </c:pt>
                <c:pt idx="971">
                  <c:v>76.361000000000004</c:v>
                </c:pt>
                <c:pt idx="972">
                  <c:v>76.495199999999997</c:v>
                </c:pt>
                <c:pt idx="973">
                  <c:v>76.495199999999997</c:v>
                </c:pt>
                <c:pt idx="974">
                  <c:v>76.361000000000004</c:v>
                </c:pt>
                <c:pt idx="975">
                  <c:v>76.361000000000004</c:v>
                </c:pt>
                <c:pt idx="976">
                  <c:v>76.361000000000004</c:v>
                </c:pt>
                <c:pt idx="977">
                  <c:v>76.495199999999997</c:v>
                </c:pt>
                <c:pt idx="978">
                  <c:v>76.495199999999997</c:v>
                </c:pt>
                <c:pt idx="979">
                  <c:v>76.361000000000004</c:v>
                </c:pt>
                <c:pt idx="980">
                  <c:v>76.361000000000004</c:v>
                </c:pt>
                <c:pt idx="981">
                  <c:v>76.361000000000004</c:v>
                </c:pt>
                <c:pt idx="982">
                  <c:v>76.495199999999997</c:v>
                </c:pt>
                <c:pt idx="983">
                  <c:v>76.495199999999997</c:v>
                </c:pt>
                <c:pt idx="984">
                  <c:v>76.361000000000004</c:v>
                </c:pt>
                <c:pt idx="985">
                  <c:v>76.361000000000004</c:v>
                </c:pt>
                <c:pt idx="986">
                  <c:v>76.361000000000004</c:v>
                </c:pt>
                <c:pt idx="987">
                  <c:v>76.495199999999997</c:v>
                </c:pt>
                <c:pt idx="988">
                  <c:v>76.495199999999997</c:v>
                </c:pt>
                <c:pt idx="989">
                  <c:v>76.361000000000004</c:v>
                </c:pt>
                <c:pt idx="990">
                  <c:v>76.361000000000004</c:v>
                </c:pt>
                <c:pt idx="991">
                  <c:v>76.361000000000004</c:v>
                </c:pt>
                <c:pt idx="992">
                  <c:v>76.495199999999997</c:v>
                </c:pt>
                <c:pt idx="993">
                  <c:v>76.495199999999997</c:v>
                </c:pt>
                <c:pt idx="994">
                  <c:v>76.361000000000004</c:v>
                </c:pt>
                <c:pt idx="995">
                  <c:v>76.361000000000004</c:v>
                </c:pt>
                <c:pt idx="996">
                  <c:v>76.361000000000004</c:v>
                </c:pt>
                <c:pt idx="997">
                  <c:v>76.495199999999997</c:v>
                </c:pt>
                <c:pt idx="998">
                  <c:v>76.495199999999997</c:v>
                </c:pt>
                <c:pt idx="999">
                  <c:v>76.361000000000004</c:v>
                </c:pt>
                <c:pt idx="1000">
                  <c:v>76.361000000000004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8C-4145-B131-92380F3611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3242399"/>
        <c:axId val="1593244895"/>
      </c:lineChart>
      <c:catAx>
        <c:axId val="1593242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3244895"/>
        <c:crosses val="autoZero"/>
        <c:auto val="1"/>
        <c:lblAlgn val="ctr"/>
        <c:lblOffset val="100"/>
        <c:noMultiLvlLbl val="0"/>
      </c:catAx>
      <c:valAx>
        <c:axId val="1593244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3242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Sheet1!$A$2:$A$1002</c:f>
              <c:numCache>
                <c:formatCode>General</c:formatCode>
                <c:ptCount val="1001"/>
              </c:numCache>
            </c:numRef>
          </c:cat>
          <c:val>
            <c:numRef>
              <c:f>Sheet1!$B$2:$B$1002</c:f>
              <c:numCache>
                <c:formatCode>General</c:formatCode>
                <c:ptCount val="1001"/>
                <c:pt idx="0">
                  <c:v>76.666667000000004</c:v>
                </c:pt>
                <c:pt idx="1">
                  <c:v>73.333332999999996</c:v>
                </c:pt>
                <c:pt idx="2">
                  <c:v>73.333332999999996</c:v>
                </c:pt>
                <c:pt idx="3">
                  <c:v>73.333332999999996</c:v>
                </c:pt>
                <c:pt idx="4">
                  <c:v>70</c:v>
                </c:pt>
                <c:pt idx="5">
                  <c:v>66.666667000000004</c:v>
                </c:pt>
                <c:pt idx="6">
                  <c:v>63.333333000000003</c:v>
                </c:pt>
                <c:pt idx="7">
                  <c:v>63.333333000000003</c:v>
                </c:pt>
                <c:pt idx="8">
                  <c:v>60</c:v>
                </c:pt>
                <c:pt idx="9">
                  <c:v>56.666666999999997</c:v>
                </c:pt>
                <c:pt idx="10">
                  <c:v>53.333333000000003</c:v>
                </c:pt>
                <c:pt idx="11">
                  <c:v>50</c:v>
                </c:pt>
                <c:pt idx="12">
                  <c:v>46.666666999999997</c:v>
                </c:pt>
                <c:pt idx="13">
                  <c:v>46.666666999999997</c:v>
                </c:pt>
                <c:pt idx="14">
                  <c:v>43.333333000000003</c:v>
                </c:pt>
                <c:pt idx="15">
                  <c:v>43.333333000000003</c:v>
                </c:pt>
                <c:pt idx="16">
                  <c:v>43.333333000000003</c:v>
                </c:pt>
                <c:pt idx="17">
                  <c:v>40</c:v>
                </c:pt>
                <c:pt idx="18">
                  <c:v>36.666666999999997</c:v>
                </c:pt>
                <c:pt idx="19">
                  <c:v>33.333333000000003</c:v>
                </c:pt>
                <c:pt idx="20">
                  <c:v>30</c:v>
                </c:pt>
                <c:pt idx="21">
                  <c:v>30</c:v>
                </c:pt>
                <c:pt idx="22">
                  <c:v>0</c:v>
                </c:pt>
                <c:pt idx="23">
                  <c:v>30</c:v>
                </c:pt>
                <c:pt idx="24">
                  <c:v>33.333333000000003</c:v>
                </c:pt>
                <c:pt idx="25">
                  <c:v>30</c:v>
                </c:pt>
                <c:pt idx="26">
                  <c:v>30</c:v>
                </c:pt>
                <c:pt idx="27">
                  <c:v>33.333333000000003</c:v>
                </c:pt>
                <c:pt idx="28">
                  <c:v>33.333333000000003</c:v>
                </c:pt>
                <c:pt idx="29">
                  <c:v>33.333333000000003</c:v>
                </c:pt>
                <c:pt idx="30">
                  <c:v>33.333333000000003</c:v>
                </c:pt>
                <c:pt idx="31">
                  <c:v>33.333333000000003</c:v>
                </c:pt>
                <c:pt idx="32">
                  <c:v>33.333333000000003</c:v>
                </c:pt>
                <c:pt idx="33">
                  <c:v>30</c:v>
                </c:pt>
                <c:pt idx="34">
                  <c:v>0</c:v>
                </c:pt>
                <c:pt idx="35">
                  <c:v>30</c:v>
                </c:pt>
                <c:pt idx="36">
                  <c:v>30</c:v>
                </c:pt>
                <c:pt idx="37">
                  <c:v>30</c:v>
                </c:pt>
                <c:pt idx="38">
                  <c:v>30</c:v>
                </c:pt>
                <c:pt idx="39">
                  <c:v>30</c:v>
                </c:pt>
                <c:pt idx="40">
                  <c:v>33.333333000000003</c:v>
                </c:pt>
                <c:pt idx="41">
                  <c:v>33.333333000000003</c:v>
                </c:pt>
                <c:pt idx="42">
                  <c:v>36.666666999999997</c:v>
                </c:pt>
                <c:pt idx="43">
                  <c:v>36.666666999999997</c:v>
                </c:pt>
                <c:pt idx="44">
                  <c:v>36.666666999999997</c:v>
                </c:pt>
                <c:pt idx="45">
                  <c:v>40</c:v>
                </c:pt>
                <c:pt idx="46">
                  <c:v>43.333333000000003</c:v>
                </c:pt>
                <c:pt idx="47">
                  <c:v>43.333333000000003</c:v>
                </c:pt>
                <c:pt idx="48">
                  <c:v>43.333333000000003</c:v>
                </c:pt>
                <c:pt idx="49">
                  <c:v>0</c:v>
                </c:pt>
                <c:pt idx="50">
                  <c:v>46.666666999999997</c:v>
                </c:pt>
                <c:pt idx="51">
                  <c:v>46.666666999999997</c:v>
                </c:pt>
                <c:pt idx="52">
                  <c:v>46.666666999999997</c:v>
                </c:pt>
                <c:pt idx="53">
                  <c:v>50</c:v>
                </c:pt>
                <c:pt idx="54">
                  <c:v>53.333333000000003</c:v>
                </c:pt>
                <c:pt idx="55">
                  <c:v>56.666666999999997</c:v>
                </c:pt>
                <c:pt idx="56">
                  <c:v>53.333333000000003</c:v>
                </c:pt>
                <c:pt idx="57">
                  <c:v>56.666666999999997</c:v>
                </c:pt>
                <c:pt idx="58">
                  <c:v>56.666666999999997</c:v>
                </c:pt>
                <c:pt idx="59">
                  <c:v>56.666666999999997</c:v>
                </c:pt>
                <c:pt idx="60">
                  <c:v>56.666666999999997</c:v>
                </c:pt>
                <c:pt idx="61">
                  <c:v>53.333333000000003</c:v>
                </c:pt>
                <c:pt idx="62">
                  <c:v>53.333333000000003</c:v>
                </c:pt>
                <c:pt idx="63">
                  <c:v>56.666666999999997</c:v>
                </c:pt>
                <c:pt idx="64">
                  <c:v>60</c:v>
                </c:pt>
                <c:pt idx="65">
                  <c:v>63.333333000000003</c:v>
                </c:pt>
                <c:pt idx="66">
                  <c:v>66.666667000000004</c:v>
                </c:pt>
                <c:pt idx="67">
                  <c:v>70</c:v>
                </c:pt>
                <c:pt idx="68">
                  <c:v>0</c:v>
                </c:pt>
                <c:pt idx="69">
                  <c:v>70</c:v>
                </c:pt>
                <c:pt idx="70">
                  <c:v>0</c:v>
                </c:pt>
                <c:pt idx="71">
                  <c:v>73.333332999999996</c:v>
                </c:pt>
                <c:pt idx="72">
                  <c:v>73.333332999999996</c:v>
                </c:pt>
                <c:pt idx="73">
                  <c:v>0</c:v>
                </c:pt>
                <c:pt idx="74">
                  <c:v>73.333332999999996</c:v>
                </c:pt>
                <c:pt idx="75">
                  <c:v>76.666667000000004</c:v>
                </c:pt>
                <c:pt idx="76">
                  <c:v>76.666667000000004</c:v>
                </c:pt>
                <c:pt idx="77">
                  <c:v>80</c:v>
                </c:pt>
                <c:pt idx="78">
                  <c:v>83.333332999999996</c:v>
                </c:pt>
                <c:pt idx="79">
                  <c:v>83.333332999999996</c:v>
                </c:pt>
                <c:pt idx="80">
                  <c:v>83.333332999999996</c:v>
                </c:pt>
                <c:pt idx="81">
                  <c:v>83.333332999999996</c:v>
                </c:pt>
                <c:pt idx="82">
                  <c:v>83.333332999999996</c:v>
                </c:pt>
                <c:pt idx="83">
                  <c:v>83.333332999999996</c:v>
                </c:pt>
                <c:pt idx="84">
                  <c:v>86.666667000000004</c:v>
                </c:pt>
                <c:pt idx="85">
                  <c:v>86.666667000000004</c:v>
                </c:pt>
                <c:pt idx="86">
                  <c:v>86.666667000000004</c:v>
                </c:pt>
                <c:pt idx="87">
                  <c:v>86.666667000000004</c:v>
                </c:pt>
                <c:pt idx="88">
                  <c:v>86.666667000000004</c:v>
                </c:pt>
                <c:pt idx="89">
                  <c:v>90</c:v>
                </c:pt>
                <c:pt idx="90">
                  <c:v>90</c:v>
                </c:pt>
                <c:pt idx="91">
                  <c:v>90</c:v>
                </c:pt>
                <c:pt idx="92">
                  <c:v>86.666667000000004</c:v>
                </c:pt>
                <c:pt idx="93">
                  <c:v>86.666667000000004</c:v>
                </c:pt>
                <c:pt idx="94">
                  <c:v>90</c:v>
                </c:pt>
                <c:pt idx="95">
                  <c:v>90</c:v>
                </c:pt>
                <c:pt idx="96">
                  <c:v>90</c:v>
                </c:pt>
                <c:pt idx="97">
                  <c:v>86.666667000000004</c:v>
                </c:pt>
                <c:pt idx="98">
                  <c:v>86.666667000000004</c:v>
                </c:pt>
                <c:pt idx="99">
                  <c:v>83.333332999999996</c:v>
                </c:pt>
                <c:pt idx="100">
                  <c:v>80</c:v>
                </c:pt>
                <c:pt idx="101">
                  <c:v>83.333332999999996</c:v>
                </c:pt>
                <c:pt idx="102">
                  <c:v>83.333332999999996</c:v>
                </c:pt>
                <c:pt idx="103">
                  <c:v>83.333332999999996</c:v>
                </c:pt>
                <c:pt idx="104">
                  <c:v>80</c:v>
                </c:pt>
                <c:pt idx="105">
                  <c:v>80</c:v>
                </c:pt>
                <c:pt idx="106">
                  <c:v>80</c:v>
                </c:pt>
                <c:pt idx="107">
                  <c:v>76.666667000000004</c:v>
                </c:pt>
                <c:pt idx="108">
                  <c:v>76.666667000000004</c:v>
                </c:pt>
                <c:pt idx="109">
                  <c:v>76.666667000000004</c:v>
                </c:pt>
                <c:pt idx="110">
                  <c:v>73.333332999999996</c:v>
                </c:pt>
                <c:pt idx="111">
                  <c:v>73.333332999999996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73.333332999999996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73.333332999999996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73.333332999999996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76.666667000000004</c:v>
                </c:pt>
                <c:pt idx="128">
                  <c:v>76.666667000000004</c:v>
                </c:pt>
                <c:pt idx="129">
                  <c:v>76.666667000000004</c:v>
                </c:pt>
                <c:pt idx="130">
                  <c:v>73.333332999999996</c:v>
                </c:pt>
                <c:pt idx="131">
                  <c:v>73.333332999999996</c:v>
                </c:pt>
                <c:pt idx="132">
                  <c:v>73.333332999999996</c:v>
                </c:pt>
                <c:pt idx="133">
                  <c:v>70</c:v>
                </c:pt>
                <c:pt idx="134">
                  <c:v>73.333332999999996</c:v>
                </c:pt>
                <c:pt idx="135">
                  <c:v>73.333332999999996</c:v>
                </c:pt>
                <c:pt idx="136">
                  <c:v>73.333332999999996</c:v>
                </c:pt>
                <c:pt idx="137">
                  <c:v>0</c:v>
                </c:pt>
                <c:pt idx="138">
                  <c:v>0</c:v>
                </c:pt>
                <c:pt idx="139">
                  <c:v>73.333332999999996</c:v>
                </c:pt>
                <c:pt idx="140">
                  <c:v>73.333332999999996</c:v>
                </c:pt>
                <c:pt idx="141">
                  <c:v>76.666667000000004</c:v>
                </c:pt>
                <c:pt idx="142">
                  <c:v>73.333332999999996</c:v>
                </c:pt>
                <c:pt idx="143">
                  <c:v>73.333332999999996</c:v>
                </c:pt>
                <c:pt idx="144">
                  <c:v>73.333332999999996</c:v>
                </c:pt>
                <c:pt idx="145">
                  <c:v>73.333332999999996</c:v>
                </c:pt>
                <c:pt idx="146">
                  <c:v>73.333332999999996</c:v>
                </c:pt>
                <c:pt idx="147">
                  <c:v>73.333332999999996</c:v>
                </c:pt>
                <c:pt idx="148">
                  <c:v>73.333332999999996</c:v>
                </c:pt>
                <c:pt idx="149">
                  <c:v>73.333332999999996</c:v>
                </c:pt>
                <c:pt idx="150">
                  <c:v>70</c:v>
                </c:pt>
                <c:pt idx="151">
                  <c:v>70</c:v>
                </c:pt>
                <c:pt idx="152">
                  <c:v>66.666667000000004</c:v>
                </c:pt>
                <c:pt idx="153">
                  <c:v>66.666667000000004</c:v>
                </c:pt>
                <c:pt idx="154">
                  <c:v>66.666667000000004</c:v>
                </c:pt>
                <c:pt idx="155">
                  <c:v>63.333333000000003</c:v>
                </c:pt>
                <c:pt idx="156">
                  <c:v>60</c:v>
                </c:pt>
                <c:pt idx="157">
                  <c:v>56.666666999999997</c:v>
                </c:pt>
                <c:pt idx="158">
                  <c:v>56.666666999999997</c:v>
                </c:pt>
                <c:pt idx="159">
                  <c:v>56.666666999999997</c:v>
                </c:pt>
                <c:pt idx="160">
                  <c:v>56.666666999999997</c:v>
                </c:pt>
                <c:pt idx="161">
                  <c:v>56.666666999999997</c:v>
                </c:pt>
                <c:pt idx="162">
                  <c:v>56.666666999999997</c:v>
                </c:pt>
                <c:pt idx="163">
                  <c:v>53.333333000000003</c:v>
                </c:pt>
                <c:pt idx="164">
                  <c:v>50</c:v>
                </c:pt>
                <c:pt idx="165">
                  <c:v>50</c:v>
                </c:pt>
                <c:pt idx="166">
                  <c:v>50</c:v>
                </c:pt>
                <c:pt idx="167">
                  <c:v>46.666666999999997</c:v>
                </c:pt>
                <c:pt idx="168">
                  <c:v>43.333333000000003</c:v>
                </c:pt>
                <c:pt idx="169">
                  <c:v>43.333333000000003</c:v>
                </c:pt>
                <c:pt idx="170">
                  <c:v>0</c:v>
                </c:pt>
                <c:pt idx="171">
                  <c:v>0</c:v>
                </c:pt>
                <c:pt idx="172">
                  <c:v>43.333333000000003</c:v>
                </c:pt>
                <c:pt idx="173">
                  <c:v>0</c:v>
                </c:pt>
                <c:pt idx="174">
                  <c:v>0</c:v>
                </c:pt>
                <c:pt idx="175">
                  <c:v>40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43.333333000000003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46.666666999999997</c:v>
                </c:pt>
                <c:pt idx="185">
                  <c:v>46.666666999999997</c:v>
                </c:pt>
                <c:pt idx="186">
                  <c:v>46.666666999999997</c:v>
                </c:pt>
                <c:pt idx="187">
                  <c:v>46.666666999999997</c:v>
                </c:pt>
                <c:pt idx="188">
                  <c:v>46.666666999999997</c:v>
                </c:pt>
                <c:pt idx="189">
                  <c:v>46.666666999999997</c:v>
                </c:pt>
                <c:pt idx="190">
                  <c:v>43.333333000000003</c:v>
                </c:pt>
                <c:pt idx="191">
                  <c:v>43.333333000000003</c:v>
                </c:pt>
                <c:pt idx="192">
                  <c:v>46.666666999999997</c:v>
                </c:pt>
                <c:pt idx="193">
                  <c:v>50</c:v>
                </c:pt>
                <c:pt idx="194">
                  <c:v>50</c:v>
                </c:pt>
                <c:pt idx="195">
                  <c:v>50</c:v>
                </c:pt>
                <c:pt idx="196">
                  <c:v>50</c:v>
                </c:pt>
                <c:pt idx="197">
                  <c:v>53.333333000000003</c:v>
                </c:pt>
                <c:pt idx="198">
                  <c:v>56.666666999999997</c:v>
                </c:pt>
                <c:pt idx="199">
                  <c:v>53.333333000000003</c:v>
                </c:pt>
                <c:pt idx="200">
                  <c:v>50</c:v>
                </c:pt>
                <c:pt idx="201">
                  <c:v>46.666666999999997</c:v>
                </c:pt>
                <c:pt idx="202">
                  <c:v>43.333333000000003</c:v>
                </c:pt>
                <c:pt idx="203">
                  <c:v>43.333333000000003</c:v>
                </c:pt>
                <c:pt idx="204">
                  <c:v>46.666666999999997</c:v>
                </c:pt>
                <c:pt idx="205">
                  <c:v>50</c:v>
                </c:pt>
                <c:pt idx="206">
                  <c:v>50</c:v>
                </c:pt>
                <c:pt idx="207">
                  <c:v>46.666666999999997</c:v>
                </c:pt>
                <c:pt idx="208">
                  <c:v>46.666666999999997</c:v>
                </c:pt>
                <c:pt idx="209">
                  <c:v>46.666666999999997</c:v>
                </c:pt>
                <c:pt idx="210">
                  <c:v>43.333333000000003</c:v>
                </c:pt>
                <c:pt idx="211">
                  <c:v>40</c:v>
                </c:pt>
                <c:pt idx="212">
                  <c:v>40</c:v>
                </c:pt>
                <c:pt idx="213">
                  <c:v>36.666666999999997</c:v>
                </c:pt>
                <c:pt idx="214">
                  <c:v>33.333333000000003</c:v>
                </c:pt>
                <c:pt idx="215">
                  <c:v>0</c:v>
                </c:pt>
                <c:pt idx="216">
                  <c:v>33.333333000000003</c:v>
                </c:pt>
                <c:pt idx="217">
                  <c:v>30</c:v>
                </c:pt>
                <c:pt idx="218">
                  <c:v>26.666667</c:v>
                </c:pt>
                <c:pt idx="219">
                  <c:v>23.333333</c:v>
                </c:pt>
                <c:pt idx="220">
                  <c:v>26.666667</c:v>
                </c:pt>
                <c:pt idx="221">
                  <c:v>30</c:v>
                </c:pt>
                <c:pt idx="222">
                  <c:v>30</c:v>
                </c:pt>
                <c:pt idx="223">
                  <c:v>0</c:v>
                </c:pt>
                <c:pt idx="224">
                  <c:v>30</c:v>
                </c:pt>
                <c:pt idx="225">
                  <c:v>26.666667</c:v>
                </c:pt>
                <c:pt idx="226">
                  <c:v>23.333333</c:v>
                </c:pt>
                <c:pt idx="227">
                  <c:v>26.666667</c:v>
                </c:pt>
                <c:pt idx="228">
                  <c:v>30</c:v>
                </c:pt>
                <c:pt idx="229">
                  <c:v>30</c:v>
                </c:pt>
                <c:pt idx="230">
                  <c:v>30</c:v>
                </c:pt>
                <c:pt idx="231">
                  <c:v>33.333333000000003</c:v>
                </c:pt>
                <c:pt idx="232">
                  <c:v>36.666666999999997</c:v>
                </c:pt>
                <c:pt idx="233">
                  <c:v>36.666666999999997</c:v>
                </c:pt>
                <c:pt idx="234">
                  <c:v>40</c:v>
                </c:pt>
                <c:pt idx="235">
                  <c:v>43.333333000000003</c:v>
                </c:pt>
                <c:pt idx="236">
                  <c:v>40</c:v>
                </c:pt>
                <c:pt idx="237">
                  <c:v>40</c:v>
                </c:pt>
                <c:pt idx="238">
                  <c:v>43.333333000000003</c:v>
                </c:pt>
                <c:pt idx="239">
                  <c:v>0</c:v>
                </c:pt>
                <c:pt idx="240">
                  <c:v>46.666666999999997</c:v>
                </c:pt>
                <c:pt idx="241">
                  <c:v>50</c:v>
                </c:pt>
                <c:pt idx="242">
                  <c:v>53.333333000000003</c:v>
                </c:pt>
                <c:pt idx="243">
                  <c:v>56.666666999999997</c:v>
                </c:pt>
                <c:pt idx="244">
                  <c:v>60</c:v>
                </c:pt>
                <c:pt idx="245">
                  <c:v>0</c:v>
                </c:pt>
                <c:pt idx="246">
                  <c:v>0</c:v>
                </c:pt>
                <c:pt idx="247">
                  <c:v>63.333333000000003</c:v>
                </c:pt>
                <c:pt idx="248">
                  <c:v>0</c:v>
                </c:pt>
                <c:pt idx="249">
                  <c:v>0</c:v>
                </c:pt>
                <c:pt idx="250">
                  <c:v>63.333333000000003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66.666667000000004</c:v>
                </c:pt>
                <c:pt idx="255">
                  <c:v>0</c:v>
                </c:pt>
                <c:pt idx="256">
                  <c:v>0</c:v>
                </c:pt>
                <c:pt idx="257">
                  <c:v>70</c:v>
                </c:pt>
                <c:pt idx="258">
                  <c:v>0</c:v>
                </c:pt>
                <c:pt idx="259">
                  <c:v>0</c:v>
                </c:pt>
                <c:pt idx="260">
                  <c:v>73.333332999999996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73.333332999999996</c:v>
                </c:pt>
                <c:pt idx="265">
                  <c:v>0</c:v>
                </c:pt>
                <c:pt idx="266">
                  <c:v>0</c:v>
                </c:pt>
                <c:pt idx="267">
                  <c:v>76.666667000000004</c:v>
                </c:pt>
                <c:pt idx="268">
                  <c:v>76.666667000000004</c:v>
                </c:pt>
                <c:pt idx="269">
                  <c:v>76.666667000000004</c:v>
                </c:pt>
                <c:pt idx="270">
                  <c:v>80</c:v>
                </c:pt>
                <c:pt idx="271">
                  <c:v>76.666667000000004</c:v>
                </c:pt>
                <c:pt idx="272">
                  <c:v>76.666667000000004</c:v>
                </c:pt>
                <c:pt idx="273">
                  <c:v>76.666667000000004</c:v>
                </c:pt>
                <c:pt idx="274">
                  <c:v>76.666667000000004</c:v>
                </c:pt>
                <c:pt idx="275">
                  <c:v>76.666667000000004</c:v>
                </c:pt>
                <c:pt idx="276">
                  <c:v>76.666667000000004</c:v>
                </c:pt>
                <c:pt idx="277">
                  <c:v>76.666667000000004</c:v>
                </c:pt>
                <c:pt idx="278">
                  <c:v>0</c:v>
                </c:pt>
                <c:pt idx="279">
                  <c:v>76.666667000000004</c:v>
                </c:pt>
                <c:pt idx="280">
                  <c:v>76.666667000000004</c:v>
                </c:pt>
                <c:pt idx="281">
                  <c:v>80</c:v>
                </c:pt>
                <c:pt idx="282">
                  <c:v>80</c:v>
                </c:pt>
                <c:pt idx="283">
                  <c:v>80</c:v>
                </c:pt>
                <c:pt idx="284">
                  <c:v>83.333332999999996</c:v>
                </c:pt>
                <c:pt idx="285">
                  <c:v>83.333332999999996</c:v>
                </c:pt>
                <c:pt idx="286">
                  <c:v>83.333332999999996</c:v>
                </c:pt>
                <c:pt idx="287">
                  <c:v>80</c:v>
                </c:pt>
                <c:pt idx="288">
                  <c:v>80</c:v>
                </c:pt>
                <c:pt idx="289">
                  <c:v>80</c:v>
                </c:pt>
                <c:pt idx="290">
                  <c:v>80</c:v>
                </c:pt>
                <c:pt idx="291">
                  <c:v>80</c:v>
                </c:pt>
                <c:pt idx="292">
                  <c:v>80</c:v>
                </c:pt>
                <c:pt idx="293">
                  <c:v>83.333332999999996</c:v>
                </c:pt>
                <c:pt idx="294">
                  <c:v>83.333332999999996</c:v>
                </c:pt>
                <c:pt idx="295">
                  <c:v>83.333332999999996</c:v>
                </c:pt>
                <c:pt idx="296">
                  <c:v>80</c:v>
                </c:pt>
                <c:pt idx="297">
                  <c:v>83.333332999999996</c:v>
                </c:pt>
                <c:pt idx="298">
                  <c:v>83.333332999999996</c:v>
                </c:pt>
                <c:pt idx="299">
                  <c:v>83.333332999999996</c:v>
                </c:pt>
                <c:pt idx="300">
                  <c:v>83.333332999999996</c:v>
                </c:pt>
                <c:pt idx="301">
                  <c:v>80</c:v>
                </c:pt>
                <c:pt idx="302">
                  <c:v>80</c:v>
                </c:pt>
                <c:pt idx="303">
                  <c:v>83.333332999999996</c:v>
                </c:pt>
                <c:pt idx="304">
                  <c:v>86.666667000000004</c:v>
                </c:pt>
                <c:pt idx="305">
                  <c:v>86.666667000000004</c:v>
                </c:pt>
                <c:pt idx="306">
                  <c:v>86.666667000000004</c:v>
                </c:pt>
                <c:pt idx="307">
                  <c:v>86.666667000000004</c:v>
                </c:pt>
                <c:pt idx="308">
                  <c:v>86.666667000000004</c:v>
                </c:pt>
                <c:pt idx="309">
                  <c:v>86.666667000000004</c:v>
                </c:pt>
                <c:pt idx="310">
                  <c:v>86.666667000000004</c:v>
                </c:pt>
                <c:pt idx="311">
                  <c:v>86.666667000000004</c:v>
                </c:pt>
                <c:pt idx="312">
                  <c:v>86.666667000000004</c:v>
                </c:pt>
                <c:pt idx="313">
                  <c:v>86.666667000000004</c:v>
                </c:pt>
                <c:pt idx="314">
                  <c:v>86.666667000000004</c:v>
                </c:pt>
                <c:pt idx="315">
                  <c:v>86.666667000000004</c:v>
                </c:pt>
                <c:pt idx="316">
                  <c:v>83.333332999999996</c:v>
                </c:pt>
                <c:pt idx="317">
                  <c:v>86.666667000000004</c:v>
                </c:pt>
                <c:pt idx="318">
                  <c:v>86.666667000000004</c:v>
                </c:pt>
                <c:pt idx="319">
                  <c:v>86.666667000000004</c:v>
                </c:pt>
                <c:pt idx="320">
                  <c:v>86.666667000000004</c:v>
                </c:pt>
                <c:pt idx="321">
                  <c:v>83.333332999999996</c:v>
                </c:pt>
                <c:pt idx="322">
                  <c:v>80</c:v>
                </c:pt>
                <c:pt idx="323">
                  <c:v>80</c:v>
                </c:pt>
                <c:pt idx="324">
                  <c:v>80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76.666667000000004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80</c:v>
                </c:pt>
                <c:pt idx="333">
                  <c:v>80</c:v>
                </c:pt>
                <c:pt idx="334">
                  <c:v>76.666667000000004</c:v>
                </c:pt>
                <c:pt idx="335">
                  <c:v>76.666667000000004</c:v>
                </c:pt>
                <c:pt idx="336">
                  <c:v>73.333332999999996</c:v>
                </c:pt>
                <c:pt idx="337">
                  <c:v>76.666667000000004</c:v>
                </c:pt>
                <c:pt idx="338">
                  <c:v>80</c:v>
                </c:pt>
                <c:pt idx="339">
                  <c:v>80</c:v>
                </c:pt>
                <c:pt idx="340">
                  <c:v>80</c:v>
                </c:pt>
                <c:pt idx="341">
                  <c:v>80</c:v>
                </c:pt>
                <c:pt idx="342">
                  <c:v>80</c:v>
                </c:pt>
                <c:pt idx="343">
                  <c:v>80</c:v>
                </c:pt>
                <c:pt idx="344">
                  <c:v>80</c:v>
                </c:pt>
                <c:pt idx="345">
                  <c:v>80</c:v>
                </c:pt>
                <c:pt idx="346">
                  <c:v>76.666667000000004</c:v>
                </c:pt>
                <c:pt idx="347">
                  <c:v>73.333332999999996</c:v>
                </c:pt>
                <c:pt idx="348">
                  <c:v>70</c:v>
                </c:pt>
                <c:pt idx="349">
                  <c:v>66.666667000000004</c:v>
                </c:pt>
                <c:pt idx="350">
                  <c:v>66.666667000000004</c:v>
                </c:pt>
                <c:pt idx="351">
                  <c:v>63.333333000000003</c:v>
                </c:pt>
                <c:pt idx="352">
                  <c:v>63.333333000000003</c:v>
                </c:pt>
                <c:pt idx="353">
                  <c:v>63.333333000000003</c:v>
                </c:pt>
                <c:pt idx="354">
                  <c:v>63.333333000000003</c:v>
                </c:pt>
                <c:pt idx="355">
                  <c:v>63.333333000000003</c:v>
                </c:pt>
                <c:pt idx="356">
                  <c:v>63.333333000000003</c:v>
                </c:pt>
                <c:pt idx="357">
                  <c:v>66.666667000000004</c:v>
                </c:pt>
                <c:pt idx="358">
                  <c:v>70</c:v>
                </c:pt>
                <c:pt idx="359">
                  <c:v>70</c:v>
                </c:pt>
                <c:pt idx="360">
                  <c:v>70</c:v>
                </c:pt>
                <c:pt idx="361">
                  <c:v>73.333332999999996</c:v>
                </c:pt>
                <c:pt idx="362">
                  <c:v>73.333332999999996</c:v>
                </c:pt>
                <c:pt idx="363">
                  <c:v>73.333332999999996</c:v>
                </c:pt>
                <c:pt idx="364">
                  <c:v>76.666667000000004</c:v>
                </c:pt>
                <c:pt idx="365">
                  <c:v>76.666667000000004</c:v>
                </c:pt>
                <c:pt idx="366">
                  <c:v>80</c:v>
                </c:pt>
                <c:pt idx="367">
                  <c:v>80</c:v>
                </c:pt>
                <c:pt idx="368">
                  <c:v>80</c:v>
                </c:pt>
                <c:pt idx="369">
                  <c:v>80</c:v>
                </c:pt>
                <c:pt idx="370">
                  <c:v>80</c:v>
                </c:pt>
                <c:pt idx="371">
                  <c:v>80</c:v>
                </c:pt>
                <c:pt idx="372">
                  <c:v>80</c:v>
                </c:pt>
                <c:pt idx="373">
                  <c:v>80</c:v>
                </c:pt>
                <c:pt idx="374">
                  <c:v>80</c:v>
                </c:pt>
                <c:pt idx="375">
                  <c:v>80</c:v>
                </c:pt>
                <c:pt idx="376">
                  <c:v>83.333332999999996</c:v>
                </c:pt>
                <c:pt idx="377">
                  <c:v>86.666667000000004</c:v>
                </c:pt>
                <c:pt idx="378">
                  <c:v>90</c:v>
                </c:pt>
                <c:pt idx="379">
                  <c:v>93.333332999999996</c:v>
                </c:pt>
                <c:pt idx="380">
                  <c:v>93.333332999999996</c:v>
                </c:pt>
                <c:pt idx="381">
                  <c:v>93.333332999999996</c:v>
                </c:pt>
                <c:pt idx="382">
                  <c:v>96.666667000000004</c:v>
                </c:pt>
                <c:pt idx="383">
                  <c:v>96.666667000000004</c:v>
                </c:pt>
                <c:pt idx="384">
                  <c:v>96.666667000000004</c:v>
                </c:pt>
                <c:pt idx="385">
                  <c:v>96.666667000000004</c:v>
                </c:pt>
                <c:pt idx="386">
                  <c:v>96.666667000000004</c:v>
                </c:pt>
                <c:pt idx="387">
                  <c:v>96.666667000000004</c:v>
                </c:pt>
                <c:pt idx="388">
                  <c:v>96.666667000000004</c:v>
                </c:pt>
                <c:pt idx="389">
                  <c:v>96.666667000000004</c:v>
                </c:pt>
                <c:pt idx="390">
                  <c:v>96.666667000000004</c:v>
                </c:pt>
                <c:pt idx="391">
                  <c:v>96.666667000000004</c:v>
                </c:pt>
                <c:pt idx="392">
                  <c:v>93.333332999999996</c:v>
                </c:pt>
                <c:pt idx="393">
                  <c:v>90</c:v>
                </c:pt>
                <c:pt idx="394">
                  <c:v>86.666667000000004</c:v>
                </c:pt>
                <c:pt idx="395">
                  <c:v>83.333332999999996</c:v>
                </c:pt>
                <c:pt idx="396">
                  <c:v>83.333332999999996</c:v>
                </c:pt>
                <c:pt idx="397">
                  <c:v>83.333332999999996</c:v>
                </c:pt>
                <c:pt idx="398">
                  <c:v>83.333332999999996</c:v>
                </c:pt>
                <c:pt idx="399">
                  <c:v>83.333332999999996</c:v>
                </c:pt>
                <c:pt idx="400">
                  <c:v>0</c:v>
                </c:pt>
                <c:pt idx="401">
                  <c:v>83.333332999999996</c:v>
                </c:pt>
                <c:pt idx="402">
                  <c:v>83.333332999999996</c:v>
                </c:pt>
                <c:pt idx="403">
                  <c:v>83.333332999999996</c:v>
                </c:pt>
                <c:pt idx="404">
                  <c:v>83.333332999999996</c:v>
                </c:pt>
                <c:pt idx="405">
                  <c:v>83.333332999999996</c:v>
                </c:pt>
                <c:pt idx="406">
                  <c:v>83.333332999999996</c:v>
                </c:pt>
                <c:pt idx="407">
                  <c:v>83.333332999999996</c:v>
                </c:pt>
                <c:pt idx="408">
                  <c:v>83.333332999999996</c:v>
                </c:pt>
                <c:pt idx="409">
                  <c:v>83.333332999999996</c:v>
                </c:pt>
                <c:pt idx="410">
                  <c:v>83.333332999999996</c:v>
                </c:pt>
                <c:pt idx="411">
                  <c:v>0</c:v>
                </c:pt>
                <c:pt idx="412">
                  <c:v>80</c:v>
                </c:pt>
                <c:pt idx="413">
                  <c:v>80</c:v>
                </c:pt>
                <c:pt idx="414">
                  <c:v>80</c:v>
                </c:pt>
                <c:pt idx="415">
                  <c:v>76.666667000000004</c:v>
                </c:pt>
                <c:pt idx="416">
                  <c:v>76.666667000000004</c:v>
                </c:pt>
                <c:pt idx="417">
                  <c:v>0</c:v>
                </c:pt>
                <c:pt idx="418">
                  <c:v>73.333332999999996</c:v>
                </c:pt>
                <c:pt idx="419">
                  <c:v>70</c:v>
                </c:pt>
                <c:pt idx="420">
                  <c:v>66.666667000000004</c:v>
                </c:pt>
                <c:pt idx="421">
                  <c:v>63.333333000000003</c:v>
                </c:pt>
                <c:pt idx="422">
                  <c:v>60</c:v>
                </c:pt>
                <c:pt idx="423">
                  <c:v>56.666666999999997</c:v>
                </c:pt>
                <c:pt idx="424">
                  <c:v>56.666666999999997</c:v>
                </c:pt>
                <c:pt idx="425">
                  <c:v>56.666666999999997</c:v>
                </c:pt>
                <c:pt idx="426">
                  <c:v>56.666666999999997</c:v>
                </c:pt>
                <c:pt idx="427">
                  <c:v>60</c:v>
                </c:pt>
                <c:pt idx="428">
                  <c:v>63.333333000000003</c:v>
                </c:pt>
                <c:pt idx="429">
                  <c:v>63.333333000000003</c:v>
                </c:pt>
                <c:pt idx="430">
                  <c:v>63.333333000000003</c:v>
                </c:pt>
                <c:pt idx="431">
                  <c:v>63.333333000000003</c:v>
                </c:pt>
                <c:pt idx="432">
                  <c:v>63.333333000000003</c:v>
                </c:pt>
                <c:pt idx="433">
                  <c:v>63.333333000000003</c:v>
                </c:pt>
                <c:pt idx="434">
                  <c:v>63.333333000000003</c:v>
                </c:pt>
                <c:pt idx="435">
                  <c:v>63.333333000000003</c:v>
                </c:pt>
                <c:pt idx="436">
                  <c:v>60</c:v>
                </c:pt>
                <c:pt idx="437">
                  <c:v>60</c:v>
                </c:pt>
                <c:pt idx="438">
                  <c:v>60</c:v>
                </c:pt>
                <c:pt idx="439">
                  <c:v>60</c:v>
                </c:pt>
                <c:pt idx="440">
                  <c:v>60</c:v>
                </c:pt>
                <c:pt idx="441">
                  <c:v>60</c:v>
                </c:pt>
                <c:pt idx="442">
                  <c:v>56.666666999999997</c:v>
                </c:pt>
                <c:pt idx="443">
                  <c:v>0</c:v>
                </c:pt>
                <c:pt idx="444">
                  <c:v>56.666666999999997</c:v>
                </c:pt>
                <c:pt idx="445">
                  <c:v>60</c:v>
                </c:pt>
                <c:pt idx="446">
                  <c:v>60</c:v>
                </c:pt>
                <c:pt idx="447">
                  <c:v>60</c:v>
                </c:pt>
                <c:pt idx="448">
                  <c:v>60</c:v>
                </c:pt>
                <c:pt idx="449">
                  <c:v>63.333333000000003</c:v>
                </c:pt>
                <c:pt idx="450">
                  <c:v>66.666667000000004</c:v>
                </c:pt>
                <c:pt idx="451">
                  <c:v>66.666667000000004</c:v>
                </c:pt>
                <c:pt idx="452">
                  <c:v>66.666667000000004</c:v>
                </c:pt>
                <c:pt idx="453">
                  <c:v>66.666667000000004</c:v>
                </c:pt>
                <c:pt idx="454">
                  <c:v>66.666667000000004</c:v>
                </c:pt>
                <c:pt idx="455">
                  <c:v>63.333333000000003</c:v>
                </c:pt>
                <c:pt idx="456">
                  <c:v>66.666667000000004</c:v>
                </c:pt>
                <c:pt idx="457">
                  <c:v>70</c:v>
                </c:pt>
                <c:pt idx="458">
                  <c:v>66.666667000000004</c:v>
                </c:pt>
                <c:pt idx="459">
                  <c:v>66.666667000000004</c:v>
                </c:pt>
                <c:pt idx="460">
                  <c:v>66.666667000000004</c:v>
                </c:pt>
                <c:pt idx="461">
                  <c:v>63.333333000000003</c:v>
                </c:pt>
                <c:pt idx="462">
                  <c:v>63.333333000000003</c:v>
                </c:pt>
                <c:pt idx="463">
                  <c:v>63.333333000000003</c:v>
                </c:pt>
                <c:pt idx="464">
                  <c:v>60</c:v>
                </c:pt>
                <c:pt idx="465">
                  <c:v>56.666666999999997</c:v>
                </c:pt>
                <c:pt idx="466">
                  <c:v>53.333333000000003</c:v>
                </c:pt>
                <c:pt idx="467">
                  <c:v>53.333333000000003</c:v>
                </c:pt>
                <c:pt idx="468">
                  <c:v>50</c:v>
                </c:pt>
                <c:pt idx="469">
                  <c:v>46.666666999999997</c:v>
                </c:pt>
                <c:pt idx="470">
                  <c:v>46.666666999999997</c:v>
                </c:pt>
                <c:pt idx="471">
                  <c:v>46.666666999999997</c:v>
                </c:pt>
                <c:pt idx="472">
                  <c:v>46.666666999999997</c:v>
                </c:pt>
                <c:pt idx="473">
                  <c:v>50</c:v>
                </c:pt>
                <c:pt idx="474">
                  <c:v>53.333333000000003</c:v>
                </c:pt>
                <c:pt idx="475">
                  <c:v>50</c:v>
                </c:pt>
                <c:pt idx="476">
                  <c:v>46.666666999999997</c:v>
                </c:pt>
                <c:pt idx="477">
                  <c:v>0</c:v>
                </c:pt>
                <c:pt idx="478">
                  <c:v>50</c:v>
                </c:pt>
                <c:pt idx="479">
                  <c:v>0</c:v>
                </c:pt>
                <c:pt idx="480">
                  <c:v>50</c:v>
                </c:pt>
                <c:pt idx="481">
                  <c:v>50</c:v>
                </c:pt>
                <c:pt idx="482">
                  <c:v>50</c:v>
                </c:pt>
                <c:pt idx="483">
                  <c:v>53.333333000000003</c:v>
                </c:pt>
                <c:pt idx="484">
                  <c:v>56.666666999999997</c:v>
                </c:pt>
                <c:pt idx="485">
                  <c:v>0</c:v>
                </c:pt>
                <c:pt idx="486">
                  <c:v>60</c:v>
                </c:pt>
                <c:pt idx="487">
                  <c:v>63.333333000000003</c:v>
                </c:pt>
                <c:pt idx="488">
                  <c:v>0</c:v>
                </c:pt>
                <c:pt idx="489">
                  <c:v>63.333333000000003</c:v>
                </c:pt>
                <c:pt idx="490">
                  <c:v>63.333333000000003</c:v>
                </c:pt>
                <c:pt idx="491">
                  <c:v>60</c:v>
                </c:pt>
                <c:pt idx="492">
                  <c:v>63.333333000000003</c:v>
                </c:pt>
                <c:pt idx="493">
                  <c:v>63.333333000000003</c:v>
                </c:pt>
                <c:pt idx="494">
                  <c:v>63.333333000000003</c:v>
                </c:pt>
                <c:pt idx="495">
                  <c:v>63.333333000000003</c:v>
                </c:pt>
                <c:pt idx="496">
                  <c:v>60</c:v>
                </c:pt>
                <c:pt idx="497">
                  <c:v>60</c:v>
                </c:pt>
                <c:pt idx="498">
                  <c:v>63.333333000000003</c:v>
                </c:pt>
                <c:pt idx="499">
                  <c:v>66.666667000000004</c:v>
                </c:pt>
                <c:pt idx="500">
                  <c:v>70</c:v>
                </c:pt>
                <c:pt idx="501">
                  <c:v>73.333332999999996</c:v>
                </c:pt>
                <c:pt idx="502">
                  <c:v>76.666667000000004</c:v>
                </c:pt>
                <c:pt idx="503">
                  <c:v>80</c:v>
                </c:pt>
                <c:pt idx="504">
                  <c:v>76.666667000000004</c:v>
                </c:pt>
                <c:pt idx="505">
                  <c:v>73.333332999999996</c:v>
                </c:pt>
                <c:pt idx="506">
                  <c:v>70</c:v>
                </c:pt>
                <c:pt idx="507">
                  <c:v>70</c:v>
                </c:pt>
                <c:pt idx="508">
                  <c:v>70</c:v>
                </c:pt>
                <c:pt idx="509">
                  <c:v>0</c:v>
                </c:pt>
                <c:pt idx="510">
                  <c:v>73.333332999999996</c:v>
                </c:pt>
                <c:pt idx="511">
                  <c:v>76.666667000000004</c:v>
                </c:pt>
                <c:pt idx="512">
                  <c:v>73.333332999999996</c:v>
                </c:pt>
                <c:pt idx="513">
                  <c:v>0</c:v>
                </c:pt>
                <c:pt idx="514">
                  <c:v>73.333332999999996</c:v>
                </c:pt>
                <c:pt idx="515">
                  <c:v>73.333332999999996</c:v>
                </c:pt>
                <c:pt idx="516">
                  <c:v>0</c:v>
                </c:pt>
                <c:pt idx="517">
                  <c:v>73.333332999999996</c:v>
                </c:pt>
                <c:pt idx="518">
                  <c:v>73.333332999999996</c:v>
                </c:pt>
                <c:pt idx="519">
                  <c:v>73.333332999999996</c:v>
                </c:pt>
                <c:pt idx="520">
                  <c:v>73.333332999999996</c:v>
                </c:pt>
                <c:pt idx="521">
                  <c:v>73.333332999999996</c:v>
                </c:pt>
                <c:pt idx="522">
                  <c:v>76.666667000000004</c:v>
                </c:pt>
                <c:pt idx="523">
                  <c:v>76.666667000000004</c:v>
                </c:pt>
                <c:pt idx="524">
                  <c:v>80</c:v>
                </c:pt>
                <c:pt idx="525">
                  <c:v>80</c:v>
                </c:pt>
                <c:pt idx="526">
                  <c:v>80</c:v>
                </c:pt>
                <c:pt idx="527">
                  <c:v>80</c:v>
                </c:pt>
                <c:pt idx="528">
                  <c:v>83.333332999999996</c:v>
                </c:pt>
                <c:pt idx="529">
                  <c:v>86.666667000000004</c:v>
                </c:pt>
                <c:pt idx="530">
                  <c:v>83.333332999999996</c:v>
                </c:pt>
                <c:pt idx="531">
                  <c:v>83.333332999999996</c:v>
                </c:pt>
                <c:pt idx="532">
                  <c:v>83.333332999999996</c:v>
                </c:pt>
                <c:pt idx="533">
                  <c:v>80</c:v>
                </c:pt>
                <c:pt idx="534">
                  <c:v>76.666667000000004</c:v>
                </c:pt>
                <c:pt idx="535">
                  <c:v>76.666667000000004</c:v>
                </c:pt>
                <c:pt idx="536">
                  <c:v>73.333332999999996</c:v>
                </c:pt>
                <c:pt idx="537">
                  <c:v>73.333332999999996</c:v>
                </c:pt>
                <c:pt idx="538">
                  <c:v>73.333332999999996</c:v>
                </c:pt>
                <c:pt idx="539">
                  <c:v>76.666667000000004</c:v>
                </c:pt>
                <c:pt idx="540">
                  <c:v>73.333332999999996</c:v>
                </c:pt>
                <c:pt idx="541">
                  <c:v>70</c:v>
                </c:pt>
                <c:pt idx="542">
                  <c:v>66.666667000000004</c:v>
                </c:pt>
                <c:pt idx="543">
                  <c:v>66.666667000000004</c:v>
                </c:pt>
                <c:pt idx="544">
                  <c:v>70</c:v>
                </c:pt>
                <c:pt idx="545">
                  <c:v>70</c:v>
                </c:pt>
                <c:pt idx="546">
                  <c:v>70</c:v>
                </c:pt>
                <c:pt idx="547">
                  <c:v>66.666667000000004</c:v>
                </c:pt>
                <c:pt idx="548">
                  <c:v>63.333333000000003</c:v>
                </c:pt>
                <c:pt idx="549">
                  <c:v>60</c:v>
                </c:pt>
                <c:pt idx="550">
                  <c:v>56.666666999999997</c:v>
                </c:pt>
                <c:pt idx="551">
                  <c:v>56.666666999999997</c:v>
                </c:pt>
                <c:pt idx="552">
                  <c:v>56.666666999999997</c:v>
                </c:pt>
                <c:pt idx="553">
                  <c:v>53.333333000000003</c:v>
                </c:pt>
                <c:pt idx="554">
                  <c:v>53.333333000000003</c:v>
                </c:pt>
                <c:pt idx="555">
                  <c:v>53.333333000000003</c:v>
                </c:pt>
                <c:pt idx="556">
                  <c:v>50</c:v>
                </c:pt>
                <c:pt idx="557">
                  <c:v>50</c:v>
                </c:pt>
                <c:pt idx="558">
                  <c:v>50</c:v>
                </c:pt>
                <c:pt idx="559">
                  <c:v>46.666666999999997</c:v>
                </c:pt>
                <c:pt idx="560">
                  <c:v>46.666666999999997</c:v>
                </c:pt>
                <c:pt idx="561">
                  <c:v>43.333333000000003</c:v>
                </c:pt>
                <c:pt idx="562">
                  <c:v>40</c:v>
                </c:pt>
                <c:pt idx="563">
                  <c:v>43.333333000000003</c:v>
                </c:pt>
                <c:pt idx="564">
                  <c:v>46.666666999999997</c:v>
                </c:pt>
                <c:pt idx="565">
                  <c:v>46.666666999999997</c:v>
                </c:pt>
                <c:pt idx="566">
                  <c:v>50</c:v>
                </c:pt>
                <c:pt idx="567">
                  <c:v>53.333333000000003</c:v>
                </c:pt>
                <c:pt idx="568">
                  <c:v>56.666666999999997</c:v>
                </c:pt>
                <c:pt idx="569">
                  <c:v>53.333333000000003</c:v>
                </c:pt>
                <c:pt idx="570">
                  <c:v>53.333333000000003</c:v>
                </c:pt>
                <c:pt idx="571">
                  <c:v>53.333333000000003</c:v>
                </c:pt>
                <c:pt idx="572">
                  <c:v>56.666666999999997</c:v>
                </c:pt>
                <c:pt idx="573">
                  <c:v>53.333333000000003</c:v>
                </c:pt>
                <c:pt idx="574">
                  <c:v>53.333333000000003</c:v>
                </c:pt>
                <c:pt idx="575">
                  <c:v>50</c:v>
                </c:pt>
                <c:pt idx="576">
                  <c:v>46.666666999999997</c:v>
                </c:pt>
                <c:pt idx="577">
                  <c:v>50</c:v>
                </c:pt>
                <c:pt idx="578">
                  <c:v>53.333333000000003</c:v>
                </c:pt>
                <c:pt idx="579">
                  <c:v>56.666666999999997</c:v>
                </c:pt>
                <c:pt idx="580">
                  <c:v>60</c:v>
                </c:pt>
                <c:pt idx="581">
                  <c:v>56.666666999999997</c:v>
                </c:pt>
                <c:pt idx="582">
                  <c:v>53.333333000000003</c:v>
                </c:pt>
                <c:pt idx="583">
                  <c:v>53.333333000000003</c:v>
                </c:pt>
                <c:pt idx="584">
                  <c:v>50</c:v>
                </c:pt>
                <c:pt idx="585">
                  <c:v>46.666666999999997</c:v>
                </c:pt>
                <c:pt idx="586">
                  <c:v>46.666666999999997</c:v>
                </c:pt>
                <c:pt idx="587">
                  <c:v>43.333333000000003</c:v>
                </c:pt>
                <c:pt idx="588">
                  <c:v>40</c:v>
                </c:pt>
                <c:pt idx="589">
                  <c:v>43.333333000000003</c:v>
                </c:pt>
                <c:pt idx="590">
                  <c:v>46.666666999999997</c:v>
                </c:pt>
                <c:pt idx="591">
                  <c:v>46.666666999999997</c:v>
                </c:pt>
                <c:pt idx="592">
                  <c:v>50</c:v>
                </c:pt>
                <c:pt idx="593">
                  <c:v>46.666666999999997</c:v>
                </c:pt>
                <c:pt idx="594">
                  <c:v>46.666666999999997</c:v>
                </c:pt>
                <c:pt idx="595">
                  <c:v>46.666666999999997</c:v>
                </c:pt>
                <c:pt idx="596">
                  <c:v>46.666666999999997</c:v>
                </c:pt>
                <c:pt idx="597">
                  <c:v>46.666666999999997</c:v>
                </c:pt>
                <c:pt idx="598">
                  <c:v>46.666666999999997</c:v>
                </c:pt>
                <c:pt idx="599">
                  <c:v>50</c:v>
                </c:pt>
                <c:pt idx="600">
                  <c:v>53.333333000000003</c:v>
                </c:pt>
                <c:pt idx="601">
                  <c:v>56.666666999999997</c:v>
                </c:pt>
                <c:pt idx="602">
                  <c:v>56.666666999999997</c:v>
                </c:pt>
                <c:pt idx="603">
                  <c:v>60</c:v>
                </c:pt>
                <c:pt idx="604">
                  <c:v>60</c:v>
                </c:pt>
                <c:pt idx="605">
                  <c:v>63.333333000000003</c:v>
                </c:pt>
                <c:pt idx="606">
                  <c:v>66.666667000000004</c:v>
                </c:pt>
                <c:pt idx="607">
                  <c:v>0</c:v>
                </c:pt>
                <c:pt idx="608">
                  <c:v>0</c:v>
                </c:pt>
                <c:pt idx="609">
                  <c:v>66.666667000000004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66.666667000000004</c:v>
                </c:pt>
                <c:pt idx="614">
                  <c:v>66.666667000000004</c:v>
                </c:pt>
                <c:pt idx="615">
                  <c:v>63.333333000000003</c:v>
                </c:pt>
                <c:pt idx="616">
                  <c:v>63.333333000000003</c:v>
                </c:pt>
                <c:pt idx="617">
                  <c:v>63.333333000000003</c:v>
                </c:pt>
                <c:pt idx="618">
                  <c:v>63.333333000000003</c:v>
                </c:pt>
                <c:pt idx="619">
                  <c:v>63.333333000000003</c:v>
                </c:pt>
                <c:pt idx="620">
                  <c:v>66.666667000000004</c:v>
                </c:pt>
                <c:pt idx="621">
                  <c:v>70</c:v>
                </c:pt>
                <c:pt idx="622">
                  <c:v>73.333332999999996</c:v>
                </c:pt>
                <c:pt idx="623">
                  <c:v>76.666667000000004</c:v>
                </c:pt>
                <c:pt idx="624">
                  <c:v>76.666667000000004</c:v>
                </c:pt>
                <c:pt idx="625">
                  <c:v>76.666667000000004</c:v>
                </c:pt>
                <c:pt idx="626">
                  <c:v>80</c:v>
                </c:pt>
                <c:pt idx="627">
                  <c:v>76.666667000000004</c:v>
                </c:pt>
                <c:pt idx="628">
                  <c:v>76.666667000000004</c:v>
                </c:pt>
                <c:pt idx="629">
                  <c:v>76.666667000000004</c:v>
                </c:pt>
                <c:pt idx="630">
                  <c:v>76.666667000000004</c:v>
                </c:pt>
                <c:pt idx="631">
                  <c:v>76.666667000000004</c:v>
                </c:pt>
                <c:pt idx="632">
                  <c:v>76.666667000000004</c:v>
                </c:pt>
                <c:pt idx="633">
                  <c:v>76.666667000000004</c:v>
                </c:pt>
                <c:pt idx="634">
                  <c:v>76.666667000000004</c:v>
                </c:pt>
                <c:pt idx="635">
                  <c:v>76.666667000000004</c:v>
                </c:pt>
                <c:pt idx="636">
                  <c:v>73.333332999999996</c:v>
                </c:pt>
                <c:pt idx="637">
                  <c:v>73.333332999999996</c:v>
                </c:pt>
                <c:pt idx="638">
                  <c:v>73.333332999999996</c:v>
                </c:pt>
                <c:pt idx="639">
                  <c:v>73.333332999999996</c:v>
                </c:pt>
                <c:pt idx="640">
                  <c:v>73.333332999999996</c:v>
                </c:pt>
                <c:pt idx="641">
                  <c:v>73.333332999999996</c:v>
                </c:pt>
                <c:pt idx="642">
                  <c:v>70</c:v>
                </c:pt>
                <c:pt idx="643">
                  <c:v>70</c:v>
                </c:pt>
                <c:pt idx="644">
                  <c:v>70</c:v>
                </c:pt>
                <c:pt idx="645">
                  <c:v>73.333332999999996</c:v>
                </c:pt>
                <c:pt idx="646">
                  <c:v>76.666667000000004</c:v>
                </c:pt>
                <c:pt idx="647">
                  <c:v>76.666667000000004</c:v>
                </c:pt>
                <c:pt idx="648">
                  <c:v>76.666667000000004</c:v>
                </c:pt>
                <c:pt idx="649">
                  <c:v>76.666667000000004</c:v>
                </c:pt>
                <c:pt idx="650">
                  <c:v>76.666667000000004</c:v>
                </c:pt>
                <c:pt idx="651">
                  <c:v>76.666667000000004</c:v>
                </c:pt>
                <c:pt idx="652">
                  <c:v>76.666667000000004</c:v>
                </c:pt>
                <c:pt idx="653">
                  <c:v>76.666667000000004</c:v>
                </c:pt>
                <c:pt idx="654">
                  <c:v>73.333332999999996</c:v>
                </c:pt>
                <c:pt idx="655">
                  <c:v>73.333332999999996</c:v>
                </c:pt>
                <c:pt idx="656">
                  <c:v>73.333332999999996</c:v>
                </c:pt>
                <c:pt idx="657">
                  <c:v>73.333332999999996</c:v>
                </c:pt>
                <c:pt idx="658">
                  <c:v>76.666667000000004</c:v>
                </c:pt>
                <c:pt idx="659">
                  <c:v>76.666667000000004</c:v>
                </c:pt>
                <c:pt idx="660">
                  <c:v>76.666667000000004</c:v>
                </c:pt>
                <c:pt idx="661">
                  <c:v>73.333332999999996</c:v>
                </c:pt>
                <c:pt idx="662">
                  <c:v>73.333332999999996</c:v>
                </c:pt>
                <c:pt idx="663">
                  <c:v>73.333332999999996</c:v>
                </c:pt>
                <c:pt idx="664">
                  <c:v>73.333332999999996</c:v>
                </c:pt>
                <c:pt idx="665">
                  <c:v>73.333332999999996</c:v>
                </c:pt>
                <c:pt idx="666">
                  <c:v>76.666667000000004</c:v>
                </c:pt>
                <c:pt idx="667">
                  <c:v>76.666667000000004</c:v>
                </c:pt>
                <c:pt idx="668">
                  <c:v>76.666667000000004</c:v>
                </c:pt>
                <c:pt idx="669">
                  <c:v>76.666667000000004</c:v>
                </c:pt>
                <c:pt idx="670">
                  <c:v>76.666667000000004</c:v>
                </c:pt>
                <c:pt idx="671">
                  <c:v>76.666667000000004</c:v>
                </c:pt>
                <c:pt idx="672">
                  <c:v>80</c:v>
                </c:pt>
                <c:pt idx="673">
                  <c:v>80</c:v>
                </c:pt>
                <c:pt idx="674">
                  <c:v>76.666667000000004</c:v>
                </c:pt>
                <c:pt idx="675">
                  <c:v>73.333332999999996</c:v>
                </c:pt>
                <c:pt idx="676">
                  <c:v>73.333332999999996</c:v>
                </c:pt>
                <c:pt idx="677">
                  <c:v>73.333332999999996</c:v>
                </c:pt>
                <c:pt idx="678">
                  <c:v>73.333332999999996</c:v>
                </c:pt>
                <c:pt idx="679">
                  <c:v>73.333332999999996</c:v>
                </c:pt>
                <c:pt idx="680">
                  <c:v>73.333332999999996</c:v>
                </c:pt>
                <c:pt idx="681">
                  <c:v>70</c:v>
                </c:pt>
                <c:pt idx="682">
                  <c:v>66.666667000000004</c:v>
                </c:pt>
                <c:pt idx="683">
                  <c:v>66.666667000000004</c:v>
                </c:pt>
                <c:pt idx="684">
                  <c:v>70</c:v>
                </c:pt>
                <c:pt idx="685">
                  <c:v>70</c:v>
                </c:pt>
                <c:pt idx="686">
                  <c:v>66.666667000000004</c:v>
                </c:pt>
                <c:pt idx="687">
                  <c:v>70</c:v>
                </c:pt>
                <c:pt idx="688">
                  <c:v>70</c:v>
                </c:pt>
                <c:pt idx="689">
                  <c:v>70</c:v>
                </c:pt>
                <c:pt idx="690">
                  <c:v>70</c:v>
                </c:pt>
                <c:pt idx="691">
                  <c:v>70</c:v>
                </c:pt>
                <c:pt idx="692">
                  <c:v>70</c:v>
                </c:pt>
                <c:pt idx="693">
                  <c:v>70</c:v>
                </c:pt>
                <c:pt idx="694">
                  <c:v>70</c:v>
                </c:pt>
                <c:pt idx="695">
                  <c:v>70</c:v>
                </c:pt>
                <c:pt idx="696">
                  <c:v>70</c:v>
                </c:pt>
                <c:pt idx="697">
                  <c:v>70</c:v>
                </c:pt>
                <c:pt idx="698">
                  <c:v>70</c:v>
                </c:pt>
                <c:pt idx="699">
                  <c:v>70</c:v>
                </c:pt>
                <c:pt idx="700">
                  <c:v>70</c:v>
                </c:pt>
                <c:pt idx="701">
                  <c:v>70</c:v>
                </c:pt>
                <c:pt idx="702">
                  <c:v>70</c:v>
                </c:pt>
                <c:pt idx="703">
                  <c:v>70</c:v>
                </c:pt>
                <c:pt idx="704">
                  <c:v>73.333332999999996</c:v>
                </c:pt>
                <c:pt idx="705">
                  <c:v>73.333332999999996</c:v>
                </c:pt>
                <c:pt idx="706">
                  <c:v>73.333332999999996</c:v>
                </c:pt>
                <c:pt idx="707">
                  <c:v>76.666667000000004</c:v>
                </c:pt>
                <c:pt idx="708">
                  <c:v>80</c:v>
                </c:pt>
                <c:pt idx="709">
                  <c:v>83.333332999999996</c:v>
                </c:pt>
                <c:pt idx="710">
                  <c:v>83.333332999999996</c:v>
                </c:pt>
                <c:pt idx="711">
                  <c:v>86.666667000000004</c:v>
                </c:pt>
                <c:pt idx="712">
                  <c:v>90</c:v>
                </c:pt>
                <c:pt idx="713">
                  <c:v>90</c:v>
                </c:pt>
                <c:pt idx="714">
                  <c:v>90</c:v>
                </c:pt>
                <c:pt idx="715">
                  <c:v>90</c:v>
                </c:pt>
                <c:pt idx="716">
                  <c:v>93.333332999999996</c:v>
                </c:pt>
                <c:pt idx="717">
                  <c:v>93.333332999999996</c:v>
                </c:pt>
                <c:pt idx="718">
                  <c:v>93.333332999999996</c:v>
                </c:pt>
                <c:pt idx="719">
                  <c:v>93.333332999999996</c:v>
                </c:pt>
                <c:pt idx="720">
                  <c:v>93.333332999999996</c:v>
                </c:pt>
                <c:pt idx="721">
                  <c:v>96.666667000000004</c:v>
                </c:pt>
                <c:pt idx="722">
                  <c:v>93.333332999999996</c:v>
                </c:pt>
                <c:pt idx="723">
                  <c:v>90</c:v>
                </c:pt>
                <c:pt idx="724">
                  <c:v>86.666667000000004</c:v>
                </c:pt>
                <c:pt idx="725">
                  <c:v>0</c:v>
                </c:pt>
                <c:pt idx="726">
                  <c:v>83.333332999999996</c:v>
                </c:pt>
                <c:pt idx="727">
                  <c:v>83.333332999999996</c:v>
                </c:pt>
                <c:pt idx="728">
                  <c:v>83.333332999999996</c:v>
                </c:pt>
                <c:pt idx="729">
                  <c:v>0</c:v>
                </c:pt>
                <c:pt idx="730">
                  <c:v>83.333332999999996</c:v>
                </c:pt>
                <c:pt idx="731">
                  <c:v>83.333332999999996</c:v>
                </c:pt>
                <c:pt idx="732">
                  <c:v>83.333332999999996</c:v>
                </c:pt>
                <c:pt idx="733">
                  <c:v>83.333332999999996</c:v>
                </c:pt>
                <c:pt idx="734">
                  <c:v>83.333332999999996</c:v>
                </c:pt>
                <c:pt idx="735">
                  <c:v>83.333332999999996</c:v>
                </c:pt>
                <c:pt idx="736">
                  <c:v>80</c:v>
                </c:pt>
                <c:pt idx="737">
                  <c:v>83.333332999999996</c:v>
                </c:pt>
                <c:pt idx="738">
                  <c:v>83.333332999999996</c:v>
                </c:pt>
                <c:pt idx="739">
                  <c:v>83.333332999999996</c:v>
                </c:pt>
                <c:pt idx="740">
                  <c:v>83.333332999999996</c:v>
                </c:pt>
                <c:pt idx="741">
                  <c:v>83.333332999999996</c:v>
                </c:pt>
                <c:pt idx="742">
                  <c:v>83.333332999999996</c:v>
                </c:pt>
                <c:pt idx="743">
                  <c:v>83.333332999999996</c:v>
                </c:pt>
                <c:pt idx="744">
                  <c:v>83.333332999999996</c:v>
                </c:pt>
                <c:pt idx="745">
                  <c:v>83.333332999999996</c:v>
                </c:pt>
                <c:pt idx="746">
                  <c:v>83.333332999999996</c:v>
                </c:pt>
                <c:pt idx="747">
                  <c:v>80</c:v>
                </c:pt>
                <c:pt idx="748">
                  <c:v>0</c:v>
                </c:pt>
                <c:pt idx="749">
                  <c:v>76.666667000000004</c:v>
                </c:pt>
                <c:pt idx="750">
                  <c:v>73.333332999999996</c:v>
                </c:pt>
                <c:pt idx="751">
                  <c:v>73.333332999999996</c:v>
                </c:pt>
                <c:pt idx="752">
                  <c:v>70</c:v>
                </c:pt>
                <c:pt idx="753">
                  <c:v>66.666667000000004</c:v>
                </c:pt>
                <c:pt idx="754">
                  <c:v>63.333333000000003</c:v>
                </c:pt>
                <c:pt idx="755">
                  <c:v>63.333333000000003</c:v>
                </c:pt>
                <c:pt idx="756">
                  <c:v>63.333333000000003</c:v>
                </c:pt>
                <c:pt idx="757">
                  <c:v>63.333333000000003</c:v>
                </c:pt>
                <c:pt idx="758">
                  <c:v>63.333333000000003</c:v>
                </c:pt>
                <c:pt idx="759">
                  <c:v>63.333333000000003</c:v>
                </c:pt>
                <c:pt idx="760">
                  <c:v>63.333333000000003</c:v>
                </c:pt>
                <c:pt idx="761">
                  <c:v>60</c:v>
                </c:pt>
                <c:pt idx="762">
                  <c:v>60</c:v>
                </c:pt>
                <c:pt idx="763">
                  <c:v>60</c:v>
                </c:pt>
                <c:pt idx="764">
                  <c:v>60</c:v>
                </c:pt>
                <c:pt idx="765">
                  <c:v>60</c:v>
                </c:pt>
                <c:pt idx="766">
                  <c:v>60</c:v>
                </c:pt>
                <c:pt idx="767">
                  <c:v>63.333333000000003</c:v>
                </c:pt>
                <c:pt idx="768">
                  <c:v>60</c:v>
                </c:pt>
                <c:pt idx="769">
                  <c:v>56.666666999999997</c:v>
                </c:pt>
                <c:pt idx="770">
                  <c:v>56.666666999999997</c:v>
                </c:pt>
                <c:pt idx="771">
                  <c:v>56.666666999999997</c:v>
                </c:pt>
                <c:pt idx="772">
                  <c:v>53.333333000000003</c:v>
                </c:pt>
                <c:pt idx="773">
                  <c:v>53.333333000000003</c:v>
                </c:pt>
                <c:pt idx="774">
                  <c:v>53.333333000000003</c:v>
                </c:pt>
                <c:pt idx="775">
                  <c:v>53.333333000000003</c:v>
                </c:pt>
                <c:pt idx="776">
                  <c:v>53.333333000000003</c:v>
                </c:pt>
                <c:pt idx="777">
                  <c:v>53.333333000000003</c:v>
                </c:pt>
                <c:pt idx="778">
                  <c:v>56.666666999999997</c:v>
                </c:pt>
                <c:pt idx="779">
                  <c:v>60</c:v>
                </c:pt>
                <c:pt idx="780">
                  <c:v>63.333333000000003</c:v>
                </c:pt>
                <c:pt idx="781">
                  <c:v>60</c:v>
                </c:pt>
                <c:pt idx="782">
                  <c:v>60</c:v>
                </c:pt>
                <c:pt idx="783">
                  <c:v>60</c:v>
                </c:pt>
                <c:pt idx="784">
                  <c:v>60</c:v>
                </c:pt>
                <c:pt idx="785">
                  <c:v>60</c:v>
                </c:pt>
                <c:pt idx="786">
                  <c:v>60</c:v>
                </c:pt>
                <c:pt idx="787">
                  <c:v>63.333333000000003</c:v>
                </c:pt>
                <c:pt idx="788">
                  <c:v>66.666667000000004</c:v>
                </c:pt>
                <c:pt idx="789">
                  <c:v>66.666667000000004</c:v>
                </c:pt>
                <c:pt idx="790">
                  <c:v>66.666667000000004</c:v>
                </c:pt>
                <c:pt idx="791">
                  <c:v>66.666667000000004</c:v>
                </c:pt>
                <c:pt idx="792">
                  <c:v>66.666667000000004</c:v>
                </c:pt>
                <c:pt idx="793">
                  <c:v>66.666667000000004</c:v>
                </c:pt>
                <c:pt idx="794">
                  <c:v>66.666667000000004</c:v>
                </c:pt>
                <c:pt idx="795">
                  <c:v>66.666667000000004</c:v>
                </c:pt>
                <c:pt idx="796">
                  <c:v>66.666667000000004</c:v>
                </c:pt>
                <c:pt idx="797">
                  <c:v>66.666667000000004</c:v>
                </c:pt>
                <c:pt idx="798">
                  <c:v>70</c:v>
                </c:pt>
                <c:pt idx="799">
                  <c:v>73.333332999999996</c:v>
                </c:pt>
                <c:pt idx="800">
                  <c:v>73.333332999999996</c:v>
                </c:pt>
                <c:pt idx="801">
                  <c:v>73.333332999999996</c:v>
                </c:pt>
                <c:pt idx="802">
                  <c:v>76.666667000000004</c:v>
                </c:pt>
                <c:pt idx="803">
                  <c:v>76.666667000000004</c:v>
                </c:pt>
                <c:pt idx="804">
                  <c:v>76.666667000000004</c:v>
                </c:pt>
                <c:pt idx="805">
                  <c:v>0</c:v>
                </c:pt>
                <c:pt idx="806">
                  <c:v>76.666667000000004</c:v>
                </c:pt>
                <c:pt idx="807">
                  <c:v>76.666667000000004</c:v>
                </c:pt>
                <c:pt idx="808">
                  <c:v>73.333332999999996</c:v>
                </c:pt>
                <c:pt idx="809">
                  <c:v>73.333332999999996</c:v>
                </c:pt>
                <c:pt idx="810">
                  <c:v>73.333332999999996</c:v>
                </c:pt>
                <c:pt idx="811">
                  <c:v>73.333332999999996</c:v>
                </c:pt>
                <c:pt idx="812">
                  <c:v>76.666667000000004</c:v>
                </c:pt>
                <c:pt idx="813">
                  <c:v>80</c:v>
                </c:pt>
                <c:pt idx="814">
                  <c:v>83.333332999999996</c:v>
                </c:pt>
                <c:pt idx="815">
                  <c:v>86.666667000000004</c:v>
                </c:pt>
                <c:pt idx="816">
                  <c:v>90</c:v>
                </c:pt>
                <c:pt idx="817">
                  <c:v>90</c:v>
                </c:pt>
                <c:pt idx="818">
                  <c:v>90</c:v>
                </c:pt>
                <c:pt idx="819">
                  <c:v>90</c:v>
                </c:pt>
                <c:pt idx="820">
                  <c:v>90</c:v>
                </c:pt>
                <c:pt idx="821">
                  <c:v>90</c:v>
                </c:pt>
                <c:pt idx="822">
                  <c:v>93.333332999999996</c:v>
                </c:pt>
                <c:pt idx="823">
                  <c:v>90</c:v>
                </c:pt>
                <c:pt idx="824">
                  <c:v>90</c:v>
                </c:pt>
                <c:pt idx="825">
                  <c:v>90</c:v>
                </c:pt>
                <c:pt idx="826">
                  <c:v>90</c:v>
                </c:pt>
                <c:pt idx="827">
                  <c:v>90</c:v>
                </c:pt>
                <c:pt idx="828">
                  <c:v>90</c:v>
                </c:pt>
                <c:pt idx="829">
                  <c:v>86.666667000000004</c:v>
                </c:pt>
                <c:pt idx="830">
                  <c:v>86.666667000000004</c:v>
                </c:pt>
                <c:pt idx="831">
                  <c:v>86.666667000000004</c:v>
                </c:pt>
                <c:pt idx="832">
                  <c:v>86.666667000000004</c:v>
                </c:pt>
                <c:pt idx="833">
                  <c:v>86.666667000000004</c:v>
                </c:pt>
                <c:pt idx="834">
                  <c:v>86.666667000000004</c:v>
                </c:pt>
                <c:pt idx="835">
                  <c:v>86.666667000000004</c:v>
                </c:pt>
                <c:pt idx="836">
                  <c:v>83.333332999999996</c:v>
                </c:pt>
                <c:pt idx="837">
                  <c:v>80</c:v>
                </c:pt>
                <c:pt idx="838">
                  <c:v>83.333332999999996</c:v>
                </c:pt>
                <c:pt idx="839">
                  <c:v>83.333332999999996</c:v>
                </c:pt>
                <c:pt idx="840">
                  <c:v>80</c:v>
                </c:pt>
                <c:pt idx="841">
                  <c:v>76.666667000000004</c:v>
                </c:pt>
                <c:pt idx="842">
                  <c:v>76.666667000000004</c:v>
                </c:pt>
                <c:pt idx="843">
                  <c:v>76.666667000000004</c:v>
                </c:pt>
                <c:pt idx="844">
                  <c:v>76.666667000000004</c:v>
                </c:pt>
                <c:pt idx="845">
                  <c:v>76.666667000000004</c:v>
                </c:pt>
                <c:pt idx="846">
                  <c:v>76.666667000000004</c:v>
                </c:pt>
                <c:pt idx="847">
                  <c:v>76.666667000000004</c:v>
                </c:pt>
                <c:pt idx="848">
                  <c:v>73.333332999999996</c:v>
                </c:pt>
                <c:pt idx="849">
                  <c:v>70</c:v>
                </c:pt>
                <c:pt idx="850">
                  <c:v>66.666667000000004</c:v>
                </c:pt>
                <c:pt idx="851">
                  <c:v>63.333333000000003</c:v>
                </c:pt>
                <c:pt idx="852">
                  <c:v>63.333333000000003</c:v>
                </c:pt>
                <c:pt idx="853">
                  <c:v>66.666667000000004</c:v>
                </c:pt>
                <c:pt idx="854">
                  <c:v>66.666667000000004</c:v>
                </c:pt>
                <c:pt idx="855">
                  <c:v>66.666667000000004</c:v>
                </c:pt>
                <c:pt idx="856">
                  <c:v>66.666667000000004</c:v>
                </c:pt>
                <c:pt idx="857">
                  <c:v>66.666667000000004</c:v>
                </c:pt>
                <c:pt idx="858">
                  <c:v>66.666667000000004</c:v>
                </c:pt>
                <c:pt idx="859">
                  <c:v>70</c:v>
                </c:pt>
                <c:pt idx="860">
                  <c:v>70</c:v>
                </c:pt>
                <c:pt idx="861">
                  <c:v>70</c:v>
                </c:pt>
                <c:pt idx="862">
                  <c:v>0</c:v>
                </c:pt>
                <c:pt idx="863">
                  <c:v>0</c:v>
                </c:pt>
                <c:pt idx="864">
                  <c:v>70</c:v>
                </c:pt>
                <c:pt idx="865">
                  <c:v>70</c:v>
                </c:pt>
                <c:pt idx="866">
                  <c:v>0</c:v>
                </c:pt>
                <c:pt idx="867">
                  <c:v>70</c:v>
                </c:pt>
                <c:pt idx="868">
                  <c:v>66.666667000000004</c:v>
                </c:pt>
                <c:pt idx="869">
                  <c:v>66.666667000000004</c:v>
                </c:pt>
                <c:pt idx="870">
                  <c:v>66.666667000000004</c:v>
                </c:pt>
                <c:pt idx="871">
                  <c:v>63.333333000000003</c:v>
                </c:pt>
                <c:pt idx="872">
                  <c:v>63.333333000000003</c:v>
                </c:pt>
                <c:pt idx="873">
                  <c:v>63.333333000000003</c:v>
                </c:pt>
                <c:pt idx="874">
                  <c:v>63.333333000000003</c:v>
                </c:pt>
                <c:pt idx="875">
                  <c:v>60</c:v>
                </c:pt>
                <c:pt idx="876">
                  <c:v>60</c:v>
                </c:pt>
                <c:pt idx="877">
                  <c:v>60</c:v>
                </c:pt>
                <c:pt idx="878">
                  <c:v>56.666666999999997</c:v>
                </c:pt>
                <c:pt idx="879">
                  <c:v>56.666666999999997</c:v>
                </c:pt>
                <c:pt idx="880">
                  <c:v>56.666666999999997</c:v>
                </c:pt>
                <c:pt idx="881">
                  <c:v>56.666666999999997</c:v>
                </c:pt>
                <c:pt idx="882">
                  <c:v>56.666666999999997</c:v>
                </c:pt>
                <c:pt idx="883">
                  <c:v>56.666666999999997</c:v>
                </c:pt>
                <c:pt idx="884">
                  <c:v>60</c:v>
                </c:pt>
                <c:pt idx="885">
                  <c:v>60</c:v>
                </c:pt>
                <c:pt idx="886">
                  <c:v>60</c:v>
                </c:pt>
                <c:pt idx="887">
                  <c:v>60</c:v>
                </c:pt>
                <c:pt idx="888">
                  <c:v>60</c:v>
                </c:pt>
                <c:pt idx="889">
                  <c:v>60</c:v>
                </c:pt>
                <c:pt idx="890">
                  <c:v>60</c:v>
                </c:pt>
                <c:pt idx="891">
                  <c:v>60</c:v>
                </c:pt>
                <c:pt idx="892">
                  <c:v>60</c:v>
                </c:pt>
                <c:pt idx="893">
                  <c:v>0</c:v>
                </c:pt>
                <c:pt idx="894">
                  <c:v>60</c:v>
                </c:pt>
                <c:pt idx="895">
                  <c:v>0</c:v>
                </c:pt>
                <c:pt idx="896">
                  <c:v>60</c:v>
                </c:pt>
                <c:pt idx="897">
                  <c:v>56.666666999999997</c:v>
                </c:pt>
                <c:pt idx="898">
                  <c:v>53.333333000000003</c:v>
                </c:pt>
                <c:pt idx="899">
                  <c:v>50</c:v>
                </c:pt>
                <c:pt idx="900">
                  <c:v>53.333333000000003</c:v>
                </c:pt>
                <c:pt idx="901">
                  <c:v>56.666666999999997</c:v>
                </c:pt>
                <c:pt idx="902">
                  <c:v>60</c:v>
                </c:pt>
                <c:pt idx="903">
                  <c:v>63.333333000000003</c:v>
                </c:pt>
                <c:pt idx="904">
                  <c:v>63.333333000000003</c:v>
                </c:pt>
                <c:pt idx="905">
                  <c:v>63.333333000000003</c:v>
                </c:pt>
                <c:pt idx="906">
                  <c:v>66.666667000000004</c:v>
                </c:pt>
                <c:pt idx="907">
                  <c:v>66.666667000000004</c:v>
                </c:pt>
                <c:pt idx="908">
                  <c:v>66.666667000000004</c:v>
                </c:pt>
                <c:pt idx="909">
                  <c:v>66.666667000000004</c:v>
                </c:pt>
                <c:pt idx="910">
                  <c:v>70</c:v>
                </c:pt>
                <c:pt idx="911">
                  <c:v>66.666667000000004</c:v>
                </c:pt>
                <c:pt idx="912">
                  <c:v>70</c:v>
                </c:pt>
                <c:pt idx="913">
                  <c:v>73.333332999999996</c:v>
                </c:pt>
                <c:pt idx="914">
                  <c:v>73.333332999999996</c:v>
                </c:pt>
                <c:pt idx="915">
                  <c:v>76.666667000000004</c:v>
                </c:pt>
                <c:pt idx="916">
                  <c:v>76.666667000000004</c:v>
                </c:pt>
                <c:pt idx="917">
                  <c:v>76.666667000000004</c:v>
                </c:pt>
                <c:pt idx="918">
                  <c:v>76.666667000000004</c:v>
                </c:pt>
                <c:pt idx="919">
                  <c:v>76.666667000000004</c:v>
                </c:pt>
                <c:pt idx="920">
                  <c:v>76.666667000000004</c:v>
                </c:pt>
                <c:pt idx="921">
                  <c:v>76.666667000000004</c:v>
                </c:pt>
                <c:pt idx="922">
                  <c:v>73.333332999999996</c:v>
                </c:pt>
                <c:pt idx="923">
                  <c:v>73.333332999999996</c:v>
                </c:pt>
                <c:pt idx="924">
                  <c:v>73.333332999999996</c:v>
                </c:pt>
                <c:pt idx="925">
                  <c:v>73.333332999999996</c:v>
                </c:pt>
                <c:pt idx="926">
                  <c:v>73.333332999999996</c:v>
                </c:pt>
                <c:pt idx="927">
                  <c:v>76.666667000000004</c:v>
                </c:pt>
                <c:pt idx="928">
                  <c:v>80</c:v>
                </c:pt>
                <c:pt idx="929">
                  <c:v>83.333332999999996</c:v>
                </c:pt>
                <c:pt idx="930">
                  <c:v>83.333332999999996</c:v>
                </c:pt>
                <c:pt idx="931">
                  <c:v>83.333332999999996</c:v>
                </c:pt>
                <c:pt idx="932">
                  <c:v>83.333332999999996</c:v>
                </c:pt>
                <c:pt idx="933">
                  <c:v>83.333332999999996</c:v>
                </c:pt>
                <c:pt idx="934">
                  <c:v>83.333332999999996</c:v>
                </c:pt>
                <c:pt idx="935">
                  <c:v>86.666667000000004</c:v>
                </c:pt>
                <c:pt idx="936">
                  <c:v>86.666667000000004</c:v>
                </c:pt>
                <c:pt idx="937">
                  <c:v>90</c:v>
                </c:pt>
                <c:pt idx="938">
                  <c:v>90</c:v>
                </c:pt>
                <c:pt idx="939">
                  <c:v>90</c:v>
                </c:pt>
                <c:pt idx="940">
                  <c:v>90</c:v>
                </c:pt>
                <c:pt idx="941">
                  <c:v>93.333332999999996</c:v>
                </c:pt>
                <c:pt idx="942">
                  <c:v>93.333332999999996</c:v>
                </c:pt>
                <c:pt idx="943">
                  <c:v>93.333332999999996</c:v>
                </c:pt>
                <c:pt idx="944">
                  <c:v>96.666667000000004</c:v>
                </c:pt>
                <c:pt idx="945">
                  <c:v>96.666667000000004</c:v>
                </c:pt>
                <c:pt idx="946">
                  <c:v>96.666667000000004</c:v>
                </c:pt>
                <c:pt idx="947">
                  <c:v>96.666667000000004</c:v>
                </c:pt>
                <c:pt idx="948">
                  <c:v>96.666667000000004</c:v>
                </c:pt>
                <c:pt idx="949">
                  <c:v>96.666667000000004</c:v>
                </c:pt>
                <c:pt idx="950">
                  <c:v>96.666667000000004</c:v>
                </c:pt>
                <c:pt idx="951">
                  <c:v>93.333332999999996</c:v>
                </c:pt>
                <c:pt idx="952">
                  <c:v>96.666667000000004</c:v>
                </c:pt>
                <c:pt idx="953">
                  <c:v>0</c:v>
                </c:pt>
                <c:pt idx="954">
                  <c:v>96.666667000000004</c:v>
                </c:pt>
                <c:pt idx="955">
                  <c:v>96.666667000000004</c:v>
                </c:pt>
                <c:pt idx="956">
                  <c:v>0</c:v>
                </c:pt>
                <c:pt idx="957">
                  <c:v>96.666667000000004</c:v>
                </c:pt>
                <c:pt idx="958">
                  <c:v>0</c:v>
                </c:pt>
                <c:pt idx="959">
                  <c:v>93.333332999999996</c:v>
                </c:pt>
                <c:pt idx="960">
                  <c:v>93.333332999999996</c:v>
                </c:pt>
                <c:pt idx="961">
                  <c:v>93.333332999999996</c:v>
                </c:pt>
                <c:pt idx="962">
                  <c:v>90</c:v>
                </c:pt>
                <c:pt idx="963">
                  <c:v>90</c:v>
                </c:pt>
                <c:pt idx="964">
                  <c:v>90</c:v>
                </c:pt>
                <c:pt idx="965">
                  <c:v>0</c:v>
                </c:pt>
                <c:pt idx="966">
                  <c:v>90</c:v>
                </c:pt>
                <c:pt idx="967">
                  <c:v>90</c:v>
                </c:pt>
                <c:pt idx="968">
                  <c:v>0</c:v>
                </c:pt>
                <c:pt idx="969">
                  <c:v>90</c:v>
                </c:pt>
                <c:pt idx="970">
                  <c:v>90</c:v>
                </c:pt>
                <c:pt idx="971">
                  <c:v>90</c:v>
                </c:pt>
                <c:pt idx="972">
                  <c:v>90</c:v>
                </c:pt>
                <c:pt idx="973">
                  <c:v>90</c:v>
                </c:pt>
                <c:pt idx="974">
                  <c:v>90</c:v>
                </c:pt>
                <c:pt idx="975">
                  <c:v>90</c:v>
                </c:pt>
                <c:pt idx="976">
                  <c:v>86.666667000000004</c:v>
                </c:pt>
                <c:pt idx="977">
                  <c:v>83.333332999999996</c:v>
                </c:pt>
                <c:pt idx="978">
                  <c:v>83.333332999999996</c:v>
                </c:pt>
                <c:pt idx="979">
                  <c:v>83.333332999999996</c:v>
                </c:pt>
                <c:pt idx="980">
                  <c:v>80</c:v>
                </c:pt>
                <c:pt idx="981">
                  <c:v>76.666667000000004</c:v>
                </c:pt>
                <c:pt idx="982">
                  <c:v>73.333332999999996</c:v>
                </c:pt>
                <c:pt idx="983">
                  <c:v>70</c:v>
                </c:pt>
                <c:pt idx="984">
                  <c:v>66.666667000000004</c:v>
                </c:pt>
                <c:pt idx="985">
                  <c:v>63.333333000000003</c:v>
                </c:pt>
                <c:pt idx="986">
                  <c:v>63.333333000000003</c:v>
                </c:pt>
                <c:pt idx="987">
                  <c:v>60</c:v>
                </c:pt>
                <c:pt idx="988">
                  <c:v>56.666666999999997</c:v>
                </c:pt>
                <c:pt idx="989">
                  <c:v>56.666666999999997</c:v>
                </c:pt>
                <c:pt idx="990">
                  <c:v>0</c:v>
                </c:pt>
                <c:pt idx="991">
                  <c:v>0</c:v>
                </c:pt>
                <c:pt idx="992">
                  <c:v>53.333333000000003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56.666666999999997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8C-4145-B131-92380F3611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Sheet1!$A$2:$A$1002</c:f>
              <c:numCache>
                <c:formatCode>General</c:formatCode>
                <c:ptCount val="1001"/>
              </c:numCache>
            </c:numRef>
          </c:cat>
          <c:val>
            <c:numRef>
              <c:f>Sheet1!$C$2:$C$1002</c:f>
              <c:numCache>
                <c:formatCode>General</c:formatCode>
                <c:ptCount val="1001"/>
                <c:pt idx="0">
                  <c:v>76.361000000000004</c:v>
                </c:pt>
                <c:pt idx="1">
                  <c:v>76.631640000000004</c:v>
                </c:pt>
                <c:pt idx="2">
                  <c:v>76.631640000000004</c:v>
                </c:pt>
                <c:pt idx="3">
                  <c:v>76.495199999999997</c:v>
                </c:pt>
                <c:pt idx="4">
                  <c:v>76.495199999999997</c:v>
                </c:pt>
                <c:pt idx="5">
                  <c:v>76.495199999999997</c:v>
                </c:pt>
                <c:pt idx="6">
                  <c:v>76.495199999999997</c:v>
                </c:pt>
                <c:pt idx="7">
                  <c:v>76.495199999999997</c:v>
                </c:pt>
                <c:pt idx="8">
                  <c:v>76.495199999999997</c:v>
                </c:pt>
                <c:pt idx="9">
                  <c:v>76.495199999999997</c:v>
                </c:pt>
                <c:pt idx="10">
                  <c:v>76.631640000000004</c:v>
                </c:pt>
                <c:pt idx="11">
                  <c:v>76.631640000000004</c:v>
                </c:pt>
                <c:pt idx="12">
                  <c:v>76.631640000000004</c:v>
                </c:pt>
                <c:pt idx="13">
                  <c:v>76.631640000000004</c:v>
                </c:pt>
                <c:pt idx="14">
                  <c:v>76.631640000000004</c:v>
                </c:pt>
                <c:pt idx="15">
                  <c:v>76.631640000000004</c:v>
                </c:pt>
                <c:pt idx="16">
                  <c:v>76.631640000000004</c:v>
                </c:pt>
                <c:pt idx="17">
                  <c:v>76.631640000000004</c:v>
                </c:pt>
                <c:pt idx="18">
                  <c:v>76.631640000000004</c:v>
                </c:pt>
                <c:pt idx="19">
                  <c:v>76.631640000000004</c:v>
                </c:pt>
                <c:pt idx="20">
                  <c:v>76.631640000000004</c:v>
                </c:pt>
                <c:pt idx="21">
                  <c:v>76.631640000000004</c:v>
                </c:pt>
                <c:pt idx="22">
                  <c:v>76.631640000000004</c:v>
                </c:pt>
                <c:pt idx="23">
                  <c:v>76.631640000000004</c:v>
                </c:pt>
                <c:pt idx="24">
                  <c:v>76.631640000000004</c:v>
                </c:pt>
                <c:pt idx="25">
                  <c:v>76.631640000000004</c:v>
                </c:pt>
                <c:pt idx="26">
                  <c:v>76.631640000000004</c:v>
                </c:pt>
                <c:pt idx="27">
                  <c:v>76.631640000000004</c:v>
                </c:pt>
                <c:pt idx="28">
                  <c:v>76.631640000000004</c:v>
                </c:pt>
                <c:pt idx="29">
                  <c:v>76.631640000000004</c:v>
                </c:pt>
                <c:pt idx="30">
                  <c:v>76.631640000000004</c:v>
                </c:pt>
                <c:pt idx="31">
                  <c:v>76.631640000000004</c:v>
                </c:pt>
                <c:pt idx="32">
                  <c:v>76.631640000000004</c:v>
                </c:pt>
                <c:pt idx="33">
                  <c:v>76.631640000000004</c:v>
                </c:pt>
                <c:pt idx="34">
                  <c:v>76.631640000000004</c:v>
                </c:pt>
                <c:pt idx="35">
                  <c:v>76.631640000000004</c:v>
                </c:pt>
                <c:pt idx="36">
                  <c:v>76.631640000000004</c:v>
                </c:pt>
                <c:pt idx="37">
                  <c:v>76.631640000000004</c:v>
                </c:pt>
                <c:pt idx="38">
                  <c:v>76.631640000000004</c:v>
                </c:pt>
                <c:pt idx="39">
                  <c:v>76.631640000000004</c:v>
                </c:pt>
                <c:pt idx="40">
                  <c:v>76.631640000000004</c:v>
                </c:pt>
                <c:pt idx="41">
                  <c:v>76.631640000000004</c:v>
                </c:pt>
                <c:pt idx="42">
                  <c:v>76.631640000000004</c:v>
                </c:pt>
                <c:pt idx="43">
                  <c:v>76.631640000000004</c:v>
                </c:pt>
                <c:pt idx="44">
                  <c:v>76.631640000000004</c:v>
                </c:pt>
                <c:pt idx="45">
                  <c:v>76.631640000000004</c:v>
                </c:pt>
                <c:pt idx="46">
                  <c:v>76.631640000000004</c:v>
                </c:pt>
                <c:pt idx="47">
                  <c:v>76.631640000000004</c:v>
                </c:pt>
                <c:pt idx="48">
                  <c:v>76.631640000000004</c:v>
                </c:pt>
                <c:pt idx="49">
                  <c:v>76.631640000000004</c:v>
                </c:pt>
                <c:pt idx="50">
                  <c:v>76.631640000000004</c:v>
                </c:pt>
                <c:pt idx="51">
                  <c:v>76.631640000000004</c:v>
                </c:pt>
                <c:pt idx="52">
                  <c:v>76.631640000000004</c:v>
                </c:pt>
                <c:pt idx="53">
                  <c:v>76.631640000000004</c:v>
                </c:pt>
                <c:pt idx="54">
                  <c:v>76.631640000000004</c:v>
                </c:pt>
                <c:pt idx="55">
                  <c:v>76.631640000000004</c:v>
                </c:pt>
                <c:pt idx="56">
                  <c:v>76.631640000000004</c:v>
                </c:pt>
                <c:pt idx="57">
                  <c:v>76.631640000000004</c:v>
                </c:pt>
                <c:pt idx="58">
                  <c:v>76.631640000000004</c:v>
                </c:pt>
                <c:pt idx="59">
                  <c:v>76.631640000000004</c:v>
                </c:pt>
                <c:pt idx="60">
                  <c:v>76.631640000000004</c:v>
                </c:pt>
                <c:pt idx="61">
                  <c:v>76.631640000000004</c:v>
                </c:pt>
                <c:pt idx="62">
                  <c:v>76.631640000000004</c:v>
                </c:pt>
                <c:pt idx="63">
                  <c:v>76.496444999999994</c:v>
                </c:pt>
                <c:pt idx="64">
                  <c:v>76.496444999999994</c:v>
                </c:pt>
                <c:pt idx="65">
                  <c:v>76.496444999999994</c:v>
                </c:pt>
                <c:pt idx="66">
                  <c:v>76.631640000000004</c:v>
                </c:pt>
                <c:pt idx="67">
                  <c:v>76.631640000000004</c:v>
                </c:pt>
                <c:pt idx="68">
                  <c:v>76.496444999999994</c:v>
                </c:pt>
                <c:pt idx="69">
                  <c:v>76.496444999999994</c:v>
                </c:pt>
                <c:pt idx="70">
                  <c:v>76.496444999999994</c:v>
                </c:pt>
                <c:pt idx="71">
                  <c:v>76.631640000000004</c:v>
                </c:pt>
                <c:pt idx="72">
                  <c:v>76.631640000000004</c:v>
                </c:pt>
                <c:pt idx="73">
                  <c:v>76.496444999999994</c:v>
                </c:pt>
                <c:pt idx="74">
                  <c:v>76.496444999999994</c:v>
                </c:pt>
                <c:pt idx="75">
                  <c:v>76.496444999999994</c:v>
                </c:pt>
                <c:pt idx="76">
                  <c:v>76.631640000000004</c:v>
                </c:pt>
                <c:pt idx="77">
                  <c:v>76.631640000000004</c:v>
                </c:pt>
                <c:pt idx="78">
                  <c:v>76.496444999999994</c:v>
                </c:pt>
                <c:pt idx="79">
                  <c:v>76.496444999999994</c:v>
                </c:pt>
                <c:pt idx="80">
                  <c:v>76.496444999999994</c:v>
                </c:pt>
                <c:pt idx="81">
                  <c:v>76.631640000000004</c:v>
                </c:pt>
                <c:pt idx="82">
                  <c:v>76.631640000000004</c:v>
                </c:pt>
                <c:pt idx="83">
                  <c:v>76.631640000000004</c:v>
                </c:pt>
                <c:pt idx="84">
                  <c:v>76.631640000000004</c:v>
                </c:pt>
                <c:pt idx="85">
                  <c:v>76.631640000000004</c:v>
                </c:pt>
                <c:pt idx="86">
                  <c:v>76.631640000000004</c:v>
                </c:pt>
                <c:pt idx="87">
                  <c:v>76.631640000000004</c:v>
                </c:pt>
                <c:pt idx="88">
                  <c:v>76.631640000000004</c:v>
                </c:pt>
                <c:pt idx="89">
                  <c:v>76.631640000000004</c:v>
                </c:pt>
                <c:pt idx="90">
                  <c:v>76.631640000000004</c:v>
                </c:pt>
                <c:pt idx="91">
                  <c:v>76.631640000000004</c:v>
                </c:pt>
                <c:pt idx="92">
                  <c:v>76.631640000000004</c:v>
                </c:pt>
                <c:pt idx="93">
                  <c:v>76.631640000000004</c:v>
                </c:pt>
                <c:pt idx="94">
                  <c:v>76.631640000000004</c:v>
                </c:pt>
                <c:pt idx="95">
                  <c:v>76.631640000000004</c:v>
                </c:pt>
                <c:pt idx="96">
                  <c:v>76.631640000000004</c:v>
                </c:pt>
                <c:pt idx="97">
                  <c:v>76.631640000000004</c:v>
                </c:pt>
                <c:pt idx="98">
                  <c:v>76.631640000000004</c:v>
                </c:pt>
                <c:pt idx="99">
                  <c:v>76.631640000000004</c:v>
                </c:pt>
                <c:pt idx="100">
                  <c:v>76.631640000000004</c:v>
                </c:pt>
                <c:pt idx="101">
                  <c:v>76.631640000000004</c:v>
                </c:pt>
                <c:pt idx="102">
                  <c:v>76.631640000000004</c:v>
                </c:pt>
                <c:pt idx="103">
                  <c:v>76.631640000000004</c:v>
                </c:pt>
                <c:pt idx="104">
                  <c:v>76.631640000000004</c:v>
                </c:pt>
                <c:pt idx="105">
                  <c:v>76.631640000000004</c:v>
                </c:pt>
                <c:pt idx="106">
                  <c:v>76.631640000000004</c:v>
                </c:pt>
                <c:pt idx="107">
                  <c:v>76.631640000000004</c:v>
                </c:pt>
                <c:pt idx="108">
                  <c:v>76.631640000000004</c:v>
                </c:pt>
                <c:pt idx="109">
                  <c:v>76.631640000000004</c:v>
                </c:pt>
                <c:pt idx="110">
                  <c:v>76.631640000000004</c:v>
                </c:pt>
                <c:pt idx="111">
                  <c:v>76.631640000000004</c:v>
                </c:pt>
                <c:pt idx="112">
                  <c:v>76.631640000000004</c:v>
                </c:pt>
                <c:pt idx="113">
                  <c:v>76.631640000000004</c:v>
                </c:pt>
                <c:pt idx="114">
                  <c:v>76.631640000000004</c:v>
                </c:pt>
                <c:pt idx="115">
                  <c:v>76.631640000000004</c:v>
                </c:pt>
                <c:pt idx="116">
                  <c:v>76.631640000000004</c:v>
                </c:pt>
                <c:pt idx="117">
                  <c:v>76.631640000000004</c:v>
                </c:pt>
                <c:pt idx="118">
                  <c:v>76.631640000000004</c:v>
                </c:pt>
                <c:pt idx="119">
                  <c:v>76.631640000000004</c:v>
                </c:pt>
                <c:pt idx="120">
                  <c:v>76.631640000000004</c:v>
                </c:pt>
                <c:pt idx="121">
                  <c:v>76.631640000000004</c:v>
                </c:pt>
                <c:pt idx="122">
                  <c:v>76.631640000000004</c:v>
                </c:pt>
                <c:pt idx="123">
                  <c:v>76.631640000000004</c:v>
                </c:pt>
                <c:pt idx="124">
                  <c:v>76.631640000000004</c:v>
                </c:pt>
                <c:pt idx="125">
                  <c:v>76.631640000000004</c:v>
                </c:pt>
                <c:pt idx="126">
                  <c:v>76.631640000000004</c:v>
                </c:pt>
                <c:pt idx="127">
                  <c:v>76.631640000000004</c:v>
                </c:pt>
                <c:pt idx="128">
                  <c:v>76.631640000000004</c:v>
                </c:pt>
                <c:pt idx="129">
                  <c:v>76.631640000000004</c:v>
                </c:pt>
                <c:pt idx="130">
                  <c:v>76.631640000000004</c:v>
                </c:pt>
                <c:pt idx="131">
                  <c:v>76.631640000000004</c:v>
                </c:pt>
                <c:pt idx="132">
                  <c:v>76.631640000000004</c:v>
                </c:pt>
                <c:pt idx="133">
                  <c:v>76.631640000000004</c:v>
                </c:pt>
                <c:pt idx="134">
                  <c:v>76.631640000000004</c:v>
                </c:pt>
                <c:pt idx="135">
                  <c:v>76.631640000000004</c:v>
                </c:pt>
                <c:pt idx="136">
                  <c:v>76.631640000000004</c:v>
                </c:pt>
                <c:pt idx="137">
                  <c:v>76.631640000000004</c:v>
                </c:pt>
                <c:pt idx="138">
                  <c:v>76.631640000000004</c:v>
                </c:pt>
                <c:pt idx="139">
                  <c:v>76.631640000000004</c:v>
                </c:pt>
                <c:pt idx="140">
                  <c:v>76.631640000000004</c:v>
                </c:pt>
                <c:pt idx="141">
                  <c:v>76.631640000000004</c:v>
                </c:pt>
                <c:pt idx="142">
                  <c:v>76.631640000000004</c:v>
                </c:pt>
                <c:pt idx="143">
                  <c:v>76.631640000000004</c:v>
                </c:pt>
                <c:pt idx="144">
                  <c:v>76.631640000000004</c:v>
                </c:pt>
                <c:pt idx="145">
                  <c:v>76.631640000000004</c:v>
                </c:pt>
                <c:pt idx="146">
                  <c:v>76.631640000000004</c:v>
                </c:pt>
                <c:pt idx="147">
                  <c:v>76.631640000000004</c:v>
                </c:pt>
                <c:pt idx="148">
                  <c:v>76.631640000000004</c:v>
                </c:pt>
                <c:pt idx="149">
                  <c:v>76.631640000000004</c:v>
                </c:pt>
                <c:pt idx="150">
                  <c:v>76.631640000000004</c:v>
                </c:pt>
                <c:pt idx="151">
                  <c:v>76.495199999999997</c:v>
                </c:pt>
                <c:pt idx="152">
                  <c:v>76.495199999999997</c:v>
                </c:pt>
                <c:pt idx="153">
                  <c:v>76.631640000000004</c:v>
                </c:pt>
                <c:pt idx="154">
                  <c:v>76.631640000000004</c:v>
                </c:pt>
                <c:pt idx="155">
                  <c:v>76.631640000000004</c:v>
                </c:pt>
                <c:pt idx="156">
                  <c:v>76.768079999999998</c:v>
                </c:pt>
                <c:pt idx="157">
                  <c:v>76.768079999999998</c:v>
                </c:pt>
                <c:pt idx="158">
                  <c:v>76.768079999999998</c:v>
                </c:pt>
                <c:pt idx="159">
                  <c:v>76.768079999999998</c:v>
                </c:pt>
                <c:pt idx="160">
                  <c:v>76.768079999999998</c:v>
                </c:pt>
                <c:pt idx="161">
                  <c:v>76.768079999999998</c:v>
                </c:pt>
                <c:pt idx="162">
                  <c:v>76.768079999999998</c:v>
                </c:pt>
                <c:pt idx="163">
                  <c:v>76.768079999999998</c:v>
                </c:pt>
                <c:pt idx="164">
                  <c:v>76.768079999999998</c:v>
                </c:pt>
                <c:pt idx="165">
                  <c:v>76.768079999999998</c:v>
                </c:pt>
                <c:pt idx="166">
                  <c:v>76.768079999999998</c:v>
                </c:pt>
                <c:pt idx="167">
                  <c:v>76.768079999999998</c:v>
                </c:pt>
                <c:pt idx="168">
                  <c:v>76.768079999999998</c:v>
                </c:pt>
                <c:pt idx="169">
                  <c:v>76.768079999999998</c:v>
                </c:pt>
                <c:pt idx="170">
                  <c:v>76.768079999999998</c:v>
                </c:pt>
                <c:pt idx="171">
                  <c:v>76.768079999999998</c:v>
                </c:pt>
                <c:pt idx="172">
                  <c:v>76.768079999999998</c:v>
                </c:pt>
                <c:pt idx="173">
                  <c:v>76.768079999999998</c:v>
                </c:pt>
                <c:pt idx="174">
                  <c:v>76.768079999999998</c:v>
                </c:pt>
                <c:pt idx="175">
                  <c:v>76.768079999999998</c:v>
                </c:pt>
                <c:pt idx="176">
                  <c:v>76.768079999999998</c:v>
                </c:pt>
                <c:pt idx="177">
                  <c:v>76.768079999999998</c:v>
                </c:pt>
                <c:pt idx="178">
                  <c:v>76.768079999999998</c:v>
                </c:pt>
                <c:pt idx="179">
                  <c:v>76.768079999999998</c:v>
                </c:pt>
                <c:pt idx="180">
                  <c:v>76.768079999999998</c:v>
                </c:pt>
                <c:pt idx="181">
                  <c:v>76.768079999999998</c:v>
                </c:pt>
                <c:pt idx="182">
                  <c:v>76.768079999999998</c:v>
                </c:pt>
                <c:pt idx="183">
                  <c:v>76.768079999999998</c:v>
                </c:pt>
                <c:pt idx="184">
                  <c:v>76.768079999999998</c:v>
                </c:pt>
                <c:pt idx="185">
                  <c:v>76.768079999999998</c:v>
                </c:pt>
                <c:pt idx="186">
                  <c:v>76.768079999999998</c:v>
                </c:pt>
                <c:pt idx="187">
                  <c:v>76.768079999999998</c:v>
                </c:pt>
                <c:pt idx="188">
                  <c:v>76.768079999999998</c:v>
                </c:pt>
                <c:pt idx="189">
                  <c:v>76.768079999999998</c:v>
                </c:pt>
                <c:pt idx="190">
                  <c:v>76.768079999999998</c:v>
                </c:pt>
                <c:pt idx="191">
                  <c:v>76.904259999999994</c:v>
                </c:pt>
                <c:pt idx="192">
                  <c:v>76.904259999999994</c:v>
                </c:pt>
                <c:pt idx="193">
                  <c:v>76.631640000000004</c:v>
                </c:pt>
                <c:pt idx="194">
                  <c:v>76.631640000000004</c:v>
                </c:pt>
                <c:pt idx="195">
                  <c:v>76.631640000000004</c:v>
                </c:pt>
                <c:pt idx="196">
                  <c:v>76.631640000000004</c:v>
                </c:pt>
                <c:pt idx="197">
                  <c:v>76.631640000000004</c:v>
                </c:pt>
                <c:pt idx="198">
                  <c:v>76.768079999999998</c:v>
                </c:pt>
                <c:pt idx="199">
                  <c:v>76.768079999999998</c:v>
                </c:pt>
                <c:pt idx="200">
                  <c:v>76.768079999999998</c:v>
                </c:pt>
                <c:pt idx="201">
                  <c:v>76.904259999999994</c:v>
                </c:pt>
                <c:pt idx="202">
                  <c:v>76.904259999999994</c:v>
                </c:pt>
                <c:pt idx="203">
                  <c:v>76.631640000000004</c:v>
                </c:pt>
                <c:pt idx="204">
                  <c:v>76.631640000000004</c:v>
                </c:pt>
                <c:pt idx="205">
                  <c:v>76.631640000000004</c:v>
                </c:pt>
                <c:pt idx="206">
                  <c:v>76.768079999999998</c:v>
                </c:pt>
                <c:pt idx="207">
                  <c:v>76.768079999999998</c:v>
                </c:pt>
                <c:pt idx="208">
                  <c:v>76.768079999999998</c:v>
                </c:pt>
                <c:pt idx="209">
                  <c:v>76.768079999999998</c:v>
                </c:pt>
                <c:pt idx="210">
                  <c:v>76.768079999999998</c:v>
                </c:pt>
                <c:pt idx="211">
                  <c:v>76.768079999999998</c:v>
                </c:pt>
                <c:pt idx="212">
                  <c:v>76.768079999999998</c:v>
                </c:pt>
                <c:pt idx="213">
                  <c:v>76.768079999999998</c:v>
                </c:pt>
                <c:pt idx="214">
                  <c:v>76.768079999999998</c:v>
                </c:pt>
                <c:pt idx="215">
                  <c:v>76.768079999999998</c:v>
                </c:pt>
                <c:pt idx="216">
                  <c:v>76.904259999999994</c:v>
                </c:pt>
                <c:pt idx="217">
                  <c:v>76.904259999999994</c:v>
                </c:pt>
                <c:pt idx="218">
                  <c:v>76.768079999999998</c:v>
                </c:pt>
                <c:pt idx="219">
                  <c:v>76.768079999999998</c:v>
                </c:pt>
                <c:pt idx="220">
                  <c:v>76.768079999999998</c:v>
                </c:pt>
                <c:pt idx="221">
                  <c:v>76.904259999999994</c:v>
                </c:pt>
                <c:pt idx="222">
                  <c:v>76.904259999999994</c:v>
                </c:pt>
                <c:pt idx="223">
                  <c:v>76.768079999999998</c:v>
                </c:pt>
                <c:pt idx="224">
                  <c:v>76.768079999999998</c:v>
                </c:pt>
                <c:pt idx="225">
                  <c:v>76.768079999999998</c:v>
                </c:pt>
                <c:pt idx="226">
                  <c:v>76.904259999999994</c:v>
                </c:pt>
                <c:pt idx="227">
                  <c:v>76.904259999999994</c:v>
                </c:pt>
                <c:pt idx="228">
                  <c:v>76.768079999999998</c:v>
                </c:pt>
                <c:pt idx="229">
                  <c:v>76.768079999999998</c:v>
                </c:pt>
                <c:pt idx="230">
                  <c:v>76.768079999999998</c:v>
                </c:pt>
                <c:pt idx="231">
                  <c:v>76.904259999999994</c:v>
                </c:pt>
                <c:pt idx="232">
                  <c:v>76.904259999999994</c:v>
                </c:pt>
                <c:pt idx="233">
                  <c:v>76.768079999999998</c:v>
                </c:pt>
                <c:pt idx="234">
                  <c:v>76.768079999999998</c:v>
                </c:pt>
                <c:pt idx="235">
                  <c:v>76.768079999999998</c:v>
                </c:pt>
                <c:pt idx="236">
                  <c:v>76.904259999999994</c:v>
                </c:pt>
                <c:pt idx="237">
                  <c:v>76.904259999999994</c:v>
                </c:pt>
                <c:pt idx="238">
                  <c:v>76.768079999999998</c:v>
                </c:pt>
                <c:pt idx="239">
                  <c:v>76.768079999999998</c:v>
                </c:pt>
                <c:pt idx="240">
                  <c:v>76.768079999999998</c:v>
                </c:pt>
                <c:pt idx="241">
                  <c:v>76.904259999999994</c:v>
                </c:pt>
                <c:pt idx="242">
                  <c:v>76.904259999999994</c:v>
                </c:pt>
                <c:pt idx="243">
                  <c:v>76.768079999999998</c:v>
                </c:pt>
                <c:pt idx="244">
                  <c:v>76.768079999999998</c:v>
                </c:pt>
                <c:pt idx="245">
                  <c:v>76.768079999999998</c:v>
                </c:pt>
                <c:pt idx="246">
                  <c:v>76.904259999999994</c:v>
                </c:pt>
                <c:pt idx="247">
                  <c:v>76.904259999999994</c:v>
                </c:pt>
                <c:pt idx="248">
                  <c:v>76.768079999999998</c:v>
                </c:pt>
                <c:pt idx="249">
                  <c:v>76.768079999999998</c:v>
                </c:pt>
                <c:pt idx="250">
                  <c:v>76.768079999999998</c:v>
                </c:pt>
                <c:pt idx="251">
                  <c:v>76.904259999999994</c:v>
                </c:pt>
                <c:pt idx="252">
                  <c:v>76.904259999999994</c:v>
                </c:pt>
                <c:pt idx="253">
                  <c:v>76.768079999999998</c:v>
                </c:pt>
                <c:pt idx="254">
                  <c:v>76.768079999999998</c:v>
                </c:pt>
                <c:pt idx="255">
                  <c:v>76.768079999999998</c:v>
                </c:pt>
                <c:pt idx="256">
                  <c:v>76.904259999999994</c:v>
                </c:pt>
                <c:pt idx="257">
                  <c:v>76.904259999999994</c:v>
                </c:pt>
                <c:pt idx="258">
                  <c:v>76.768079999999998</c:v>
                </c:pt>
                <c:pt idx="259">
                  <c:v>76.768079999999998</c:v>
                </c:pt>
                <c:pt idx="260">
                  <c:v>76.768079999999998</c:v>
                </c:pt>
                <c:pt idx="261">
                  <c:v>76.904259999999994</c:v>
                </c:pt>
                <c:pt idx="262">
                  <c:v>76.904259999999994</c:v>
                </c:pt>
                <c:pt idx="263">
                  <c:v>76.768079999999998</c:v>
                </c:pt>
                <c:pt idx="264">
                  <c:v>76.768079999999998</c:v>
                </c:pt>
                <c:pt idx="265">
                  <c:v>76.768079999999998</c:v>
                </c:pt>
                <c:pt idx="266">
                  <c:v>76.904259999999994</c:v>
                </c:pt>
                <c:pt idx="267">
                  <c:v>76.904259999999994</c:v>
                </c:pt>
                <c:pt idx="268">
                  <c:v>76.768079999999998</c:v>
                </c:pt>
                <c:pt idx="269">
                  <c:v>76.768079999999998</c:v>
                </c:pt>
                <c:pt idx="270">
                  <c:v>76.768079999999998</c:v>
                </c:pt>
                <c:pt idx="271">
                  <c:v>76.904259999999994</c:v>
                </c:pt>
                <c:pt idx="272">
                  <c:v>76.904259999999994</c:v>
                </c:pt>
                <c:pt idx="273">
                  <c:v>76.768079999999998</c:v>
                </c:pt>
                <c:pt idx="274">
                  <c:v>76.768079999999998</c:v>
                </c:pt>
                <c:pt idx="275">
                  <c:v>76.768079999999998</c:v>
                </c:pt>
                <c:pt idx="276">
                  <c:v>76.904259999999994</c:v>
                </c:pt>
                <c:pt idx="277">
                  <c:v>76.904259999999994</c:v>
                </c:pt>
                <c:pt idx="278">
                  <c:v>76.768079999999998</c:v>
                </c:pt>
                <c:pt idx="279">
                  <c:v>76.768079999999998</c:v>
                </c:pt>
                <c:pt idx="280">
                  <c:v>76.768079999999998</c:v>
                </c:pt>
                <c:pt idx="281">
                  <c:v>76.904259999999994</c:v>
                </c:pt>
                <c:pt idx="282">
                  <c:v>76.904259999999994</c:v>
                </c:pt>
                <c:pt idx="283">
                  <c:v>76.768079999999998</c:v>
                </c:pt>
                <c:pt idx="284">
                  <c:v>76.768079999999998</c:v>
                </c:pt>
                <c:pt idx="285">
                  <c:v>76.768079999999998</c:v>
                </c:pt>
                <c:pt idx="286">
                  <c:v>76.904259999999994</c:v>
                </c:pt>
                <c:pt idx="287">
                  <c:v>76.904259999999994</c:v>
                </c:pt>
                <c:pt idx="288">
                  <c:v>76.904520000000005</c:v>
                </c:pt>
                <c:pt idx="289">
                  <c:v>76.904520000000005</c:v>
                </c:pt>
                <c:pt idx="290">
                  <c:v>76.904520000000005</c:v>
                </c:pt>
                <c:pt idx="291">
                  <c:v>76.904259999999994</c:v>
                </c:pt>
                <c:pt idx="292">
                  <c:v>76.904259999999994</c:v>
                </c:pt>
                <c:pt idx="293">
                  <c:v>76.768079999999998</c:v>
                </c:pt>
                <c:pt idx="294">
                  <c:v>76.768079999999998</c:v>
                </c:pt>
                <c:pt idx="295">
                  <c:v>76.768079999999998</c:v>
                </c:pt>
                <c:pt idx="296">
                  <c:v>76.904259999999994</c:v>
                </c:pt>
                <c:pt idx="297">
                  <c:v>76.904259999999994</c:v>
                </c:pt>
                <c:pt idx="298">
                  <c:v>76.768079999999998</c:v>
                </c:pt>
                <c:pt idx="299">
                  <c:v>76.768079999999998</c:v>
                </c:pt>
                <c:pt idx="300">
                  <c:v>76.768079999999998</c:v>
                </c:pt>
                <c:pt idx="301">
                  <c:v>77.041690000000003</c:v>
                </c:pt>
                <c:pt idx="302">
                  <c:v>77.041690000000003</c:v>
                </c:pt>
                <c:pt idx="303">
                  <c:v>76.904520000000005</c:v>
                </c:pt>
                <c:pt idx="304">
                  <c:v>76.904520000000005</c:v>
                </c:pt>
                <c:pt idx="305">
                  <c:v>76.904520000000005</c:v>
                </c:pt>
                <c:pt idx="306">
                  <c:v>77.041690000000003</c:v>
                </c:pt>
                <c:pt idx="307">
                  <c:v>77.041690000000003</c:v>
                </c:pt>
                <c:pt idx="308">
                  <c:v>76.904520000000005</c:v>
                </c:pt>
                <c:pt idx="309">
                  <c:v>76.904520000000005</c:v>
                </c:pt>
                <c:pt idx="310">
                  <c:v>76.904520000000005</c:v>
                </c:pt>
                <c:pt idx="311">
                  <c:v>77.041690000000003</c:v>
                </c:pt>
                <c:pt idx="312">
                  <c:v>77.041690000000003</c:v>
                </c:pt>
                <c:pt idx="313">
                  <c:v>76.904520000000005</c:v>
                </c:pt>
                <c:pt idx="314">
                  <c:v>76.904520000000005</c:v>
                </c:pt>
                <c:pt idx="315">
                  <c:v>76.904520000000005</c:v>
                </c:pt>
                <c:pt idx="316">
                  <c:v>77.041690000000003</c:v>
                </c:pt>
                <c:pt idx="317">
                  <c:v>77.041690000000003</c:v>
                </c:pt>
                <c:pt idx="318">
                  <c:v>76.904520000000005</c:v>
                </c:pt>
                <c:pt idx="319">
                  <c:v>76.904520000000005</c:v>
                </c:pt>
                <c:pt idx="320">
                  <c:v>76.904520000000005</c:v>
                </c:pt>
                <c:pt idx="321">
                  <c:v>76.904520000000005</c:v>
                </c:pt>
                <c:pt idx="322">
                  <c:v>76.904520000000005</c:v>
                </c:pt>
                <c:pt idx="323">
                  <c:v>76.904520000000005</c:v>
                </c:pt>
                <c:pt idx="324">
                  <c:v>76.904520000000005</c:v>
                </c:pt>
                <c:pt idx="325">
                  <c:v>76.904520000000005</c:v>
                </c:pt>
                <c:pt idx="326">
                  <c:v>76.904259999999994</c:v>
                </c:pt>
                <c:pt idx="327">
                  <c:v>76.904259999999994</c:v>
                </c:pt>
                <c:pt idx="328">
                  <c:v>76.904520000000005</c:v>
                </c:pt>
                <c:pt idx="329">
                  <c:v>76.904520000000005</c:v>
                </c:pt>
                <c:pt idx="330">
                  <c:v>76.904520000000005</c:v>
                </c:pt>
                <c:pt idx="331">
                  <c:v>77.041690000000003</c:v>
                </c:pt>
                <c:pt idx="332">
                  <c:v>77.041690000000003</c:v>
                </c:pt>
                <c:pt idx="333">
                  <c:v>76.904520000000005</c:v>
                </c:pt>
                <c:pt idx="334">
                  <c:v>76.904520000000005</c:v>
                </c:pt>
                <c:pt idx="335">
                  <c:v>76.904520000000005</c:v>
                </c:pt>
                <c:pt idx="336">
                  <c:v>77.041690000000003</c:v>
                </c:pt>
                <c:pt idx="337">
                  <c:v>77.041690000000003</c:v>
                </c:pt>
                <c:pt idx="338">
                  <c:v>76.904520000000005</c:v>
                </c:pt>
                <c:pt idx="339">
                  <c:v>76.904520000000005</c:v>
                </c:pt>
                <c:pt idx="340">
                  <c:v>76.904520000000005</c:v>
                </c:pt>
                <c:pt idx="341">
                  <c:v>77.041690000000003</c:v>
                </c:pt>
                <c:pt idx="342">
                  <c:v>77.041690000000003</c:v>
                </c:pt>
                <c:pt idx="343">
                  <c:v>76.904520000000005</c:v>
                </c:pt>
                <c:pt idx="344">
                  <c:v>76.904520000000005</c:v>
                </c:pt>
                <c:pt idx="345">
                  <c:v>76.904520000000005</c:v>
                </c:pt>
                <c:pt idx="346">
                  <c:v>76.904259999999994</c:v>
                </c:pt>
                <c:pt idx="347">
                  <c:v>76.904259999999994</c:v>
                </c:pt>
                <c:pt idx="348">
                  <c:v>76.768079999999998</c:v>
                </c:pt>
                <c:pt idx="349">
                  <c:v>76.768079999999998</c:v>
                </c:pt>
                <c:pt idx="350">
                  <c:v>76.768079999999998</c:v>
                </c:pt>
                <c:pt idx="351">
                  <c:v>77.041690000000003</c:v>
                </c:pt>
                <c:pt idx="352">
                  <c:v>77.041690000000003</c:v>
                </c:pt>
                <c:pt idx="353">
                  <c:v>76.904520000000005</c:v>
                </c:pt>
                <c:pt idx="354">
                  <c:v>76.904520000000005</c:v>
                </c:pt>
                <c:pt idx="355">
                  <c:v>76.904520000000005</c:v>
                </c:pt>
                <c:pt idx="356">
                  <c:v>77.041690000000003</c:v>
                </c:pt>
                <c:pt idx="357">
                  <c:v>77.041690000000003</c:v>
                </c:pt>
                <c:pt idx="358">
                  <c:v>76.904520000000005</c:v>
                </c:pt>
                <c:pt idx="359">
                  <c:v>76.904520000000005</c:v>
                </c:pt>
                <c:pt idx="360">
                  <c:v>76.904520000000005</c:v>
                </c:pt>
                <c:pt idx="361">
                  <c:v>77.041690000000003</c:v>
                </c:pt>
                <c:pt idx="362">
                  <c:v>77.041690000000003</c:v>
                </c:pt>
                <c:pt idx="363">
                  <c:v>76.904520000000005</c:v>
                </c:pt>
                <c:pt idx="364">
                  <c:v>76.904520000000005</c:v>
                </c:pt>
                <c:pt idx="365">
                  <c:v>76.904520000000005</c:v>
                </c:pt>
                <c:pt idx="366">
                  <c:v>77.041690000000003</c:v>
                </c:pt>
                <c:pt idx="367">
                  <c:v>77.041690000000003</c:v>
                </c:pt>
                <c:pt idx="368">
                  <c:v>76.904520000000005</c:v>
                </c:pt>
                <c:pt idx="369">
                  <c:v>76.904520000000005</c:v>
                </c:pt>
                <c:pt idx="370">
                  <c:v>76.904520000000005</c:v>
                </c:pt>
                <c:pt idx="371">
                  <c:v>77.041690000000003</c:v>
                </c:pt>
                <c:pt idx="372">
                  <c:v>77.041690000000003</c:v>
                </c:pt>
                <c:pt idx="373">
                  <c:v>76.904520000000005</c:v>
                </c:pt>
                <c:pt idx="374">
                  <c:v>76.904520000000005</c:v>
                </c:pt>
                <c:pt idx="375">
                  <c:v>76.904520000000005</c:v>
                </c:pt>
                <c:pt idx="376">
                  <c:v>77.041690000000003</c:v>
                </c:pt>
                <c:pt idx="377">
                  <c:v>77.041690000000003</c:v>
                </c:pt>
                <c:pt idx="378">
                  <c:v>76.904520000000005</c:v>
                </c:pt>
                <c:pt idx="379">
                  <c:v>76.904520000000005</c:v>
                </c:pt>
                <c:pt idx="380">
                  <c:v>76.904520000000005</c:v>
                </c:pt>
                <c:pt idx="381">
                  <c:v>77.041690000000003</c:v>
                </c:pt>
                <c:pt idx="382">
                  <c:v>77.041690000000003</c:v>
                </c:pt>
                <c:pt idx="383">
                  <c:v>76.904520000000005</c:v>
                </c:pt>
                <c:pt idx="384">
                  <c:v>76.904520000000005</c:v>
                </c:pt>
                <c:pt idx="385">
                  <c:v>76.904520000000005</c:v>
                </c:pt>
                <c:pt idx="386">
                  <c:v>77.041690000000003</c:v>
                </c:pt>
                <c:pt idx="387">
                  <c:v>77.041690000000003</c:v>
                </c:pt>
                <c:pt idx="388">
                  <c:v>76.904520000000005</c:v>
                </c:pt>
                <c:pt idx="389">
                  <c:v>76.904520000000005</c:v>
                </c:pt>
                <c:pt idx="390">
                  <c:v>76.904520000000005</c:v>
                </c:pt>
                <c:pt idx="391">
                  <c:v>77.041690000000003</c:v>
                </c:pt>
                <c:pt idx="392">
                  <c:v>77.041690000000003</c:v>
                </c:pt>
                <c:pt idx="393">
                  <c:v>76.904520000000005</c:v>
                </c:pt>
                <c:pt idx="394">
                  <c:v>76.904520000000005</c:v>
                </c:pt>
                <c:pt idx="395">
                  <c:v>76.904520000000005</c:v>
                </c:pt>
                <c:pt idx="396">
                  <c:v>77.041690000000003</c:v>
                </c:pt>
                <c:pt idx="397">
                  <c:v>77.041690000000003</c:v>
                </c:pt>
                <c:pt idx="398">
                  <c:v>76.904520000000005</c:v>
                </c:pt>
                <c:pt idx="399">
                  <c:v>76.904520000000005</c:v>
                </c:pt>
                <c:pt idx="400">
                  <c:v>76.904520000000005</c:v>
                </c:pt>
                <c:pt idx="401">
                  <c:v>77.041690000000003</c:v>
                </c:pt>
                <c:pt idx="402">
                  <c:v>77.041690000000003</c:v>
                </c:pt>
                <c:pt idx="403">
                  <c:v>76.904520000000005</c:v>
                </c:pt>
                <c:pt idx="404">
                  <c:v>76.904520000000005</c:v>
                </c:pt>
                <c:pt idx="405">
                  <c:v>76.904520000000005</c:v>
                </c:pt>
                <c:pt idx="406">
                  <c:v>77.041690000000003</c:v>
                </c:pt>
                <c:pt idx="407">
                  <c:v>77.041690000000003</c:v>
                </c:pt>
                <c:pt idx="408">
                  <c:v>76.904520000000005</c:v>
                </c:pt>
                <c:pt idx="409">
                  <c:v>76.904520000000005</c:v>
                </c:pt>
                <c:pt idx="410">
                  <c:v>76.904520000000005</c:v>
                </c:pt>
                <c:pt idx="411">
                  <c:v>77.041690000000003</c:v>
                </c:pt>
                <c:pt idx="412">
                  <c:v>77.041690000000003</c:v>
                </c:pt>
                <c:pt idx="413">
                  <c:v>76.904520000000005</c:v>
                </c:pt>
                <c:pt idx="414">
                  <c:v>76.904520000000005</c:v>
                </c:pt>
                <c:pt idx="415">
                  <c:v>76.904520000000005</c:v>
                </c:pt>
                <c:pt idx="416">
                  <c:v>77.041690000000003</c:v>
                </c:pt>
                <c:pt idx="417">
                  <c:v>77.041690000000003</c:v>
                </c:pt>
                <c:pt idx="418">
                  <c:v>76.904520000000005</c:v>
                </c:pt>
                <c:pt idx="419">
                  <c:v>76.904520000000005</c:v>
                </c:pt>
                <c:pt idx="420">
                  <c:v>76.904520000000005</c:v>
                </c:pt>
                <c:pt idx="421">
                  <c:v>77.041690000000003</c:v>
                </c:pt>
                <c:pt idx="422">
                  <c:v>77.041690000000003</c:v>
                </c:pt>
                <c:pt idx="423">
                  <c:v>76.904520000000005</c:v>
                </c:pt>
                <c:pt idx="424">
                  <c:v>76.904520000000005</c:v>
                </c:pt>
                <c:pt idx="425">
                  <c:v>76.904520000000005</c:v>
                </c:pt>
                <c:pt idx="426">
                  <c:v>77.041690000000003</c:v>
                </c:pt>
                <c:pt idx="427">
                  <c:v>77.041690000000003</c:v>
                </c:pt>
                <c:pt idx="428">
                  <c:v>76.904520000000005</c:v>
                </c:pt>
                <c:pt idx="429">
                  <c:v>76.904520000000005</c:v>
                </c:pt>
                <c:pt idx="430">
                  <c:v>76.904520000000005</c:v>
                </c:pt>
                <c:pt idx="431">
                  <c:v>77.041690000000003</c:v>
                </c:pt>
                <c:pt idx="432">
                  <c:v>77.041690000000003</c:v>
                </c:pt>
                <c:pt idx="433">
                  <c:v>76.904520000000005</c:v>
                </c:pt>
                <c:pt idx="434">
                  <c:v>76.904520000000005</c:v>
                </c:pt>
                <c:pt idx="435">
                  <c:v>76.904520000000005</c:v>
                </c:pt>
                <c:pt idx="436">
                  <c:v>77.041690000000003</c:v>
                </c:pt>
                <c:pt idx="437">
                  <c:v>77.041690000000003</c:v>
                </c:pt>
                <c:pt idx="438">
                  <c:v>76.904520000000005</c:v>
                </c:pt>
                <c:pt idx="439">
                  <c:v>76.904520000000005</c:v>
                </c:pt>
                <c:pt idx="440">
                  <c:v>76.904520000000005</c:v>
                </c:pt>
                <c:pt idx="441">
                  <c:v>77.041690000000003</c:v>
                </c:pt>
                <c:pt idx="442">
                  <c:v>77.041690000000003</c:v>
                </c:pt>
                <c:pt idx="443">
                  <c:v>77.041690000000003</c:v>
                </c:pt>
                <c:pt idx="444">
                  <c:v>77.041690000000003</c:v>
                </c:pt>
                <c:pt idx="445">
                  <c:v>77.041690000000003</c:v>
                </c:pt>
                <c:pt idx="446">
                  <c:v>77.041690000000003</c:v>
                </c:pt>
                <c:pt idx="447">
                  <c:v>77.041690000000003</c:v>
                </c:pt>
                <c:pt idx="448">
                  <c:v>76.904520000000005</c:v>
                </c:pt>
                <c:pt idx="449">
                  <c:v>76.904520000000005</c:v>
                </c:pt>
                <c:pt idx="450">
                  <c:v>76.904520000000005</c:v>
                </c:pt>
                <c:pt idx="451">
                  <c:v>77.041690000000003</c:v>
                </c:pt>
                <c:pt idx="452">
                  <c:v>77.041690000000003</c:v>
                </c:pt>
                <c:pt idx="453">
                  <c:v>76.904520000000005</c:v>
                </c:pt>
                <c:pt idx="454">
                  <c:v>76.904520000000005</c:v>
                </c:pt>
                <c:pt idx="455">
                  <c:v>76.904520000000005</c:v>
                </c:pt>
                <c:pt idx="456">
                  <c:v>77.041690000000003</c:v>
                </c:pt>
                <c:pt idx="457">
                  <c:v>77.041690000000003</c:v>
                </c:pt>
                <c:pt idx="458">
                  <c:v>76.904520000000005</c:v>
                </c:pt>
                <c:pt idx="459">
                  <c:v>76.904520000000005</c:v>
                </c:pt>
                <c:pt idx="460">
                  <c:v>76.904520000000005</c:v>
                </c:pt>
                <c:pt idx="461">
                  <c:v>77.041690000000003</c:v>
                </c:pt>
                <c:pt idx="462">
                  <c:v>77.041690000000003</c:v>
                </c:pt>
                <c:pt idx="463">
                  <c:v>77.040954999999997</c:v>
                </c:pt>
                <c:pt idx="464">
                  <c:v>77.040954999999997</c:v>
                </c:pt>
                <c:pt idx="465">
                  <c:v>77.041690000000003</c:v>
                </c:pt>
                <c:pt idx="466">
                  <c:v>77.041690000000003</c:v>
                </c:pt>
                <c:pt idx="467">
                  <c:v>77.041690000000003</c:v>
                </c:pt>
                <c:pt idx="468">
                  <c:v>77.041690000000003</c:v>
                </c:pt>
                <c:pt idx="469">
                  <c:v>77.041690000000003</c:v>
                </c:pt>
                <c:pt idx="470">
                  <c:v>77.041690000000003</c:v>
                </c:pt>
                <c:pt idx="471">
                  <c:v>76.904520000000005</c:v>
                </c:pt>
                <c:pt idx="472">
                  <c:v>76.904520000000005</c:v>
                </c:pt>
                <c:pt idx="473">
                  <c:v>76.904520000000005</c:v>
                </c:pt>
                <c:pt idx="474">
                  <c:v>76.904520000000005</c:v>
                </c:pt>
                <c:pt idx="475">
                  <c:v>76.904520000000005</c:v>
                </c:pt>
                <c:pt idx="476">
                  <c:v>77.041690000000003</c:v>
                </c:pt>
                <c:pt idx="477">
                  <c:v>77.041690000000003</c:v>
                </c:pt>
                <c:pt idx="478">
                  <c:v>77.041690000000003</c:v>
                </c:pt>
                <c:pt idx="479">
                  <c:v>77.041690000000003</c:v>
                </c:pt>
                <c:pt idx="480">
                  <c:v>77.041690000000003</c:v>
                </c:pt>
                <c:pt idx="481">
                  <c:v>77.179119999999998</c:v>
                </c:pt>
                <c:pt idx="482">
                  <c:v>77.179119999999998</c:v>
                </c:pt>
                <c:pt idx="483">
                  <c:v>76.904520000000005</c:v>
                </c:pt>
                <c:pt idx="484">
                  <c:v>76.904520000000005</c:v>
                </c:pt>
                <c:pt idx="485">
                  <c:v>76.904520000000005</c:v>
                </c:pt>
                <c:pt idx="486">
                  <c:v>77.179119999999998</c:v>
                </c:pt>
                <c:pt idx="487">
                  <c:v>77.179119999999998</c:v>
                </c:pt>
                <c:pt idx="488">
                  <c:v>76.904520000000005</c:v>
                </c:pt>
                <c:pt idx="489">
                  <c:v>76.904520000000005</c:v>
                </c:pt>
                <c:pt idx="490">
                  <c:v>76.904520000000005</c:v>
                </c:pt>
                <c:pt idx="491">
                  <c:v>77.179119999999998</c:v>
                </c:pt>
                <c:pt idx="492">
                  <c:v>77.179119999999998</c:v>
                </c:pt>
                <c:pt idx="493">
                  <c:v>76.904520000000005</c:v>
                </c:pt>
                <c:pt idx="494">
                  <c:v>76.904520000000005</c:v>
                </c:pt>
                <c:pt idx="495">
                  <c:v>76.904520000000005</c:v>
                </c:pt>
                <c:pt idx="496">
                  <c:v>77.179119999999998</c:v>
                </c:pt>
                <c:pt idx="497">
                  <c:v>77.179119999999998</c:v>
                </c:pt>
                <c:pt idx="498">
                  <c:v>77.040954999999997</c:v>
                </c:pt>
                <c:pt idx="499">
                  <c:v>77.040954999999997</c:v>
                </c:pt>
                <c:pt idx="500">
                  <c:v>77.179119999999998</c:v>
                </c:pt>
                <c:pt idx="501">
                  <c:v>77.179119999999998</c:v>
                </c:pt>
                <c:pt idx="502">
                  <c:v>77.179119999999998</c:v>
                </c:pt>
                <c:pt idx="503">
                  <c:v>77.041690000000003</c:v>
                </c:pt>
                <c:pt idx="504">
                  <c:v>77.041690000000003</c:v>
                </c:pt>
                <c:pt idx="505">
                  <c:v>77.041690000000003</c:v>
                </c:pt>
                <c:pt idx="506">
                  <c:v>76.904520000000005</c:v>
                </c:pt>
                <c:pt idx="507">
                  <c:v>76.904520000000005</c:v>
                </c:pt>
                <c:pt idx="508">
                  <c:v>77.040954999999997</c:v>
                </c:pt>
                <c:pt idx="509">
                  <c:v>77.040954999999997</c:v>
                </c:pt>
                <c:pt idx="510">
                  <c:v>77.041690000000003</c:v>
                </c:pt>
                <c:pt idx="511">
                  <c:v>77.041690000000003</c:v>
                </c:pt>
                <c:pt idx="512">
                  <c:v>77.041690000000003</c:v>
                </c:pt>
                <c:pt idx="513">
                  <c:v>77.041690000000003</c:v>
                </c:pt>
                <c:pt idx="514">
                  <c:v>77.041690000000003</c:v>
                </c:pt>
                <c:pt idx="515">
                  <c:v>77.041690000000003</c:v>
                </c:pt>
                <c:pt idx="516">
                  <c:v>76.904520000000005</c:v>
                </c:pt>
                <c:pt idx="517">
                  <c:v>76.904520000000005</c:v>
                </c:pt>
                <c:pt idx="518">
                  <c:v>77.041690000000003</c:v>
                </c:pt>
                <c:pt idx="519">
                  <c:v>77.041690000000003</c:v>
                </c:pt>
                <c:pt idx="520">
                  <c:v>77.041690000000003</c:v>
                </c:pt>
                <c:pt idx="521">
                  <c:v>77.041690000000003</c:v>
                </c:pt>
                <c:pt idx="522">
                  <c:v>77.041690000000003</c:v>
                </c:pt>
                <c:pt idx="523">
                  <c:v>77.041690000000003</c:v>
                </c:pt>
                <c:pt idx="524">
                  <c:v>77.041690000000003</c:v>
                </c:pt>
                <c:pt idx="525">
                  <c:v>77.041690000000003</c:v>
                </c:pt>
                <c:pt idx="526">
                  <c:v>77.041690000000003</c:v>
                </c:pt>
                <c:pt idx="527">
                  <c:v>77.041690000000003</c:v>
                </c:pt>
                <c:pt idx="528">
                  <c:v>77.040954999999997</c:v>
                </c:pt>
                <c:pt idx="529">
                  <c:v>77.040954999999997</c:v>
                </c:pt>
                <c:pt idx="530">
                  <c:v>77.179119999999998</c:v>
                </c:pt>
                <c:pt idx="531">
                  <c:v>77.179119999999998</c:v>
                </c:pt>
                <c:pt idx="532">
                  <c:v>77.179119999999998</c:v>
                </c:pt>
                <c:pt idx="533">
                  <c:v>77.179119999999998</c:v>
                </c:pt>
                <c:pt idx="534">
                  <c:v>77.179119999999998</c:v>
                </c:pt>
                <c:pt idx="535">
                  <c:v>77.179119999999998</c:v>
                </c:pt>
                <c:pt idx="536">
                  <c:v>77.040954999999997</c:v>
                </c:pt>
                <c:pt idx="537">
                  <c:v>77.040954999999997</c:v>
                </c:pt>
                <c:pt idx="538">
                  <c:v>77.040954999999997</c:v>
                </c:pt>
                <c:pt idx="539">
                  <c:v>77.040954999999997</c:v>
                </c:pt>
                <c:pt idx="540">
                  <c:v>77.041690000000003</c:v>
                </c:pt>
                <c:pt idx="541">
                  <c:v>77.041690000000003</c:v>
                </c:pt>
                <c:pt idx="542">
                  <c:v>77.041690000000003</c:v>
                </c:pt>
                <c:pt idx="543">
                  <c:v>77.179119999999998</c:v>
                </c:pt>
                <c:pt idx="544">
                  <c:v>77.179119999999998</c:v>
                </c:pt>
                <c:pt idx="545">
                  <c:v>77.179119999999998</c:v>
                </c:pt>
                <c:pt idx="546">
                  <c:v>77.040954999999997</c:v>
                </c:pt>
                <c:pt idx="547">
                  <c:v>77.040954999999997</c:v>
                </c:pt>
                <c:pt idx="548">
                  <c:v>77.040954999999997</c:v>
                </c:pt>
                <c:pt idx="549">
                  <c:v>77.040954999999997</c:v>
                </c:pt>
                <c:pt idx="550">
                  <c:v>77.041690000000003</c:v>
                </c:pt>
                <c:pt idx="551">
                  <c:v>77.041690000000003</c:v>
                </c:pt>
                <c:pt idx="552">
                  <c:v>77.041690000000003</c:v>
                </c:pt>
                <c:pt idx="553">
                  <c:v>77.041690000000003</c:v>
                </c:pt>
                <c:pt idx="554">
                  <c:v>77.041690000000003</c:v>
                </c:pt>
                <c:pt idx="555">
                  <c:v>77.041690000000003</c:v>
                </c:pt>
                <c:pt idx="556">
                  <c:v>77.179119999999998</c:v>
                </c:pt>
                <c:pt idx="557">
                  <c:v>77.179119999999998</c:v>
                </c:pt>
                <c:pt idx="558">
                  <c:v>77.041690000000003</c:v>
                </c:pt>
                <c:pt idx="559">
                  <c:v>77.041690000000003</c:v>
                </c:pt>
                <c:pt idx="560">
                  <c:v>77.041690000000003</c:v>
                </c:pt>
                <c:pt idx="561">
                  <c:v>77.041690000000003</c:v>
                </c:pt>
                <c:pt idx="562">
                  <c:v>77.041690000000003</c:v>
                </c:pt>
                <c:pt idx="563">
                  <c:v>76.904520000000005</c:v>
                </c:pt>
                <c:pt idx="564">
                  <c:v>76.904520000000005</c:v>
                </c:pt>
                <c:pt idx="565">
                  <c:v>76.904520000000005</c:v>
                </c:pt>
                <c:pt idx="566">
                  <c:v>77.179119999999998</c:v>
                </c:pt>
                <c:pt idx="567">
                  <c:v>77.179119999999998</c:v>
                </c:pt>
                <c:pt idx="568">
                  <c:v>76.904520000000005</c:v>
                </c:pt>
                <c:pt idx="569">
                  <c:v>76.904520000000005</c:v>
                </c:pt>
                <c:pt idx="570">
                  <c:v>76.904520000000005</c:v>
                </c:pt>
                <c:pt idx="571">
                  <c:v>77.179119999999998</c:v>
                </c:pt>
                <c:pt idx="572">
                  <c:v>77.179119999999998</c:v>
                </c:pt>
                <c:pt idx="573">
                  <c:v>76.904520000000005</c:v>
                </c:pt>
                <c:pt idx="574">
                  <c:v>76.904520000000005</c:v>
                </c:pt>
                <c:pt idx="575">
                  <c:v>76.904520000000005</c:v>
                </c:pt>
                <c:pt idx="576">
                  <c:v>77.179119999999998</c:v>
                </c:pt>
                <c:pt idx="577">
                  <c:v>77.179119999999998</c:v>
                </c:pt>
                <c:pt idx="578">
                  <c:v>77.040954999999997</c:v>
                </c:pt>
                <c:pt idx="579">
                  <c:v>77.040954999999997</c:v>
                </c:pt>
                <c:pt idx="580">
                  <c:v>77.179119999999998</c:v>
                </c:pt>
                <c:pt idx="581">
                  <c:v>77.179119999999998</c:v>
                </c:pt>
                <c:pt idx="582">
                  <c:v>77.179119999999998</c:v>
                </c:pt>
                <c:pt idx="583">
                  <c:v>77.179119999999998</c:v>
                </c:pt>
                <c:pt idx="584">
                  <c:v>77.179119999999998</c:v>
                </c:pt>
                <c:pt idx="585">
                  <c:v>77.179119999999998</c:v>
                </c:pt>
                <c:pt idx="586">
                  <c:v>77.040954999999997</c:v>
                </c:pt>
                <c:pt idx="587">
                  <c:v>77.040954999999997</c:v>
                </c:pt>
                <c:pt idx="588">
                  <c:v>77.179119999999998</c:v>
                </c:pt>
                <c:pt idx="589">
                  <c:v>77.179119999999998</c:v>
                </c:pt>
                <c:pt idx="590">
                  <c:v>77.179119999999998</c:v>
                </c:pt>
                <c:pt idx="591">
                  <c:v>77.179119999999998</c:v>
                </c:pt>
                <c:pt idx="592">
                  <c:v>77.179119999999998</c:v>
                </c:pt>
                <c:pt idx="593">
                  <c:v>77.040954999999997</c:v>
                </c:pt>
                <c:pt idx="594">
                  <c:v>77.040954999999997</c:v>
                </c:pt>
                <c:pt idx="595">
                  <c:v>77.179119999999998</c:v>
                </c:pt>
                <c:pt idx="596">
                  <c:v>77.179119999999998</c:v>
                </c:pt>
                <c:pt idx="597">
                  <c:v>77.179119999999998</c:v>
                </c:pt>
                <c:pt idx="598">
                  <c:v>77.179119999999998</c:v>
                </c:pt>
                <c:pt idx="599">
                  <c:v>77.179119999999998</c:v>
                </c:pt>
                <c:pt idx="600">
                  <c:v>77.179119999999998</c:v>
                </c:pt>
                <c:pt idx="601">
                  <c:v>77.040954999999997</c:v>
                </c:pt>
                <c:pt idx="602">
                  <c:v>77.040954999999997</c:v>
                </c:pt>
                <c:pt idx="603">
                  <c:v>77.040954999999997</c:v>
                </c:pt>
                <c:pt idx="604">
                  <c:v>77.040954999999997</c:v>
                </c:pt>
                <c:pt idx="605">
                  <c:v>77.179119999999998</c:v>
                </c:pt>
                <c:pt idx="606">
                  <c:v>77.179119999999998</c:v>
                </c:pt>
                <c:pt idx="607">
                  <c:v>77.179119999999998</c:v>
                </c:pt>
                <c:pt idx="608">
                  <c:v>77.179119999999998</c:v>
                </c:pt>
                <c:pt idx="609">
                  <c:v>77.179119999999998</c:v>
                </c:pt>
                <c:pt idx="610">
                  <c:v>77.179119999999998</c:v>
                </c:pt>
                <c:pt idx="611">
                  <c:v>77.179119999999998</c:v>
                </c:pt>
                <c:pt idx="612">
                  <c:v>77.179119999999998</c:v>
                </c:pt>
                <c:pt idx="613">
                  <c:v>77.179119999999998</c:v>
                </c:pt>
                <c:pt idx="614">
                  <c:v>77.179119999999998</c:v>
                </c:pt>
                <c:pt idx="615">
                  <c:v>77.179119999999998</c:v>
                </c:pt>
                <c:pt idx="616">
                  <c:v>77.179119999999998</c:v>
                </c:pt>
                <c:pt idx="617">
                  <c:v>77.179119999999998</c:v>
                </c:pt>
                <c:pt idx="618">
                  <c:v>77.179119999999998</c:v>
                </c:pt>
                <c:pt idx="619">
                  <c:v>77.179119999999998</c:v>
                </c:pt>
                <c:pt idx="620">
                  <c:v>77.179119999999998</c:v>
                </c:pt>
                <c:pt idx="621">
                  <c:v>77.179119999999998</c:v>
                </c:pt>
                <c:pt idx="622">
                  <c:v>77.179119999999998</c:v>
                </c:pt>
                <c:pt idx="623">
                  <c:v>77.179119999999998</c:v>
                </c:pt>
                <c:pt idx="624">
                  <c:v>77.179119999999998</c:v>
                </c:pt>
                <c:pt idx="625">
                  <c:v>77.179119999999998</c:v>
                </c:pt>
                <c:pt idx="626">
                  <c:v>77.179119999999998</c:v>
                </c:pt>
                <c:pt idx="627">
                  <c:v>77.179119999999998</c:v>
                </c:pt>
                <c:pt idx="628">
                  <c:v>77.179119999999998</c:v>
                </c:pt>
                <c:pt idx="629">
                  <c:v>77.179119999999998</c:v>
                </c:pt>
                <c:pt idx="630">
                  <c:v>77.179119999999998</c:v>
                </c:pt>
                <c:pt idx="631">
                  <c:v>77.179119999999998</c:v>
                </c:pt>
                <c:pt idx="632">
                  <c:v>77.179119999999998</c:v>
                </c:pt>
                <c:pt idx="633">
                  <c:v>77.179119999999998</c:v>
                </c:pt>
                <c:pt idx="634">
                  <c:v>77.179119999999998</c:v>
                </c:pt>
                <c:pt idx="635">
                  <c:v>77.179119999999998</c:v>
                </c:pt>
                <c:pt idx="636">
                  <c:v>77.179119999999998</c:v>
                </c:pt>
                <c:pt idx="637">
                  <c:v>77.179119999999998</c:v>
                </c:pt>
                <c:pt idx="638">
                  <c:v>77.179119999999998</c:v>
                </c:pt>
                <c:pt idx="639">
                  <c:v>77.179119999999998</c:v>
                </c:pt>
                <c:pt idx="640">
                  <c:v>77.179119999999998</c:v>
                </c:pt>
                <c:pt idx="641">
                  <c:v>77.179119999999998</c:v>
                </c:pt>
                <c:pt idx="642">
                  <c:v>77.179119999999998</c:v>
                </c:pt>
                <c:pt idx="643">
                  <c:v>77.179119999999998</c:v>
                </c:pt>
                <c:pt idx="644">
                  <c:v>77.179119999999998</c:v>
                </c:pt>
                <c:pt idx="645">
                  <c:v>77.179119999999998</c:v>
                </c:pt>
                <c:pt idx="646">
                  <c:v>77.179119999999998</c:v>
                </c:pt>
                <c:pt idx="647">
                  <c:v>77.179119999999998</c:v>
                </c:pt>
                <c:pt idx="648">
                  <c:v>77.179119999999998</c:v>
                </c:pt>
                <c:pt idx="649">
                  <c:v>77.179119999999998</c:v>
                </c:pt>
                <c:pt idx="650">
                  <c:v>77.179119999999998</c:v>
                </c:pt>
                <c:pt idx="651">
                  <c:v>77.179119999999998</c:v>
                </c:pt>
                <c:pt idx="652">
                  <c:v>77.179119999999998</c:v>
                </c:pt>
                <c:pt idx="653">
                  <c:v>77.179119999999998</c:v>
                </c:pt>
                <c:pt idx="654">
                  <c:v>77.179119999999998</c:v>
                </c:pt>
                <c:pt idx="655">
                  <c:v>77.179119999999998</c:v>
                </c:pt>
                <c:pt idx="656">
                  <c:v>77.316550000000007</c:v>
                </c:pt>
                <c:pt idx="657">
                  <c:v>77.316550000000007</c:v>
                </c:pt>
                <c:pt idx="658">
                  <c:v>77.179119999999998</c:v>
                </c:pt>
                <c:pt idx="659">
                  <c:v>77.179119999999998</c:v>
                </c:pt>
                <c:pt idx="660">
                  <c:v>77.179119999999998</c:v>
                </c:pt>
                <c:pt idx="661">
                  <c:v>77.316550000000007</c:v>
                </c:pt>
                <c:pt idx="662">
                  <c:v>77.316550000000007</c:v>
                </c:pt>
                <c:pt idx="663">
                  <c:v>77.179119999999998</c:v>
                </c:pt>
                <c:pt idx="664">
                  <c:v>77.179119999999998</c:v>
                </c:pt>
                <c:pt idx="665">
                  <c:v>77.179119999999998</c:v>
                </c:pt>
                <c:pt idx="666">
                  <c:v>77.179119999999998</c:v>
                </c:pt>
                <c:pt idx="667">
                  <c:v>77.179119999999998</c:v>
                </c:pt>
                <c:pt idx="668">
                  <c:v>77.179119999999998</c:v>
                </c:pt>
                <c:pt idx="669">
                  <c:v>77.179119999999998</c:v>
                </c:pt>
                <c:pt idx="670">
                  <c:v>77.179119999999998</c:v>
                </c:pt>
                <c:pt idx="671">
                  <c:v>77.316550000000007</c:v>
                </c:pt>
                <c:pt idx="672">
                  <c:v>77.316550000000007</c:v>
                </c:pt>
                <c:pt idx="673">
                  <c:v>77.177400000000006</c:v>
                </c:pt>
                <c:pt idx="674">
                  <c:v>77.177400000000006</c:v>
                </c:pt>
                <c:pt idx="675">
                  <c:v>77.177400000000006</c:v>
                </c:pt>
                <c:pt idx="676">
                  <c:v>77.316550000000007</c:v>
                </c:pt>
                <c:pt idx="677">
                  <c:v>77.316550000000007</c:v>
                </c:pt>
                <c:pt idx="678">
                  <c:v>77.177400000000006</c:v>
                </c:pt>
                <c:pt idx="679">
                  <c:v>77.177400000000006</c:v>
                </c:pt>
                <c:pt idx="680">
                  <c:v>77.177400000000006</c:v>
                </c:pt>
                <c:pt idx="681">
                  <c:v>77.316550000000007</c:v>
                </c:pt>
                <c:pt idx="682">
                  <c:v>77.316550000000007</c:v>
                </c:pt>
                <c:pt idx="683">
                  <c:v>77.179119999999998</c:v>
                </c:pt>
                <c:pt idx="684">
                  <c:v>77.179119999999998</c:v>
                </c:pt>
                <c:pt idx="685">
                  <c:v>77.179119999999998</c:v>
                </c:pt>
                <c:pt idx="686">
                  <c:v>77.316550000000007</c:v>
                </c:pt>
                <c:pt idx="687">
                  <c:v>77.316550000000007</c:v>
                </c:pt>
                <c:pt idx="688">
                  <c:v>77.177400000000006</c:v>
                </c:pt>
                <c:pt idx="689">
                  <c:v>77.177400000000006</c:v>
                </c:pt>
                <c:pt idx="690">
                  <c:v>77.177400000000006</c:v>
                </c:pt>
                <c:pt idx="691">
                  <c:v>77.316550000000007</c:v>
                </c:pt>
                <c:pt idx="692">
                  <c:v>77.316550000000007</c:v>
                </c:pt>
                <c:pt idx="693">
                  <c:v>77.177400000000006</c:v>
                </c:pt>
                <c:pt idx="694">
                  <c:v>77.177400000000006</c:v>
                </c:pt>
                <c:pt idx="695">
                  <c:v>77.177400000000006</c:v>
                </c:pt>
                <c:pt idx="696">
                  <c:v>77.316550000000007</c:v>
                </c:pt>
                <c:pt idx="697">
                  <c:v>77.316550000000007</c:v>
                </c:pt>
                <c:pt idx="698">
                  <c:v>77.177400000000006</c:v>
                </c:pt>
                <c:pt idx="699">
                  <c:v>77.177400000000006</c:v>
                </c:pt>
                <c:pt idx="700">
                  <c:v>77.177400000000006</c:v>
                </c:pt>
                <c:pt idx="701">
                  <c:v>77.316550000000007</c:v>
                </c:pt>
                <c:pt idx="702">
                  <c:v>77.316550000000007</c:v>
                </c:pt>
                <c:pt idx="703">
                  <c:v>77.313839999999999</c:v>
                </c:pt>
                <c:pt idx="704">
                  <c:v>77.313839999999999</c:v>
                </c:pt>
                <c:pt idx="705">
                  <c:v>77.313839999999999</c:v>
                </c:pt>
                <c:pt idx="706">
                  <c:v>77.316550000000007</c:v>
                </c:pt>
                <c:pt idx="707">
                  <c:v>77.316550000000007</c:v>
                </c:pt>
                <c:pt idx="708">
                  <c:v>77.316550000000007</c:v>
                </c:pt>
                <c:pt idx="709">
                  <c:v>77.316550000000007</c:v>
                </c:pt>
                <c:pt idx="710">
                  <c:v>77.316550000000007</c:v>
                </c:pt>
                <c:pt idx="711">
                  <c:v>77.316550000000007</c:v>
                </c:pt>
                <c:pt idx="712">
                  <c:v>77.316550000000007</c:v>
                </c:pt>
                <c:pt idx="713">
                  <c:v>77.177400000000006</c:v>
                </c:pt>
                <c:pt idx="714">
                  <c:v>77.177400000000006</c:v>
                </c:pt>
                <c:pt idx="715">
                  <c:v>77.177400000000006</c:v>
                </c:pt>
                <c:pt idx="716">
                  <c:v>77.179119999999998</c:v>
                </c:pt>
                <c:pt idx="717">
                  <c:v>77.179119999999998</c:v>
                </c:pt>
                <c:pt idx="718">
                  <c:v>77.177400000000006</c:v>
                </c:pt>
                <c:pt idx="719">
                  <c:v>77.177400000000006</c:v>
                </c:pt>
                <c:pt idx="720">
                  <c:v>77.177400000000006</c:v>
                </c:pt>
                <c:pt idx="721">
                  <c:v>77.316550000000007</c:v>
                </c:pt>
                <c:pt idx="722">
                  <c:v>77.316550000000007</c:v>
                </c:pt>
                <c:pt idx="723">
                  <c:v>77.177400000000006</c:v>
                </c:pt>
                <c:pt idx="724">
                  <c:v>77.177400000000006</c:v>
                </c:pt>
                <c:pt idx="725">
                  <c:v>77.177400000000006</c:v>
                </c:pt>
                <c:pt idx="726">
                  <c:v>77.453980000000001</c:v>
                </c:pt>
                <c:pt idx="727">
                  <c:v>77.453980000000001</c:v>
                </c:pt>
                <c:pt idx="728">
                  <c:v>77.316550000000007</c:v>
                </c:pt>
                <c:pt idx="729">
                  <c:v>77.316550000000007</c:v>
                </c:pt>
                <c:pt idx="730">
                  <c:v>77.316550000000007</c:v>
                </c:pt>
                <c:pt idx="731">
                  <c:v>77.316550000000007</c:v>
                </c:pt>
                <c:pt idx="732">
                  <c:v>77.316550000000007</c:v>
                </c:pt>
                <c:pt idx="733">
                  <c:v>77.316550000000007</c:v>
                </c:pt>
                <c:pt idx="734">
                  <c:v>77.316550000000007</c:v>
                </c:pt>
                <c:pt idx="735">
                  <c:v>77.316550000000007</c:v>
                </c:pt>
                <c:pt idx="736">
                  <c:v>77.316550000000007</c:v>
                </c:pt>
                <c:pt idx="737">
                  <c:v>77.316550000000007</c:v>
                </c:pt>
                <c:pt idx="738">
                  <c:v>77.316550000000007</c:v>
                </c:pt>
                <c:pt idx="739">
                  <c:v>77.316550000000007</c:v>
                </c:pt>
                <c:pt idx="740">
                  <c:v>77.316550000000007</c:v>
                </c:pt>
                <c:pt idx="741">
                  <c:v>77.316550000000007</c:v>
                </c:pt>
                <c:pt idx="742">
                  <c:v>77.316550000000007</c:v>
                </c:pt>
                <c:pt idx="743">
                  <c:v>77.316550000000007</c:v>
                </c:pt>
                <c:pt idx="744">
                  <c:v>77.316550000000007</c:v>
                </c:pt>
                <c:pt idx="745">
                  <c:v>77.316550000000007</c:v>
                </c:pt>
                <c:pt idx="746">
                  <c:v>77.316550000000007</c:v>
                </c:pt>
                <c:pt idx="747">
                  <c:v>77.316550000000007</c:v>
                </c:pt>
                <c:pt idx="748">
                  <c:v>77.453980000000001</c:v>
                </c:pt>
                <c:pt idx="749">
                  <c:v>77.453980000000001</c:v>
                </c:pt>
                <c:pt idx="750">
                  <c:v>77.453980000000001</c:v>
                </c:pt>
                <c:pt idx="751">
                  <c:v>77.316550000000007</c:v>
                </c:pt>
                <c:pt idx="752">
                  <c:v>77.316550000000007</c:v>
                </c:pt>
                <c:pt idx="753">
                  <c:v>77.316550000000007</c:v>
                </c:pt>
                <c:pt idx="754">
                  <c:v>77.316550000000007</c:v>
                </c:pt>
                <c:pt idx="755">
                  <c:v>77.316550000000007</c:v>
                </c:pt>
                <c:pt idx="756">
                  <c:v>77.316550000000007</c:v>
                </c:pt>
                <c:pt idx="757">
                  <c:v>77.316550000000007</c:v>
                </c:pt>
                <c:pt idx="758">
                  <c:v>77.316550000000007</c:v>
                </c:pt>
                <c:pt idx="759">
                  <c:v>77.316550000000007</c:v>
                </c:pt>
                <c:pt idx="760">
                  <c:v>77.316550000000007</c:v>
                </c:pt>
                <c:pt idx="761">
                  <c:v>77.316550000000007</c:v>
                </c:pt>
                <c:pt idx="762">
                  <c:v>77.316550000000007</c:v>
                </c:pt>
                <c:pt idx="763">
                  <c:v>77.316550000000007</c:v>
                </c:pt>
                <c:pt idx="764">
                  <c:v>77.316550000000007</c:v>
                </c:pt>
                <c:pt idx="765">
                  <c:v>77.316550000000007</c:v>
                </c:pt>
                <c:pt idx="766">
                  <c:v>77.316550000000007</c:v>
                </c:pt>
                <c:pt idx="767">
                  <c:v>77.316550000000007</c:v>
                </c:pt>
                <c:pt idx="768">
                  <c:v>77.316550000000007</c:v>
                </c:pt>
                <c:pt idx="769">
                  <c:v>77.316550000000007</c:v>
                </c:pt>
                <c:pt idx="770">
                  <c:v>77.316550000000007</c:v>
                </c:pt>
                <c:pt idx="771">
                  <c:v>77.316550000000007</c:v>
                </c:pt>
                <c:pt idx="772">
                  <c:v>77.316550000000007</c:v>
                </c:pt>
                <c:pt idx="773">
                  <c:v>77.316550000000007</c:v>
                </c:pt>
                <c:pt idx="774">
                  <c:v>77.316550000000007</c:v>
                </c:pt>
                <c:pt idx="775">
                  <c:v>77.316550000000007</c:v>
                </c:pt>
                <c:pt idx="776">
                  <c:v>77.316550000000007</c:v>
                </c:pt>
                <c:pt idx="777">
                  <c:v>77.316550000000007</c:v>
                </c:pt>
                <c:pt idx="778">
                  <c:v>77.316550000000007</c:v>
                </c:pt>
                <c:pt idx="779">
                  <c:v>77.316550000000007</c:v>
                </c:pt>
                <c:pt idx="780">
                  <c:v>77.316550000000007</c:v>
                </c:pt>
                <c:pt idx="781">
                  <c:v>77.316550000000007</c:v>
                </c:pt>
                <c:pt idx="782">
                  <c:v>77.316550000000007</c:v>
                </c:pt>
                <c:pt idx="783">
                  <c:v>77.316550000000007</c:v>
                </c:pt>
                <c:pt idx="784">
                  <c:v>77.316550000000007</c:v>
                </c:pt>
                <c:pt idx="785">
                  <c:v>77.316550000000007</c:v>
                </c:pt>
                <c:pt idx="786">
                  <c:v>77.316550000000007</c:v>
                </c:pt>
                <c:pt idx="787">
                  <c:v>77.316550000000007</c:v>
                </c:pt>
                <c:pt idx="788">
                  <c:v>77.316550000000007</c:v>
                </c:pt>
                <c:pt idx="789">
                  <c:v>77.316550000000007</c:v>
                </c:pt>
                <c:pt idx="790">
                  <c:v>77.316550000000007</c:v>
                </c:pt>
                <c:pt idx="791">
                  <c:v>77.316550000000007</c:v>
                </c:pt>
                <c:pt idx="792">
                  <c:v>77.316550000000007</c:v>
                </c:pt>
                <c:pt idx="793">
                  <c:v>77.316550000000007</c:v>
                </c:pt>
                <c:pt idx="794">
                  <c:v>77.316550000000007</c:v>
                </c:pt>
                <c:pt idx="795">
                  <c:v>77.316550000000007</c:v>
                </c:pt>
                <c:pt idx="796">
                  <c:v>77.316550000000007</c:v>
                </c:pt>
                <c:pt idx="797">
                  <c:v>77.316550000000007</c:v>
                </c:pt>
                <c:pt idx="798">
                  <c:v>77.316550000000007</c:v>
                </c:pt>
                <c:pt idx="799">
                  <c:v>77.316550000000007</c:v>
                </c:pt>
                <c:pt idx="800">
                  <c:v>77.316550000000007</c:v>
                </c:pt>
                <c:pt idx="801">
                  <c:v>77.316550000000007</c:v>
                </c:pt>
                <c:pt idx="802">
                  <c:v>77.316550000000007</c:v>
                </c:pt>
                <c:pt idx="803">
                  <c:v>77.316550000000007</c:v>
                </c:pt>
                <c:pt idx="804">
                  <c:v>77.316550000000007</c:v>
                </c:pt>
                <c:pt idx="805">
                  <c:v>77.316550000000007</c:v>
                </c:pt>
                <c:pt idx="806">
                  <c:v>77.316550000000007</c:v>
                </c:pt>
                <c:pt idx="807">
                  <c:v>77.316550000000007</c:v>
                </c:pt>
                <c:pt idx="808">
                  <c:v>77.316550000000007</c:v>
                </c:pt>
                <c:pt idx="809">
                  <c:v>77.316550000000007</c:v>
                </c:pt>
                <c:pt idx="810">
                  <c:v>77.316550000000007</c:v>
                </c:pt>
                <c:pt idx="811">
                  <c:v>77.316550000000007</c:v>
                </c:pt>
                <c:pt idx="812">
                  <c:v>77.316550000000007</c:v>
                </c:pt>
                <c:pt idx="813">
                  <c:v>77.316550000000007</c:v>
                </c:pt>
                <c:pt idx="814">
                  <c:v>77.316550000000007</c:v>
                </c:pt>
                <c:pt idx="815">
                  <c:v>77.316550000000007</c:v>
                </c:pt>
                <c:pt idx="816">
                  <c:v>77.316550000000007</c:v>
                </c:pt>
                <c:pt idx="817">
                  <c:v>77.316550000000007</c:v>
                </c:pt>
                <c:pt idx="818">
                  <c:v>77.316550000000007</c:v>
                </c:pt>
                <c:pt idx="819">
                  <c:v>77.316550000000007</c:v>
                </c:pt>
                <c:pt idx="820">
                  <c:v>77.316550000000007</c:v>
                </c:pt>
                <c:pt idx="821">
                  <c:v>77.316550000000007</c:v>
                </c:pt>
                <c:pt idx="822">
                  <c:v>77.316550000000007</c:v>
                </c:pt>
                <c:pt idx="823">
                  <c:v>77.453980000000001</c:v>
                </c:pt>
                <c:pt idx="824">
                  <c:v>77.453980000000001</c:v>
                </c:pt>
                <c:pt idx="825">
                  <c:v>77.453980000000001</c:v>
                </c:pt>
                <c:pt idx="826">
                  <c:v>77.316550000000007</c:v>
                </c:pt>
                <c:pt idx="827">
                  <c:v>77.316550000000007</c:v>
                </c:pt>
                <c:pt idx="828">
                  <c:v>77.316550000000007</c:v>
                </c:pt>
                <c:pt idx="829">
                  <c:v>77.316550000000007</c:v>
                </c:pt>
                <c:pt idx="830">
                  <c:v>77.316550000000007</c:v>
                </c:pt>
                <c:pt idx="831">
                  <c:v>77.316550000000007</c:v>
                </c:pt>
                <c:pt idx="832">
                  <c:v>77.316550000000007</c:v>
                </c:pt>
                <c:pt idx="833">
                  <c:v>77.316550000000007</c:v>
                </c:pt>
                <c:pt idx="834">
                  <c:v>77.316550000000007</c:v>
                </c:pt>
                <c:pt idx="835">
                  <c:v>77.316550000000007</c:v>
                </c:pt>
                <c:pt idx="836">
                  <c:v>77.316550000000007</c:v>
                </c:pt>
                <c:pt idx="837">
                  <c:v>77.316550000000007</c:v>
                </c:pt>
                <c:pt idx="838">
                  <c:v>77.316550000000007</c:v>
                </c:pt>
                <c:pt idx="839">
                  <c:v>77.316550000000007</c:v>
                </c:pt>
                <c:pt idx="840">
                  <c:v>77.316550000000007</c:v>
                </c:pt>
                <c:pt idx="841">
                  <c:v>77.316550000000007</c:v>
                </c:pt>
                <c:pt idx="842">
                  <c:v>77.316550000000007</c:v>
                </c:pt>
                <c:pt idx="843">
                  <c:v>77.316550000000007</c:v>
                </c:pt>
                <c:pt idx="844">
                  <c:v>77.316550000000007</c:v>
                </c:pt>
                <c:pt idx="845">
                  <c:v>77.316550000000007</c:v>
                </c:pt>
                <c:pt idx="846">
                  <c:v>77.316550000000007</c:v>
                </c:pt>
                <c:pt idx="847">
                  <c:v>77.316550000000007</c:v>
                </c:pt>
                <c:pt idx="848">
                  <c:v>77.316550000000007</c:v>
                </c:pt>
                <c:pt idx="849">
                  <c:v>77.316550000000007</c:v>
                </c:pt>
                <c:pt idx="850">
                  <c:v>77.316550000000007</c:v>
                </c:pt>
                <c:pt idx="851">
                  <c:v>77.316550000000007</c:v>
                </c:pt>
                <c:pt idx="852">
                  <c:v>77.316550000000007</c:v>
                </c:pt>
                <c:pt idx="853">
                  <c:v>77.316550000000007</c:v>
                </c:pt>
                <c:pt idx="854">
                  <c:v>77.316550000000007</c:v>
                </c:pt>
                <c:pt idx="855">
                  <c:v>77.316550000000007</c:v>
                </c:pt>
                <c:pt idx="856">
                  <c:v>77.453980000000001</c:v>
                </c:pt>
                <c:pt idx="857">
                  <c:v>77.453980000000001</c:v>
                </c:pt>
                <c:pt idx="858">
                  <c:v>77.316550000000007</c:v>
                </c:pt>
                <c:pt idx="859">
                  <c:v>77.316550000000007</c:v>
                </c:pt>
                <c:pt idx="860">
                  <c:v>77.316550000000007</c:v>
                </c:pt>
                <c:pt idx="861">
                  <c:v>77.316550000000007</c:v>
                </c:pt>
                <c:pt idx="862">
                  <c:v>77.316550000000007</c:v>
                </c:pt>
                <c:pt idx="863">
                  <c:v>77.316550000000007</c:v>
                </c:pt>
                <c:pt idx="864">
                  <c:v>77.316550000000007</c:v>
                </c:pt>
                <c:pt idx="865">
                  <c:v>77.316550000000007</c:v>
                </c:pt>
                <c:pt idx="866">
                  <c:v>77.316550000000007</c:v>
                </c:pt>
                <c:pt idx="867">
                  <c:v>77.316550000000007</c:v>
                </c:pt>
                <c:pt idx="868">
                  <c:v>77.316550000000007</c:v>
                </c:pt>
                <c:pt idx="869">
                  <c:v>77.316550000000007</c:v>
                </c:pt>
                <c:pt idx="870">
                  <c:v>77.316550000000007</c:v>
                </c:pt>
                <c:pt idx="871">
                  <c:v>77.316550000000007</c:v>
                </c:pt>
                <c:pt idx="872">
                  <c:v>77.316550000000007</c:v>
                </c:pt>
                <c:pt idx="873">
                  <c:v>77.316550000000007</c:v>
                </c:pt>
                <c:pt idx="874">
                  <c:v>77.316550000000007</c:v>
                </c:pt>
                <c:pt idx="875">
                  <c:v>77.316550000000007</c:v>
                </c:pt>
                <c:pt idx="876">
                  <c:v>77.316550000000007</c:v>
                </c:pt>
                <c:pt idx="877">
                  <c:v>77.316550000000007</c:v>
                </c:pt>
                <c:pt idx="878">
                  <c:v>77.316550000000007</c:v>
                </c:pt>
                <c:pt idx="879">
                  <c:v>77.316550000000007</c:v>
                </c:pt>
                <c:pt idx="880">
                  <c:v>77.316550000000007</c:v>
                </c:pt>
                <c:pt idx="881">
                  <c:v>77.316550000000007</c:v>
                </c:pt>
                <c:pt idx="882">
                  <c:v>77.316550000000007</c:v>
                </c:pt>
                <c:pt idx="883">
                  <c:v>77.316550000000007</c:v>
                </c:pt>
                <c:pt idx="884">
                  <c:v>77.316550000000007</c:v>
                </c:pt>
                <c:pt idx="885">
                  <c:v>77.316550000000007</c:v>
                </c:pt>
                <c:pt idx="886">
                  <c:v>77.594120000000004</c:v>
                </c:pt>
                <c:pt idx="887">
                  <c:v>77.594120000000004</c:v>
                </c:pt>
                <c:pt idx="888">
                  <c:v>77.316550000000007</c:v>
                </c:pt>
                <c:pt idx="889">
                  <c:v>77.316550000000007</c:v>
                </c:pt>
                <c:pt idx="890">
                  <c:v>77.316550000000007</c:v>
                </c:pt>
                <c:pt idx="891">
                  <c:v>77.453980000000001</c:v>
                </c:pt>
                <c:pt idx="892">
                  <c:v>77.453980000000001</c:v>
                </c:pt>
                <c:pt idx="893">
                  <c:v>77.316550000000007</c:v>
                </c:pt>
                <c:pt idx="894">
                  <c:v>77.316550000000007</c:v>
                </c:pt>
                <c:pt idx="895">
                  <c:v>77.316550000000007</c:v>
                </c:pt>
                <c:pt idx="896">
                  <c:v>77.316550000000007</c:v>
                </c:pt>
                <c:pt idx="897">
                  <c:v>77.316550000000007</c:v>
                </c:pt>
                <c:pt idx="898">
                  <c:v>77.316550000000007</c:v>
                </c:pt>
                <c:pt idx="899">
                  <c:v>77.316550000000007</c:v>
                </c:pt>
                <c:pt idx="900">
                  <c:v>77.316550000000007</c:v>
                </c:pt>
                <c:pt idx="901">
                  <c:v>77.316550000000007</c:v>
                </c:pt>
                <c:pt idx="902">
                  <c:v>77.316550000000007</c:v>
                </c:pt>
                <c:pt idx="903">
                  <c:v>77.316550000000007</c:v>
                </c:pt>
                <c:pt idx="904">
                  <c:v>77.316550000000007</c:v>
                </c:pt>
                <c:pt idx="905">
                  <c:v>77.316550000000007</c:v>
                </c:pt>
                <c:pt idx="906">
                  <c:v>77.316550000000007</c:v>
                </c:pt>
                <c:pt idx="907">
                  <c:v>77.316550000000007</c:v>
                </c:pt>
                <c:pt idx="908">
                  <c:v>77.316550000000007</c:v>
                </c:pt>
                <c:pt idx="909">
                  <c:v>77.316550000000007</c:v>
                </c:pt>
                <c:pt idx="910">
                  <c:v>77.316550000000007</c:v>
                </c:pt>
                <c:pt idx="911">
                  <c:v>77.316550000000007</c:v>
                </c:pt>
                <c:pt idx="912">
                  <c:v>77.316550000000007</c:v>
                </c:pt>
                <c:pt idx="913">
                  <c:v>77.316550000000007</c:v>
                </c:pt>
                <c:pt idx="914">
                  <c:v>77.316550000000007</c:v>
                </c:pt>
                <c:pt idx="915">
                  <c:v>77.316550000000007</c:v>
                </c:pt>
                <c:pt idx="916">
                  <c:v>77.316550000000007</c:v>
                </c:pt>
                <c:pt idx="917">
                  <c:v>77.316550000000007</c:v>
                </c:pt>
                <c:pt idx="918">
                  <c:v>77.316550000000007</c:v>
                </c:pt>
                <c:pt idx="919">
                  <c:v>77.316550000000007</c:v>
                </c:pt>
                <c:pt idx="920">
                  <c:v>77.316550000000007</c:v>
                </c:pt>
                <c:pt idx="921">
                  <c:v>77.316550000000007</c:v>
                </c:pt>
                <c:pt idx="922">
                  <c:v>77.316550000000007</c:v>
                </c:pt>
                <c:pt idx="923">
                  <c:v>77.316550000000007</c:v>
                </c:pt>
                <c:pt idx="924">
                  <c:v>77.316550000000007</c:v>
                </c:pt>
                <c:pt idx="925">
                  <c:v>77.316550000000007</c:v>
                </c:pt>
                <c:pt idx="926">
                  <c:v>77.455699999999993</c:v>
                </c:pt>
                <c:pt idx="927">
                  <c:v>77.455699999999993</c:v>
                </c:pt>
                <c:pt idx="928">
                  <c:v>77.316550000000007</c:v>
                </c:pt>
                <c:pt idx="929">
                  <c:v>77.316550000000007</c:v>
                </c:pt>
                <c:pt idx="930">
                  <c:v>77.316550000000007</c:v>
                </c:pt>
                <c:pt idx="931">
                  <c:v>77.316550000000007</c:v>
                </c:pt>
                <c:pt idx="932">
                  <c:v>77.316550000000007</c:v>
                </c:pt>
                <c:pt idx="933">
                  <c:v>77.316550000000007</c:v>
                </c:pt>
                <c:pt idx="934">
                  <c:v>77.316550000000007</c:v>
                </c:pt>
                <c:pt idx="935">
                  <c:v>77.316550000000007</c:v>
                </c:pt>
                <c:pt idx="936">
                  <c:v>77.455699999999993</c:v>
                </c:pt>
                <c:pt idx="937">
                  <c:v>77.455699999999993</c:v>
                </c:pt>
                <c:pt idx="938">
                  <c:v>77.316550000000007</c:v>
                </c:pt>
                <c:pt idx="939">
                  <c:v>77.316550000000007</c:v>
                </c:pt>
                <c:pt idx="940">
                  <c:v>77.316550000000007</c:v>
                </c:pt>
                <c:pt idx="941">
                  <c:v>77.455699999999993</c:v>
                </c:pt>
                <c:pt idx="942">
                  <c:v>77.455699999999993</c:v>
                </c:pt>
                <c:pt idx="943">
                  <c:v>77.316550000000007</c:v>
                </c:pt>
                <c:pt idx="944">
                  <c:v>77.316550000000007</c:v>
                </c:pt>
                <c:pt idx="945">
                  <c:v>77.316550000000007</c:v>
                </c:pt>
                <c:pt idx="946">
                  <c:v>77.455699999999993</c:v>
                </c:pt>
                <c:pt idx="947">
                  <c:v>77.455699999999993</c:v>
                </c:pt>
                <c:pt idx="948">
                  <c:v>77.316550000000007</c:v>
                </c:pt>
                <c:pt idx="949">
                  <c:v>77.316550000000007</c:v>
                </c:pt>
                <c:pt idx="950">
                  <c:v>77.316550000000007</c:v>
                </c:pt>
                <c:pt idx="951">
                  <c:v>77.455699999999993</c:v>
                </c:pt>
                <c:pt idx="952">
                  <c:v>77.455699999999993</c:v>
                </c:pt>
                <c:pt idx="953">
                  <c:v>77.316550000000007</c:v>
                </c:pt>
                <c:pt idx="954">
                  <c:v>77.316550000000007</c:v>
                </c:pt>
                <c:pt idx="955">
                  <c:v>77.316550000000007</c:v>
                </c:pt>
                <c:pt idx="956">
                  <c:v>77.455699999999993</c:v>
                </c:pt>
                <c:pt idx="957">
                  <c:v>77.455699999999993</c:v>
                </c:pt>
                <c:pt idx="958">
                  <c:v>77.316550000000007</c:v>
                </c:pt>
                <c:pt idx="959">
                  <c:v>77.316550000000007</c:v>
                </c:pt>
                <c:pt idx="960">
                  <c:v>77.316550000000007</c:v>
                </c:pt>
                <c:pt idx="961">
                  <c:v>77.594120000000004</c:v>
                </c:pt>
                <c:pt idx="962">
                  <c:v>77.594120000000004</c:v>
                </c:pt>
                <c:pt idx="963">
                  <c:v>77.316550000000007</c:v>
                </c:pt>
                <c:pt idx="964">
                  <c:v>77.316550000000007</c:v>
                </c:pt>
                <c:pt idx="965">
                  <c:v>77.316550000000007</c:v>
                </c:pt>
                <c:pt idx="966">
                  <c:v>77.455699999999993</c:v>
                </c:pt>
                <c:pt idx="967">
                  <c:v>77.455699999999993</c:v>
                </c:pt>
                <c:pt idx="968">
                  <c:v>77.316550000000007</c:v>
                </c:pt>
                <c:pt idx="969">
                  <c:v>77.316550000000007</c:v>
                </c:pt>
                <c:pt idx="970">
                  <c:v>77.316550000000007</c:v>
                </c:pt>
                <c:pt idx="971">
                  <c:v>77.594120000000004</c:v>
                </c:pt>
                <c:pt idx="972">
                  <c:v>77.594120000000004</c:v>
                </c:pt>
                <c:pt idx="973">
                  <c:v>77.316550000000007</c:v>
                </c:pt>
                <c:pt idx="974">
                  <c:v>77.316550000000007</c:v>
                </c:pt>
                <c:pt idx="975">
                  <c:v>77.316550000000007</c:v>
                </c:pt>
                <c:pt idx="976">
                  <c:v>77.455699999999993</c:v>
                </c:pt>
                <c:pt idx="977">
                  <c:v>77.455699999999993</c:v>
                </c:pt>
                <c:pt idx="978">
                  <c:v>77.316550000000007</c:v>
                </c:pt>
                <c:pt idx="979">
                  <c:v>77.316550000000007</c:v>
                </c:pt>
                <c:pt idx="980">
                  <c:v>77.316550000000007</c:v>
                </c:pt>
                <c:pt idx="981">
                  <c:v>77.594120000000004</c:v>
                </c:pt>
                <c:pt idx="982">
                  <c:v>77.594120000000004</c:v>
                </c:pt>
                <c:pt idx="983">
                  <c:v>77.316550000000007</c:v>
                </c:pt>
                <c:pt idx="984">
                  <c:v>77.316550000000007</c:v>
                </c:pt>
                <c:pt idx="985">
                  <c:v>77.316550000000007</c:v>
                </c:pt>
                <c:pt idx="986">
                  <c:v>77.455699999999993</c:v>
                </c:pt>
                <c:pt idx="987">
                  <c:v>77.455699999999993</c:v>
                </c:pt>
                <c:pt idx="988">
                  <c:v>77.316550000000007</c:v>
                </c:pt>
                <c:pt idx="989">
                  <c:v>77.316550000000007</c:v>
                </c:pt>
                <c:pt idx="990">
                  <c:v>77.316550000000007</c:v>
                </c:pt>
                <c:pt idx="991">
                  <c:v>77.455699999999993</c:v>
                </c:pt>
                <c:pt idx="992">
                  <c:v>77.455699999999993</c:v>
                </c:pt>
                <c:pt idx="993">
                  <c:v>77.453980000000001</c:v>
                </c:pt>
                <c:pt idx="994">
                  <c:v>77.453980000000001</c:v>
                </c:pt>
                <c:pt idx="995">
                  <c:v>77.453980000000001</c:v>
                </c:pt>
                <c:pt idx="996">
                  <c:v>77.455699999999993</c:v>
                </c:pt>
                <c:pt idx="997">
                  <c:v>77.455699999999993</c:v>
                </c:pt>
                <c:pt idx="998">
                  <c:v>77.316550000000007</c:v>
                </c:pt>
                <c:pt idx="999">
                  <c:v>77.316550000000007</c:v>
                </c:pt>
                <c:pt idx="1000">
                  <c:v>77.316550000000007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8C-4145-B131-92380F3611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3242399"/>
        <c:axId val="1593244895"/>
      </c:lineChart>
      <c:catAx>
        <c:axId val="1593242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3244895"/>
        <c:crosses val="autoZero"/>
        <c:auto val="1"/>
        <c:lblAlgn val="ctr"/>
        <c:lblOffset val="100"/>
        <c:noMultiLvlLbl val="0"/>
      </c:catAx>
      <c:valAx>
        <c:axId val="1593244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3242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Sheet1!$A$2:$A$1002</c:f>
              <c:numCache>
                <c:formatCode>General</c:formatCode>
                <c:ptCount val="1001"/>
              </c:numCache>
            </c:numRef>
          </c:cat>
          <c:val>
            <c:numRef>
              <c:f>Sheet1!$B$2:$B$1002</c:f>
              <c:numCache>
                <c:formatCode>General</c:formatCode>
                <c:ptCount val="1001"/>
                <c:pt idx="0">
                  <c:v>56.666666999999997</c:v>
                </c:pt>
                <c:pt idx="1">
                  <c:v>0</c:v>
                </c:pt>
                <c:pt idx="2">
                  <c:v>0</c:v>
                </c:pt>
                <c:pt idx="3">
                  <c:v>56.666666999999997</c:v>
                </c:pt>
                <c:pt idx="4">
                  <c:v>0</c:v>
                </c:pt>
                <c:pt idx="5">
                  <c:v>0</c:v>
                </c:pt>
                <c:pt idx="6">
                  <c:v>56.666666999999997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56.666666999999997</c:v>
                </c:pt>
                <c:pt idx="11">
                  <c:v>56.666666999999997</c:v>
                </c:pt>
                <c:pt idx="12">
                  <c:v>56.666666999999997</c:v>
                </c:pt>
                <c:pt idx="13">
                  <c:v>56.666666999999997</c:v>
                </c:pt>
                <c:pt idx="14">
                  <c:v>53.333333000000003</c:v>
                </c:pt>
                <c:pt idx="15">
                  <c:v>50</c:v>
                </c:pt>
                <c:pt idx="16">
                  <c:v>46.666666999999997</c:v>
                </c:pt>
                <c:pt idx="17">
                  <c:v>43.333333000000003</c:v>
                </c:pt>
                <c:pt idx="18">
                  <c:v>43.333333000000003</c:v>
                </c:pt>
                <c:pt idx="19">
                  <c:v>40</c:v>
                </c:pt>
                <c:pt idx="20">
                  <c:v>36.666666999999997</c:v>
                </c:pt>
                <c:pt idx="21">
                  <c:v>40</c:v>
                </c:pt>
                <c:pt idx="22">
                  <c:v>40</c:v>
                </c:pt>
                <c:pt idx="23">
                  <c:v>40</c:v>
                </c:pt>
                <c:pt idx="24">
                  <c:v>40</c:v>
                </c:pt>
                <c:pt idx="25">
                  <c:v>43.333333000000003</c:v>
                </c:pt>
                <c:pt idx="26">
                  <c:v>46.666666999999997</c:v>
                </c:pt>
                <c:pt idx="27">
                  <c:v>50</c:v>
                </c:pt>
                <c:pt idx="28">
                  <c:v>53.333333000000003</c:v>
                </c:pt>
                <c:pt idx="29">
                  <c:v>56.666666999999997</c:v>
                </c:pt>
                <c:pt idx="30">
                  <c:v>60</c:v>
                </c:pt>
                <c:pt idx="31">
                  <c:v>63.333333000000003</c:v>
                </c:pt>
                <c:pt idx="32">
                  <c:v>66.666667000000004</c:v>
                </c:pt>
                <c:pt idx="33">
                  <c:v>70</c:v>
                </c:pt>
                <c:pt idx="34">
                  <c:v>66.666667000000004</c:v>
                </c:pt>
                <c:pt idx="35">
                  <c:v>70</c:v>
                </c:pt>
                <c:pt idx="36">
                  <c:v>66.666667000000004</c:v>
                </c:pt>
                <c:pt idx="37">
                  <c:v>63.333333000000003</c:v>
                </c:pt>
                <c:pt idx="38">
                  <c:v>60</c:v>
                </c:pt>
                <c:pt idx="39">
                  <c:v>63.333333000000003</c:v>
                </c:pt>
                <c:pt idx="40">
                  <c:v>63.333333000000003</c:v>
                </c:pt>
                <c:pt idx="41">
                  <c:v>63.333333000000003</c:v>
                </c:pt>
                <c:pt idx="42">
                  <c:v>63.333333000000003</c:v>
                </c:pt>
                <c:pt idx="43">
                  <c:v>63.333333000000003</c:v>
                </c:pt>
                <c:pt idx="44">
                  <c:v>66.666667000000004</c:v>
                </c:pt>
                <c:pt idx="45">
                  <c:v>70</c:v>
                </c:pt>
                <c:pt idx="46">
                  <c:v>73.333332999999996</c:v>
                </c:pt>
                <c:pt idx="47">
                  <c:v>76.666667000000004</c:v>
                </c:pt>
                <c:pt idx="48">
                  <c:v>76.666667000000004</c:v>
                </c:pt>
                <c:pt idx="49">
                  <c:v>80</c:v>
                </c:pt>
                <c:pt idx="50">
                  <c:v>83.333332999999996</c:v>
                </c:pt>
                <c:pt idx="51">
                  <c:v>80</c:v>
                </c:pt>
                <c:pt idx="52">
                  <c:v>83.333332999999996</c:v>
                </c:pt>
                <c:pt idx="53">
                  <c:v>83.333332999999996</c:v>
                </c:pt>
                <c:pt idx="54">
                  <c:v>0</c:v>
                </c:pt>
                <c:pt idx="55">
                  <c:v>83.333332999999996</c:v>
                </c:pt>
                <c:pt idx="56">
                  <c:v>0</c:v>
                </c:pt>
                <c:pt idx="57">
                  <c:v>0</c:v>
                </c:pt>
                <c:pt idx="58">
                  <c:v>83.333332999999996</c:v>
                </c:pt>
                <c:pt idx="59">
                  <c:v>0</c:v>
                </c:pt>
                <c:pt idx="60">
                  <c:v>0</c:v>
                </c:pt>
                <c:pt idx="61">
                  <c:v>83.333332999999996</c:v>
                </c:pt>
                <c:pt idx="62">
                  <c:v>0</c:v>
                </c:pt>
                <c:pt idx="63">
                  <c:v>0</c:v>
                </c:pt>
                <c:pt idx="64">
                  <c:v>80</c:v>
                </c:pt>
                <c:pt idx="65">
                  <c:v>0</c:v>
                </c:pt>
                <c:pt idx="66">
                  <c:v>0</c:v>
                </c:pt>
                <c:pt idx="67">
                  <c:v>76.666667000000004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76.666667000000004</c:v>
                </c:pt>
                <c:pt idx="72">
                  <c:v>0</c:v>
                </c:pt>
                <c:pt idx="73">
                  <c:v>76.666667000000004</c:v>
                </c:pt>
                <c:pt idx="74">
                  <c:v>76.666667000000004</c:v>
                </c:pt>
                <c:pt idx="75">
                  <c:v>76.666667000000004</c:v>
                </c:pt>
                <c:pt idx="76">
                  <c:v>76.666667000000004</c:v>
                </c:pt>
                <c:pt idx="77">
                  <c:v>0</c:v>
                </c:pt>
                <c:pt idx="78">
                  <c:v>80</c:v>
                </c:pt>
                <c:pt idx="79">
                  <c:v>80</c:v>
                </c:pt>
                <c:pt idx="80">
                  <c:v>83.333332999999996</c:v>
                </c:pt>
                <c:pt idx="81">
                  <c:v>86.666667000000004</c:v>
                </c:pt>
                <c:pt idx="82">
                  <c:v>86.666667000000004</c:v>
                </c:pt>
                <c:pt idx="83">
                  <c:v>86.666667000000004</c:v>
                </c:pt>
                <c:pt idx="84">
                  <c:v>83.333332999999996</c:v>
                </c:pt>
                <c:pt idx="85">
                  <c:v>80</c:v>
                </c:pt>
                <c:pt idx="86">
                  <c:v>80</c:v>
                </c:pt>
                <c:pt idx="87">
                  <c:v>80</c:v>
                </c:pt>
                <c:pt idx="88">
                  <c:v>80</c:v>
                </c:pt>
                <c:pt idx="89">
                  <c:v>80</c:v>
                </c:pt>
                <c:pt idx="90">
                  <c:v>76.666667000000004</c:v>
                </c:pt>
                <c:pt idx="91">
                  <c:v>76.666667000000004</c:v>
                </c:pt>
                <c:pt idx="92">
                  <c:v>76.666667000000004</c:v>
                </c:pt>
                <c:pt idx="93">
                  <c:v>76.666667000000004</c:v>
                </c:pt>
                <c:pt idx="94">
                  <c:v>73.333332999999996</c:v>
                </c:pt>
                <c:pt idx="95">
                  <c:v>73.333332999999996</c:v>
                </c:pt>
                <c:pt idx="96">
                  <c:v>73.333332999999996</c:v>
                </c:pt>
                <c:pt idx="97">
                  <c:v>73.333332999999996</c:v>
                </c:pt>
                <c:pt idx="98">
                  <c:v>73.333332999999996</c:v>
                </c:pt>
                <c:pt idx="99">
                  <c:v>70</c:v>
                </c:pt>
                <c:pt idx="100">
                  <c:v>70</c:v>
                </c:pt>
                <c:pt idx="101">
                  <c:v>73.333332999999996</c:v>
                </c:pt>
                <c:pt idx="102">
                  <c:v>73.333332999999996</c:v>
                </c:pt>
                <c:pt idx="103">
                  <c:v>70</c:v>
                </c:pt>
                <c:pt idx="104">
                  <c:v>66.666667000000004</c:v>
                </c:pt>
                <c:pt idx="105">
                  <c:v>63.333333000000003</c:v>
                </c:pt>
                <c:pt idx="106">
                  <c:v>63.333333000000003</c:v>
                </c:pt>
                <c:pt idx="107">
                  <c:v>63.333333000000003</c:v>
                </c:pt>
                <c:pt idx="108">
                  <c:v>63.333333000000003</c:v>
                </c:pt>
                <c:pt idx="109">
                  <c:v>60</c:v>
                </c:pt>
                <c:pt idx="110">
                  <c:v>56.666666999999997</c:v>
                </c:pt>
                <c:pt idx="111">
                  <c:v>56.666666999999997</c:v>
                </c:pt>
                <c:pt idx="112">
                  <c:v>60</c:v>
                </c:pt>
                <c:pt idx="113">
                  <c:v>60</c:v>
                </c:pt>
                <c:pt idx="114">
                  <c:v>63.333333000000003</c:v>
                </c:pt>
                <c:pt idx="115">
                  <c:v>66.666667000000004</c:v>
                </c:pt>
                <c:pt idx="116">
                  <c:v>66.666667000000004</c:v>
                </c:pt>
                <c:pt idx="117">
                  <c:v>66.666667000000004</c:v>
                </c:pt>
                <c:pt idx="118">
                  <c:v>63.333333000000003</c:v>
                </c:pt>
                <c:pt idx="119">
                  <c:v>60</c:v>
                </c:pt>
                <c:pt idx="120">
                  <c:v>63.333333000000003</c:v>
                </c:pt>
                <c:pt idx="121">
                  <c:v>63.333333000000003</c:v>
                </c:pt>
                <c:pt idx="122">
                  <c:v>63.333333000000003</c:v>
                </c:pt>
                <c:pt idx="123">
                  <c:v>63.333333000000003</c:v>
                </c:pt>
                <c:pt idx="124">
                  <c:v>66.666667000000004</c:v>
                </c:pt>
                <c:pt idx="125">
                  <c:v>70</c:v>
                </c:pt>
                <c:pt idx="126">
                  <c:v>66.666667000000004</c:v>
                </c:pt>
                <c:pt idx="127">
                  <c:v>63.333333000000003</c:v>
                </c:pt>
                <c:pt idx="128">
                  <c:v>63.333333000000003</c:v>
                </c:pt>
                <c:pt idx="129">
                  <c:v>66.666667000000004</c:v>
                </c:pt>
                <c:pt idx="130">
                  <c:v>63.333333000000003</c:v>
                </c:pt>
                <c:pt idx="131">
                  <c:v>60</c:v>
                </c:pt>
                <c:pt idx="132">
                  <c:v>60</c:v>
                </c:pt>
                <c:pt idx="133">
                  <c:v>60</c:v>
                </c:pt>
                <c:pt idx="134">
                  <c:v>60</c:v>
                </c:pt>
                <c:pt idx="135">
                  <c:v>63.333333000000003</c:v>
                </c:pt>
                <c:pt idx="136">
                  <c:v>63.333333000000003</c:v>
                </c:pt>
                <c:pt idx="137">
                  <c:v>63.333333000000003</c:v>
                </c:pt>
                <c:pt idx="138">
                  <c:v>63.333333000000003</c:v>
                </c:pt>
                <c:pt idx="139">
                  <c:v>66.666667000000004</c:v>
                </c:pt>
                <c:pt idx="140">
                  <c:v>70</c:v>
                </c:pt>
                <c:pt idx="141">
                  <c:v>70</c:v>
                </c:pt>
                <c:pt idx="142">
                  <c:v>70</c:v>
                </c:pt>
                <c:pt idx="143">
                  <c:v>70</c:v>
                </c:pt>
                <c:pt idx="144">
                  <c:v>0</c:v>
                </c:pt>
                <c:pt idx="145">
                  <c:v>0</c:v>
                </c:pt>
                <c:pt idx="146">
                  <c:v>70</c:v>
                </c:pt>
                <c:pt idx="147">
                  <c:v>70</c:v>
                </c:pt>
                <c:pt idx="148">
                  <c:v>70</c:v>
                </c:pt>
                <c:pt idx="149">
                  <c:v>0</c:v>
                </c:pt>
                <c:pt idx="150">
                  <c:v>0</c:v>
                </c:pt>
                <c:pt idx="151">
                  <c:v>70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73.333332999999996</c:v>
                </c:pt>
                <c:pt idx="156">
                  <c:v>0</c:v>
                </c:pt>
                <c:pt idx="157">
                  <c:v>0</c:v>
                </c:pt>
                <c:pt idx="158">
                  <c:v>76.666667000000004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76.666667000000004</c:v>
                </c:pt>
                <c:pt idx="163">
                  <c:v>0</c:v>
                </c:pt>
                <c:pt idx="164">
                  <c:v>0</c:v>
                </c:pt>
                <c:pt idx="165">
                  <c:v>76.666667000000004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76.666667000000004</c:v>
                </c:pt>
                <c:pt idx="170">
                  <c:v>0</c:v>
                </c:pt>
                <c:pt idx="171">
                  <c:v>76.666667000000004</c:v>
                </c:pt>
                <c:pt idx="172">
                  <c:v>76.666667000000004</c:v>
                </c:pt>
                <c:pt idx="173">
                  <c:v>76.666667000000004</c:v>
                </c:pt>
                <c:pt idx="174">
                  <c:v>80</c:v>
                </c:pt>
                <c:pt idx="175">
                  <c:v>83.333332999999996</c:v>
                </c:pt>
                <c:pt idx="176">
                  <c:v>83.333332999999996</c:v>
                </c:pt>
                <c:pt idx="177">
                  <c:v>83.333332999999996</c:v>
                </c:pt>
                <c:pt idx="178">
                  <c:v>86.666667000000004</c:v>
                </c:pt>
                <c:pt idx="179">
                  <c:v>90</c:v>
                </c:pt>
                <c:pt idx="180">
                  <c:v>93.333332999999996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96.666667000000004</c:v>
                </c:pt>
                <c:pt idx="187">
                  <c:v>0</c:v>
                </c:pt>
                <c:pt idx="188">
                  <c:v>0</c:v>
                </c:pt>
                <c:pt idx="189">
                  <c:v>100</c:v>
                </c:pt>
                <c:pt idx="190">
                  <c:v>0</c:v>
                </c:pt>
                <c:pt idx="191">
                  <c:v>0</c:v>
                </c:pt>
                <c:pt idx="192">
                  <c:v>96.666667000000004</c:v>
                </c:pt>
                <c:pt idx="193">
                  <c:v>96.666667000000004</c:v>
                </c:pt>
                <c:pt idx="194">
                  <c:v>93.333332999999996</c:v>
                </c:pt>
                <c:pt idx="195">
                  <c:v>90</c:v>
                </c:pt>
                <c:pt idx="196">
                  <c:v>86.666667000000004</c:v>
                </c:pt>
                <c:pt idx="197">
                  <c:v>83.333332999999996</c:v>
                </c:pt>
                <c:pt idx="198">
                  <c:v>80</c:v>
                </c:pt>
                <c:pt idx="199">
                  <c:v>80</c:v>
                </c:pt>
                <c:pt idx="200">
                  <c:v>76.666667000000004</c:v>
                </c:pt>
                <c:pt idx="201">
                  <c:v>73.333332999999996</c:v>
                </c:pt>
                <c:pt idx="202">
                  <c:v>73.333332999999996</c:v>
                </c:pt>
                <c:pt idx="203">
                  <c:v>70</c:v>
                </c:pt>
                <c:pt idx="204">
                  <c:v>66.666667000000004</c:v>
                </c:pt>
                <c:pt idx="205">
                  <c:v>66.666667000000004</c:v>
                </c:pt>
                <c:pt idx="206">
                  <c:v>63.333333000000003</c:v>
                </c:pt>
                <c:pt idx="207">
                  <c:v>63.333333000000003</c:v>
                </c:pt>
                <c:pt idx="208">
                  <c:v>60</c:v>
                </c:pt>
                <c:pt idx="209">
                  <c:v>60</c:v>
                </c:pt>
                <c:pt idx="210">
                  <c:v>56.666666999999997</c:v>
                </c:pt>
                <c:pt idx="211">
                  <c:v>56.666666999999997</c:v>
                </c:pt>
                <c:pt idx="212">
                  <c:v>56.666666999999997</c:v>
                </c:pt>
                <c:pt idx="213">
                  <c:v>56.666666999999997</c:v>
                </c:pt>
                <c:pt idx="214">
                  <c:v>53.333333000000003</c:v>
                </c:pt>
                <c:pt idx="215">
                  <c:v>50</c:v>
                </c:pt>
                <c:pt idx="216">
                  <c:v>50</c:v>
                </c:pt>
                <c:pt idx="217">
                  <c:v>50</c:v>
                </c:pt>
                <c:pt idx="218">
                  <c:v>46.666666999999997</c:v>
                </c:pt>
                <c:pt idx="219">
                  <c:v>46.666666999999997</c:v>
                </c:pt>
                <c:pt idx="220">
                  <c:v>46.666666999999997</c:v>
                </c:pt>
                <c:pt idx="221">
                  <c:v>46.666666999999997</c:v>
                </c:pt>
                <c:pt idx="222">
                  <c:v>50</c:v>
                </c:pt>
                <c:pt idx="223">
                  <c:v>46.666666999999997</c:v>
                </c:pt>
                <c:pt idx="224">
                  <c:v>50</c:v>
                </c:pt>
                <c:pt idx="225">
                  <c:v>53.333333000000003</c:v>
                </c:pt>
                <c:pt idx="226">
                  <c:v>56.666666999999997</c:v>
                </c:pt>
                <c:pt idx="227">
                  <c:v>56.666666999999997</c:v>
                </c:pt>
                <c:pt idx="228">
                  <c:v>60</c:v>
                </c:pt>
                <c:pt idx="229">
                  <c:v>56.666666999999997</c:v>
                </c:pt>
                <c:pt idx="230">
                  <c:v>60</c:v>
                </c:pt>
                <c:pt idx="231">
                  <c:v>60</c:v>
                </c:pt>
                <c:pt idx="232">
                  <c:v>56.666666999999997</c:v>
                </c:pt>
                <c:pt idx="233">
                  <c:v>56.666666999999997</c:v>
                </c:pt>
                <c:pt idx="234">
                  <c:v>60</c:v>
                </c:pt>
                <c:pt idx="235">
                  <c:v>56.666666999999997</c:v>
                </c:pt>
                <c:pt idx="236">
                  <c:v>56.666666999999997</c:v>
                </c:pt>
                <c:pt idx="237">
                  <c:v>53.333333000000003</c:v>
                </c:pt>
                <c:pt idx="238">
                  <c:v>53.333333000000003</c:v>
                </c:pt>
                <c:pt idx="239">
                  <c:v>50</c:v>
                </c:pt>
                <c:pt idx="240">
                  <c:v>50</c:v>
                </c:pt>
                <c:pt idx="241">
                  <c:v>50</c:v>
                </c:pt>
                <c:pt idx="242">
                  <c:v>50</c:v>
                </c:pt>
                <c:pt idx="243">
                  <c:v>50</c:v>
                </c:pt>
                <c:pt idx="244">
                  <c:v>50</c:v>
                </c:pt>
                <c:pt idx="245">
                  <c:v>50</c:v>
                </c:pt>
                <c:pt idx="246">
                  <c:v>46.666666999999997</c:v>
                </c:pt>
                <c:pt idx="247">
                  <c:v>43.333333000000003</c:v>
                </c:pt>
                <c:pt idx="248">
                  <c:v>43.333333000000003</c:v>
                </c:pt>
                <c:pt idx="249">
                  <c:v>43.333333000000003</c:v>
                </c:pt>
                <c:pt idx="250">
                  <c:v>43.333333000000003</c:v>
                </c:pt>
                <c:pt idx="251">
                  <c:v>40</c:v>
                </c:pt>
                <c:pt idx="252">
                  <c:v>40</c:v>
                </c:pt>
                <c:pt idx="253">
                  <c:v>40</c:v>
                </c:pt>
                <c:pt idx="254">
                  <c:v>36.666666999999997</c:v>
                </c:pt>
                <c:pt idx="255">
                  <c:v>33.333333000000003</c:v>
                </c:pt>
                <c:pt idx="256">
                  <c:v>30</c:v>
                </c:pt>
                <c:pt idx="257">
                  <c:v>30</c:v>
                </c:pt>
                <c:pt idx="258">
                  <c:v>30</c:v>
                </c:pt>
                <c:pt idx="259">
                  <c:v>33.333333000000003</c:v>
                </c:pt>
                <c:pt idx="260">
                  <c:v>33.333333000000003</c:v>
                </c:pt>
                <c:pt idx="261">
                  <c:v>33.333333000000003</c:v>
                </c:pt>
                <c:pt idx="262">
                  <c:v>36.666666999999997</c:v>
                </c:pt>
                <c:pt idx="263">
                  <c:v>40</c:v>
                </c:pt>
                <c:pt idx="264">
                  <c:v>40</c:v>
                </c:pt>
                <c:pt idx="265">
                  <c:v>43.333333000000003</c:v>
                </c:pt>
                <c:pt idx="266">
                  <c:v>46.666666999999997</c:v>
                </c:pt>
                <c:pt idx="267">
                  <c:v>0</c:v>
                </c:pt>
                <c:pt idx="268">
                  <c:v>46.666666999999997</c:v>
                </c:pt>
                <c:pt idx="269">
                  <c:v>46.666666999999997</c:v>
                </c:pt>
                <c:pt idx="270">
                  <c:v>50</c:v>
                </c:pt>
                <c:pt idx="271">
                  <c:v>50</c:v>
                </c:pt>
                <c:pt idx="272">
                  <c:v>46.666666999999997</c:v>
                </c:pt>
                <c:pt idx="273">
                  <c:v>0</c:v>
                </c:pt>
                <c:pt idx="274">
                  <c:v>43.333333000000003</c:v>
                </c:pt>
                <c:pt idx="275">
                  <c:v>40</c:v>
                </c:pt>
                <c:pt idx="276">
                  <c:v>40</c:v>
                </c:pt>
                <c:pt idx="277">
                  <c:v>40</c:v>
                </c:pt>
                <c:pt idx="278">
                  <c:v>43.333333000000003</c:v>
                </c:pt>
                <c:pt idx="279">
                  <c:v>43.333333000000003</c:v>
                </c:pt>
                <c:pt idx="280">
                  <c:v>43.333333000000003</c:v>
                </c:pt>
                <c:pt idx="281">
                  <c:v>43.333333000000003</c:v>
                </c:pt>
                <c:pt idx="282">
                  <c:v>43.333333000000003</c:v>
                </c:pt>
                <c:pt idx="283">
                  <c:v>43.333333000000003</c:v>
                </c:pt>
                <c:pt idx="284">
                  <c:v>43.333333000000003</c:v>
                </c:pt>
                <c:pt idx="285">
                  <c:v>43.333333000000003</c:v>
                </c:pt>
                <c:pt idx="286">
                  <c:v>43.333333000000003</c:v>
                </c:pt>
                <c:pt idx="287">
                  <c:v>43.333333000000003</c:v>
                </c:pt>
                <c:pt idx="288">
                  <c:v>43.333333000000003</c:v>
                </c:pt>
                <c:pt idx="289">
                  <c:v>46.666666999999997</c:v>
                </c:pt>
                <c:pt idx="290">
                  <c:v>46.666666999999997</c:v>
                </c:pt>
                <c:pt idx="291">
                  <c:v>0</c:v>
                </c:pt>
                <c:pt idx="292">
                  <c:v>43.333333000000003</c:v>
                </c:pt>
                <c:pt idx="293">
                  <c:v>40</c:v>
                </c:pt>
                <c:pt idx="294">
                  <c:v>40</c:v>
                </c:pt>
                <c:pt idx="295">
                  <c:v>36.666666999999997</c:v>
                </c:pt>
                <c:pt idx="296">
                  <c:v>36.666666999999997</c:v>
                </c:pt>
                <c:pt idx="297">
                  <c:v>33.333333000000003</c:v>
                </c:pt>
                <c:pt idx="298">
                  <c:v>30</c:v>
                </c:pt>
                <c:pt idx="299">
                  <c:v>26.666667</c:v>
                </c:pt>
                <c:pt idx="300">
                  <c:v>26.666667</c:v>
                </c:pt>
                <c:pt idx="301">
                  <c:v>26.666667</c:v>
                </c:pt>
                <c:pt idx="302">
                  <c:v>23.333333</c:v>
                </c:pt>
                <c:pt idx="303">
                  <c:v>23.333333</c:v>
                </c:pt>
                <c:pt idx="304">
                  <c:v>23.333333</c:v>
                </c:pt>
                <c:pt idx="305">
                  <c:v>23.333333</c:v>
                </c:pt>
                <c:pt idx="306">
                  <c:v>23.333333</c:v>
                </c:pt>
                <c:pt idx="307">
                  <c:v>23.333333</c:v>
                </c:pt>
                <c:pt idx="308">
                  <c:v>23.333333</c:v>
                </c:pt>
                <c:pt idx="309">
                  <c:v>20</c:v>
                </c:pt>
                <c:pt idx="310">
                  <c:v>23.333333</c:v>
                </c:pt>
                <c:pt idx="311">
                  <c:v>23.333333</c:v>
                </c:pt>
                <c:pt idx="312">
                  <c:v>20</c:v>
                </c:pt>
                <c:pt idx="313">
                  <c:v>16.666667</c:v>
                </c:pt>
                <c:pt idx="314">
                  <c:v>16.666667</c:v>
                </c:pt>
                <c:pt idx="315">
                  <c:v>13.333333</c:v>
                </c:pt>
                <c:pt idx="316">
                  <c:v>16.666667</c:v>
                </c:pt>
                <c:pt idx="317">
                  <c:v>0</c:v>
                </c:pt>
                <c:pt idx="318">
                  <c:v>16.666667</c:v>
                </c:pt>
                <c:pt idx="319">
                  <c:v>16.666667</c:v>
                </c:pt>
                <c:pt idx="320">
                  <c:v>16.666667</c:v>
                </c:pt>
                <c:pt idx="321">
                  <c:v>13.333333</c:v>
                </c:pt>
                <c:pt idx="322">
                  <c:v>10</c:v>
                </c:pt>
                <c:pt idx="323">
                  <c:v>13.333333</c:v>
                </c:pt>
                <c:pt idx="324">
                  <c:v>16.666667</c:v>
                </c:pt>
                <c:pt idx="325">
                  <c:v>20</c:v>
                </c:pt>
                <c:pt idx="326">
                  <c:v>23.333333</c:v>
                </c:pt>
                <c:pt idx="327">
                  <c:v>20</c:v>
                </c:pt>
                <c:pt idx="328">
                  <c:v>23.333333</c:v>
                </c:pt>
                <c:pt idx="329">
                  <c:v>23.333333</c:v>
                </c:pt>
                <c:pt idx="330">
                  <c:v>26.666667</c:v>
                </c:pt>
                <c:pt idx="331">
                  <c:v>30</c:v>
                </c:pt>
                <c:pt idx="332">
                  <c:v>33.333333000000003</c:v>
                </c:pt>
                <c:pt idx="333">
                  <c:v>36.666666999999997</c:v>
                </c:pt>
                <c:pt idx="334">
                  <c:v>0</c:v>
                </c:pt>
                <c:pt idx="335">
                  <c:v>40</c:v>
                </c:pt>
                <c:pt idx="336">
                  <c:v>43.333333000000003</c:v>
                </c:pt>
                <c:pt idx="337">
                  <c:v>46.666666999999997</c:v>
                </c:pt>
                <c:pt idx="338">
                  <c:v>50</c:v>
                </c:pt>
                <c:pt idx="339">
                  <c:v>50</c:v>
                </c:pt>
                <c:pt idx="340">
                  <c:v>53.333333000000003</c:v>
                </c:pt>
                <c:pt idx="341">
                  <c:v>53.333333000000003</c:v>
                </c:pt>
                <c:pt idx="342">
                  <c:v>50</c:v>
                </c:pt>
                <c:pt idx="343">
                  <c:v>53.333333000000003</c:v>
                </c:pt>
                <c:pt idx="344">
                  <c:v>56.666666999999997</c:v>
                </c:pt>
                <c:pt idx="345">
                  <c:v>56.666666999999997</c:v>
                </c:pt>
                <c:pt idx="346">
                  <c:v>56.666666999999997</c:v>
                </c:pt>
                <c:pt idx="347">
                  <c:v>56.666666999999997</c:v>
                </c:pt>
                <c:pt idx="348">
                  <c:v>53.333333000000003</c:v>
                </c:pt>
                <c:pt idx="349">
                  <c:v>53.333333000000003</c:v>
                </c:pt>
                <c:pt idx="350">
                  <c:v>53.333333000000003</c:v>
                </c:pt>
                <c:pt idx="351">
                  <c:v>53.333333000000003</c:v>
                </c:pt>
                <c:pt idx="352">
                  <c:v>53.333333000000003</c:v>
                </c:pt>
                <c:pt idx="353">
                  <c:v>53.333333000000003</c:v>
                </c:pt>
                <c:pt idx="354">
                  <c:v>53.333333000000003</c:v>
                </c:pt>
                <c:pt idx="355">
                  <c:v>50</c:v>
                </c:pt>
                <c:pt idx="356">
                  <c:v>46.666666999999997</c:v>
                </c:pt>
                <c:pt idx="357">
                  <c:v>43.333333000000003</c:v>
                </c:pt>
                <c:pt idx="358">
                  <c:v>43.333333000000003</c:v>
                </c:pt>
                <c:pt idx="359">
                  <c:v>0</c:v>
                </c:pt>
                <c:pt idx="360">
                  <c:v>40</c:v>
                </c:pt>
                <c:pt idx="361">
                  <c:v>43.333333000000003</c:v>
                </c:pt>
                <c:pt idx="362">
                  <c:v>40</c:v>
                </c:pt>
                <c:pt idx="363">
                  <c:v>36.666666999999997</c:v>
                </c:pt>
                <c:pt idx="364">
                  <c:v>33.333333000000003</c:v>
                </c:pt>
                <c:pt idx="365">
                  <c:v>30</c:v>
                </c:pt>
                <c:pt idx="366">
                  <c:v>26.666667</c:v>
                </c:pt>
                <c:pt idx="367">
                  <c:v>23.333333</c:v>
                </c:pt>
                <c:pt idx="368">
                  <c:v>20</c:v>
                </c:pt>
                <c:pt idx="369">
                  <c:v>16.666667</c:v>
                </c:pt>
                <c:pt idx="370">
                  <c:v>16.666667</c:v>
                </c:pt>
                <c:pt idx="371">
                  <c:v>13.333333</c:v>
                </c:pt>
                <c:pt idx="372">
                  <c:v>13.333333</c:v>
                </c:pt>
                <c:pt idx="373">
                  <c:v>16.666667</c:v>
                </c:pt>
                <c:pt idx="374">
                  <c:v>13.333333</c:v>
                </c:pt>
                <c:pt idx="375">
                  <c:v>10</c:v>
                </c:pt>
                <c:pt idx="376">
                  <c:v>13.333333</c:v>
                </c:pt>
                <c:pt idx="377">
                  <c:v>13.333333</c:v>
                </c:pt>
                <c:pt idx="378">
                  <c:v>13.333333</c:v>
                </c:pt>
                <c:pt idx="379">
                  <c:v>16.666667</c:v>
                </c:pt>
                <c:pt idx="380">
                  <c:v>16.666667</c:v>
                </c:pt>
                <c:pt idx="381">
                  <c:v>20</c:v>
                </c:pt>
                <c:pt idx="382">
                  <c:v>23.333333</c:v>
                </c:pt>
                <c:pt idx="383">
                  <c:v>23.333333</c:v>
                </c:pt>
                <c:pt idx="384">
                  <c:v>23.333333</c:v>
                </c:pt>
                <c:pt idx="385">
                  <c:v>20</c:v>
                </c:pt>
                <c:pt idx="386">
                  <c:v>20</c:v>
                </c:pt>
                <c:pt idx="387">
                  <c:v>20</c:v>
                </c:pt>
                <c:pt idx="388">
                  <c:v>20</c:v>
                </c:pt>
                <c:pt idx="389">
                  <c:v>23.333333</c:v>
                </c:pt>
                <c:pt idx="390">
                  <c:v>23.333333</c:v>
                </c:pt>
                <c:pt idx="391">
                  <c:v>20</c:v>
                </c:pt>
                <c:pt idx="392">
                  <c:v>20</c:v>
                </c:pt>
                <c:pt idx="393">
                  <c:v>23.333333</c:v>
                </c:pt>
                <c:pt idx="394">
                  <c:v>26.666667</c:v>
                </c:pt>
                <c:pt idx="395">
                  <c:v>26.666667</c:v>
                </c:pt>
                <c:pt idx="396">
                  <c:v>30</c:v>
                </c:pt>
                <c:pt idx="397">
                  <c:v>0</c:v>
                </c:pt>
                <c:pt idx="398">
                  <c:v>33.333333000000003</c:v>
                </c:pt>
                <c:pt idx="399">
                  <c:v>36.666666999999997</c:v>
                </c:pt>
                <c:pt idx="400">
                  <c:v>40</c:v>
                </c:pt>
                <c:pt idx="401">
                  <c:v>43.333333000000003</c:v>
                </c:pt>
                <c:pt idx="402">
                  <c:v>43.333333000000003</c:v>
                </c:pt>
                <c:pt idx="403">
                  <c:v>43.333333000000003</c:v>
                </c:pt>
                <c:pt idx="404">
                  <c:v>0</c:v>
                </c:pt>
                <c:pt idx="405">
                  <c:v>43.333333000000003</c:v>
                </c:pt>
                <c:pt idx="406">
                  <c:v>0</c:v>
                </c:pt>
                <c:pt idx="407">
                  <c:v>43.333333000000003</c:v>
                </c:pt>
                <c:pt idx="408">
                  <c:v>43.333333000000003</c:v>
                </c:pt>
                <c:pt idx="409">
                  <c:v>40</c:v>
                </c:pt>
                <c:pt idx="410">
                  <c:v>40</c:v>
                </c:pt>
                <c:pt idx="411">
                  <c:v>40</c:v>
                </c:pt>
                <c:pt idx="412">
                  <c:v>36.666666999999997</c:v>
                </c:pt>
                <c:pt idx="413">
                  <c:v>36.666666999999997</c:v>
                </c:pt>
                <c:pt idx="414">
                  <c:v>36.666666999999997</c:v>
                </c:pt>
                <c:pt idx="415">
                  <c:v>33.333333000000003</c:v>
                </c:pt>
                <c:pt idx="416">
                  <c:v>36.666666999999997</c:v>
                </c:pt>
                <c:pt idx="417">
                  <c:v>40</c:v>
                </c:pt>
                <c:pt idx="418">
                  <c:v>40</c:v>
                </c:pt>
                <c:pt idx="419">
                  <c:v>40</c:v>
                </c:pt>
                <c:pt idx="420">
                  <c:v>40</c:v>
                </c:pt>
                <c:pt idx="421">
                  <c:v>40</c:v>
                </c:pt>
                <c:pt idx="422">
                  <c:v>40</c:v>
                </c:pt>
                <c:pt idx="423">
                  <c:v>43.333333000000003</c:v>
                </c:pt>
                <c:pt idx="424">
                  <c:v>46.666666999999997</c:v>
                </c:pt>
                <c:pt idx="425">
                  <c:v>46.666666999999997</c:v>
                </c:pt>
                <c:pt idx="426">
                  <c:v>46.666666999999997</c:v>
                </c:pt>
                <c:pt idx="427">
                  <c:v>43.333333000000003</c:v>
                </c:pt>
                <c:pt idx="428">
                  <c:v>43.333333000000003</c:v>
                </c:pt>
                <c:pt idx="429">
                  <c:v>40</c:v>
                </c:pt>
                <c:pt idx="430">
                  <c:v>36.666666999999997</c:v>
                </c:pt>
                <c:pt idx="431">
                  <c:v>33.333333000000003</c:v>
                </c:pt>
                <c:pt idx="432">
                  <c:v>30</c:v>
                </c:pt>
                <c:pt idx="433">
                  <c:v>26.666667</c:v>
                </c:pt>
                <c:pt idx="434">
                  <c:v>30</c:v>
                </c:pt>
                <c:pt idx="435">
                  <c:v>30</c:v>
                </c:pt>
                <c:pt idx="436">
                  <c:v>26.666667</c:v>
                </c:pt>
                <c:pt idx="437">
                  <c:v>26.666667</c:v>
                </c:pt>
                <c:pt idx="438">
                  <c:v>26.666667</c:v>
                </c:pt>
                <c:pt idx="439">
                  <c:v>30</c:v>
                </c:pt>
                <c:pt idx="440">
                  <c:v>30</c:v>
                </c:pt>
                <c:pt idx="441">
                  <c:v>33.333333000000003</c:v>
                </c:pt>
                <c:pt idx="442">
                  <c:v>36.666666999999997</c:v>
                </c:pt>
                <c:pt idx="443">
                  <c:v>36.666666999999997</c:v>
                </c:pt>
                <c:pt idx="444">
                  <c:v>36.666666999999997</c:v>
                </c:pt>
                <c:pt idx="445">
                  <c:v>36.666666999999997</c:v>
                </c:pt>
                <c:pt idx="446">
                  <c:v>33.333333000000003</c:v>
                </c:pt>
                <c:pt idx="447">
                  <c:v>30</c:v>
                </c:pt>
                <c:pt idx="448">
                  <c:v>30</c:v>
                </c:pt>
                <c:pt idx="449">
                  <c:v>33.333333000000003</c:v>
                </c:pt>
                <c:pt idx="450">
                  <c:v>33.333333000000003</c:v>
                </c:pt>
                <c:pt idx="451">
                  <c:v>36.666666999999997</c:v>
                </c:pt>
                <c:pt idx="452">
                  <c:v>36.666666999999997</c:v>
                </c:pt>
                <c:pt idx="453">
                  <c:v>33.333333000000003</c:v>
                </c:pt>
                <c:pt idx="454">
                  <c:v>30</c:v>
                </c:pt>
                <c:pt idx="455">
                  <c:v>30</c:v>
                </c:pt>
                <c:pt idx="456">
                  <c:v>26.666667</c:v>
                </c:pt>
                <c:pt idx="457">
                  <c:v>26.666667</c:v>
                </c:pt>
                <c:pt idx="458">
                  <c:v>26.666667</c:v>
                </c:pt>
                <c:pt idx="459">
                  <c:v>26.666667</c:v>
                </c:pt>
                <c:pt idx="460">
                  <c:v>30</c:v>
                </c:pt>
                <c:pt idx="461">
                  <c:v>30</c:v>
                </c:pt>
                <c:pt idx="462">
                  <c:v>30</c:v>
                </c:pt>
                <c:pt idx="463">
                  <c:v>30</c:v>
                </c:pt>
                <c:pt idx="464">
                  <c:v>26.666667</c:v>
                </c:pt>
                <c:pt idx="465">
                  <c:v>26.666667</c:v>
                </c:pt>
                <c:pt idx="466">
                  <c:v>26.666667</c:v>
                </c:pt>
                <c:pt idx="467">
                  <c:v>26.666667</c:v>
                </c:pt>
                <c:pt idx="468">
                  <c:v>26.666667</c:v>
                </c:pt>
                <c:pt idx="469">
                  <c:v>23.333333</c:v>
                </c:pt>
                <c:pt idx="470">
                  <c:v>23.333333</c:v>
                </c:pt>
                <c:pt idx="471">
                  <c:v>20</c:v>
                </c:pt>
                <c:pt idx="472">
                  <c:v>16.666667</c:v>
                </c:pt>
                <c:pt idx="473">
                  <c:v>20</c:v>
                </c:pt>
                <c:pt idx="474">
                  <c:v>20</c:v>
                </c:pt>
                <c:pt idx="475">
                  <c:v>20</c:v>
                </c:pt>
                <c:pt idx="476">
                  <c:v>20</c:v>
                </c:pt>
                <c:pt idx="477">
                  <c:v>20</c:v>
                </c:pt>
                <c:pt idx="478">
                  <c:v>20</c:v>
                </c:pt>
                <c:pt idx="479">
                  <c:v>16.666667</c:v>
                </c:pt>
                <c:pt idx="480">
                  <c:v>16.666667</c:v>
                </c:pt>
                <c:pt idx="481">
                  <c:v>13.333333</c:v>
                </c:pt>
                <c:pt idx="482">
                  <c:v>10</c:v>
                </c:pt>
                <c:pt idx="483">
                  <c:v>10</c:v>
                </c:pt>
                <c:pt idx="484">
                  <c:v>13.333333</c:v>
                </c:pt>
                <c:pt idx="485">
                  <c:v>13.333333</c:v>
                </c:pt>
                <c:pt idx="486">
                  <c:v>13.333333</c:v>
                </c:pt>
                <c:pt idx="487">
                  <c:v>16.666667</c:v>
                </c:pt>
                <c:pt idx="488">
                  <c:v>16.666667</c:v>
                </c:pt>
                <c:pt idx="489">
                  <c:v>16.666667</c:v>
                </c:pt>
                <c:pt idx="490">
                  <c:v>13.333333</c:v>
                </c:pt>
                <c:pt idx="491">
                  <c:v>13.333333</c:v>
                </c:pt>
                <c:pt idx="492">
                  <c:v>13.333333</c:v>
                </c:pt>
                <c:pt idx="493">
                  <c:v>13.333333</c:v>
                </c:pt>
                <c:pt idx="494">
                  <c:v>16.666667</c:v>
                </c:pt>
                <c:pt idx="495">
                  <c:v>16.666667</c:v>
                </c:pt>
                <c:pt idx="496">
                  <c:v>16.666667</c:v>
                </c:pt>
                <c:pt idx="497">
                  <c:v>16.666667</c:v>
                </c:pt>
                <c:pt idx="498">
                  <c:v>20</c:v>
                </c:pt>
                <c:pt idx="499">
                  <c:v>23.333333</c:v>
                </c:pt>
                <c:pt idx="500">
                  <c:v>23.333333</c:v>
                </c:pt>
                <c:pt idx="501">
                  <c:v>26.666667</c:v>
                </c:pt>
                <c:pt idx="502">
                  <c:v>26.666667</c:v>
                </c:pt>
                <c:pt idx="503">
                  <c:v>23.333333</c:v>
                </c:pt>
                <c:pt idx="504">
                  <c:v>20</c:v>
                </c:pt>
                <c:pt idx="505">
                  <c:v>20</c:v>
                </c:pt>
                <c:pt idx="506">
                  <c:v>20</c:v>
                </c:pt>
                <c:pt idx="507">
                  <c:v>0</c:v>
                </c:pt>
                <c:pt idx="508">
                  <c:v>23.333333</c:v>
                </c:pt>
                <c:pt idx="509">
                  <c:v>23.333333</c:v>
                </c:pt>
                <c:pt idx="510">
                  <c:v>23.333333</c:v>
                </c:pt>
                <c:pt idx="511">
                  <c:v>23.333333</c:v>
                </c:pt>
                <c:pt idx="512">
                  <c:v>23.333333</c:v>
                </c:pt>
                <c:pt idx="513">
                  <c:v>23.333333</c:v>
                </c:pt>
                <c:pt idx="514">
                  <c:v>0</c:v>
                </c:pt>
                <c:pt idx="515">
                  <c:v>26.666667</c:v>
                </c:pt>
                <c:pt idx="516">
                  <c:v>26.666667</c:v>
                </c:pt>
                <c:pt idx="517">
                  <c:v>30</c:v>
                </c:pt>
                <c:pt idx="518">
                  <c:v>30</c:v>
                </c:pt>
                <c:pt idx="519">
                  <c:v>30</c:v>
                </c:pt>
                <c:pt idx="520">
                  <c:v>30</c:v>
                </c:pt>
                <c:pt idx="521">
                  <c:v>33.333333000000003</c:v>
                </c:pt>
                <c:pt idx="522">
                  <c:v>0</c:v>
                </c:pt>
                <c:pt idx="523">
                  <c:v>33.333333000000003</c:v>
                </c:pt>
                <c:pt idx="524">
                  <c:v>33.333333000000003</c:v>
                </c:pt>
                <c:pt idx="525">
                  <c:v>36.666666999999997</c:v>
                </c:pt>
                <c:pt idx="526">
                  <c:v>40</c:v>
                </c:pt>
                <c:pt idx="527">
                  <c:v>36.666666999999997</c:v>
                </c:pt>
                <c:pt idx="528">
                  <c:v>36.666666999999997</c:v>
                </c:pt>
                <c:pt idx="529">
                  <c:v>36.666666999999997</c:v>
                </c:pt>
                <c:pt idx="530">
                  <c:v>36.666666999999997</c:v>
                </c:pt>
                <c:pt idx="531">
                  <c:v>33.333333000000003</c:v>
                </c:pt>
                <c:pt idx="532">
                  <c:v>30</c:v>
                </c:pt>
                <c:pt idx="533">
                  <c:v>33.333333000000003</c:v>
                </c:pt>
                <c:pt idx="534">
                  <c:v>30</c:v>
                </c:pt>
                <c:pt idx="535">
                  <c:v>30</c:v>
                </c:pt>
                <c:pt idx="536">
                  <c:v>30</c:v>
                </c:pt>
                <c:pt idx="537">
                  <c:v>33.333333000000003</c:v>
                </c:pt>
                <c:pt idx="538">
                  <c:v>33.333333000000003</c:v>
                </c:pt>
                <c:pt idx="539">
                  <c:v>33.333333000000003</c:v>
                </c:pt>
                <c:pt idx="540">
                  <c:v>33.333333000000003</c:v>
                </c:pt>
                <c:pt idx="541">
                  <c:v>33.333333000000003</c:v>
                </c:pt>
                <c:pt idx="542">
                  <c:v>33.333333000000003</c:v>
                </c:pt>
                <c:pt idx="543">
                  <c:v>33.333333000000003</c:v>
                </c:pt>
                <c:pt idx="544">
                  <c:v>33.333333000000003</c:v>
                </c:pt>
                <c:pt idx="545">
                  <c:v>36.666666999999997</c:v>
                </c:pt>
                <c:pt idx="546">
                  <c:v>0</c:v>
                </c:pt>
                <c:pt idx="547">
                  <c:v>33.333333000000003</c:v>
                </c:pt>
                <c:pt idx="548">
                  <c:v>30</c:v>
                </c:pt>
                <c:pt idx="549">
                  <c:v>26.666667</c:v>
                </c:pt>
                <c:pt idx="550">
                  <c:v>26.666667</c:v>
                </c:pt>
                <c:pt idx="551">
                  <c:v>23.333333</c:v>
                </c:pt>
                <c:pt idx="552">
                  <c:v>23.333333</c:v>
                </c:pt>
                <c:pt idx="553">
                  <c:v>20</c:v>
                </c:pt>
                <c:pt idx="554">
                  <c:v>20</c:v>
                </c:pt>
                <c:pt idx="555">
                  <c:v>20</c:v>
                </c:pt>
                <c:pt idx="556">
                  <c:v>16.666667</c:v>
                </c:pt>
                <c:pt idx="557">
                  <c:v>13.333333</c:v>
                </c:pt>
                <c:pt idx="558">
                  <c:v>16.666667</c:v>
                </c:pt>
                <c:pt idx="559">
                  <c:v>16.666667</c:v>
                </c:pt>
                <c:pt idx="560">
                  <c:v>16.666667</c:v>
                </c:pt>
                <c:pt idx="561">
                  <c:v>20</c:v>
                </c:pt>
                <c:pt idx="562">
                  <c:v>23.333333</c:v>
                </c:pt>
                <c:pt idx="563">
                  <c:v>26.666667</c:v>
                </c:pt>
                <c:pt idx="564">
                  <c:v>23.333333</c:v>
                </c:pt>
                <c:pt idx="565">
                  <c:v>23.333333</c:v>
                </c:pt>
                <c:pt idx="566">
                  <c:v>26.666667</c:v>
                </c:pt>
                <c:pt idx="567">
                  <c:v>26.666667</c:v>
                </c:pt>
                <c:pt idx="568">
                  <c:v>23.333333</c:v>
                </c:pt>
                <c:pt idx="569">
                  <c:v>23.333333</c:v>
                </c:pt>
                <c:pt idx="570">
                  <c:v>23.333333</c:v>
                </c:pt>
                <c:pt idx="571">
                  <c:v>20</c:v>
                </c:pt>
                <c:pt idx="572">
                  <c:v>20</c:v>
                </c:pt>
                <c:pt idx="573">
                  <c:v>20</c:v>
                </c:pt>
                <c:pt idx="574">
                  <c:v>23.333333</c:v>
                </c:pt>
                <c:pt idx="575">
                  <c:v>23.333333</c:v>
                </c:pt>
                <c:pt idx="576">
                  <c:v>20</c:v>
                </c:pt>
                <c:pt idx="577">
                  <c:v>20</c:v>
                </c:pt>
                <c:pt idx="578">
                  <c:v>20</c:v>
                </c:pt>
                <c:pt idx="579">
                  <c:v>20</c:v>
                </c:pt>
                <c:pt idx="580">
                  <c:v>20</c:v>
                </c:pt>
                <c:pt idx="581">
                  <c:v>20</c:v>
                </c:pt>
                <c:pt idx="582">
                  <c:v>20</c:v>
                </c:pt>
                <c:pt idx="583">
                  <c:v>20</c:v>
                </c:pt>
                <c:pt idx="584">
                  <c:v>20</c:v>
                </c:pt>
                <c:pt idx="585">
                  <c:v>20</c:v>
                </c:pt>
                <c:pt idx="586">
                  <c:v>20</c:v>
                </c:pt>
                <c:pt idx="587">
                  <c:v>23.333333</c:v>
                </c:pt>
                <c:pt idx="588">
                  <c:v>23.333333</c:v>
                </c:pt>
                <c:pt idx="589">
                  <c:v>23.333333</c:v>
                </c:pt>
                <c:pt idx="590">
                  <c:v>23.333333</c:v>
                </c:pt>
                <c:pt idx="591">
                  <c:v>20</c:v>
                </c:pt>
                <c:pt idx="592">
                  <c:v>16.666667</c:v>
                </c:pt>
                <c:pt idx="593">
                  <c:v>13.333333</c:v>
                </c:pt>
                <c:pt idx="594">
                  <c:v>13.333333</c:v>
                </c:pt>
                <c:pt idx="595">
                  <c:v>13.333333</c:v>
                </c:pt>
                <c:pt idx="596">
                  <c:v>10</c:v>
                </c:pt>
                <c:pt idx="597">
                  <c:v>10</c:v>
                </c:pt>
                <c:pt idx="598">
                  <c:v>10</c:v>
                </c:pt>
                <c:pt idx="599">
                  <c:v>10</c:v>
                </c:pt>
                <c:pt idx="600">
                  <c:v>10</c:v>
                </c:pt>
                <c:pt idx="601">
                  <c:v>10</c:v>
                </c:pt>
                <c:pt idx="602">
                  <c:v>10</c:v>
                </c:pt>
                <c:pt idx="603">
                  <c:v>10</c:v>
                </c:pt>
                <c:pt idx="604">
                  <c:v>6.6666670000000003</c:v>
                </c:pt>
                <c:pt idx="605">
                  <c:v>6.6666670000000003</c:v>
                </c:pt>
                <c:pt idx="606">
                  <c:v>6.6666670000000003</c:v>
                </c:pt>
                <c:pt idx="607">
                  <c:v>6.6666670000000003</c:v>
                </c:pt>
                <c:pt idx="608">
                  <c:v>6.6666670000000003</c:v>
                </c:pt>
                <c:pt idx="609">
                  <c:v>10</c:v>
                </c:pt>
                <c:pt idx="610">
                  <c:v>13.333333</c:v>
                </c:pt>
                <c:pt idx="611">
                  <c:v>13.333333</c:v>
                </c:pt>
                <c:pt idx="612">
                  <c:v>16.666667</c:v>
                </c:pt>
                <c:pt idx="613">
                  <c:v>20</c:v>
                </c:pt>
                <c:pt idx="614">
                  <c:v>23.333333</c:v>
                </c:pt>
                <c:pt idx="615">
                  <c:v>26.666667</c:v>
                </c:pt>
                <c:pt idx="616">
                  <c:v>30</c:v>
                </c:pt>
                <c:pt idx="617">
                  <c:v>30</c:v>
                </c:pt>
                <c:pt idx="618">
                  <c:v>30</c:v>
                </c:pt>
                <c:pt idx="619">
                  <c:v>33.333333000000003</c:v>
                </c:pt>
                <c:pt idx="620">
                  <c:v>36.666666999999997</c:v>
                </c:pt>
                <c:pt idx="621">
                  <c:v>36.666666999999997</c:v>
                </c:pt>
                <c:pt idx="622">
                  <c:v>36.666666999999997</c:v>
                </c:pt>
                <c:pt idx="623">
                  <c:v>40</c:v>
                </c:pt>
                <c:pt idx="624">
                  <c:v>40</c:v>
                </c:pt>
                <c:pt idx="625">
                  <c:v>40</c:v>
                </c:pt>
                <c:pt idx="626">
                  <c:v>40</c:v>
                </c:pt>
                <c:pt idx="627">
                  <c:v>43.333333000000003</c:v>
                </c:pt>
                <c:pt idx="628">
                  <c:v>43.333333000000003</c:v>
                </c:pt>
                <c:pt idx="629">
                  <c:v>46.666666999999997</c:v>
                </c:pt>
                <c:pt idx="630">
                  <c:v>46.666666999999997</c:v>
                </c:pt>
                <c:pt idx="631">
                  <c:v>46.666666999999997</c:v>
                </c:pt>
                <c:pt idx="632">
                  <c:v>50</c:v>
                </c:pt>
                <c:pt idx="633">
                  <c:v>53.333333000000003</c:v>
                </c:pt>
                <c:pt idx="634">
                  <c:v>53.333333000000003</c:v>
                </c:pt>
                <c:pt idx="635">
                  <c:v>53.333333000000003</c:v>
                </c:pt>
                <c:pt idx="636">
                  <c:v>53.333333000000003</c:v>
                </c:pt>
                <c:pt idx="637">
                  <c:v>53.333333000000003</c:v>
                </c:pt>
                <c:pt idx="638">
                  <c:v>56.666666999999997</c:v>
                </c:pt>
                <c:pt idx="639">
                  <c:v>56.666666999999997</c:v>
                </c:pt>
                <c:pt idx="640">
                  <c:v>53.333333000000003</c:v>
                </c:pt>
                <c:pt idx="641">
                  <c:v>53.333333000000003</c:v>
                </c:pt>
                <c:pt idx="642">
                  <c:v>50</c:v>
                </c:pt>
                <c:pt idx="643">
                  <c:v>0</c:v>
                </c:pt>
                <c:pt idx="644">
                  <c:v>50</c:v>
                </c:pt>
                <c:pt idx="645">
                  <c:v>46.666666999999997</c:v>
                </c:pt>
                <c:pt idx="646">
                  <c:v>46.666666999999997</c:v>
                </c:pt>
                <c:pt idx="647">
                  <c:v>43.333333000000003</c:v>
                </c:pt>
                <c:pt idx="648">
                  <c:v>40</c:v>
                </c:pt>
                <c:pt idx="649">
                  <c:v>40</c:v>
                </c:pt>
                <c:pt idx="650">
                  <c:v>36.666666999999997</c:v>
                </c:pt>
                <c:pt idx="651">
                  <c:v>36.666666999999997</c:v>
                </c:pt>
                <c:pt idx="652">
                  <c:v>36.666666999999997</c:v>
                </c:pt>
                <c:pt idx="653">
                  <c:v>40</c:v>
                </c:pt>
                <c:pt idx="654">
                  <c:v>40</c:v>
                </c:pt>
                <c:pt idx="655">
                  <c:v>43.333333000000003</c:v>
                </c:pt>
                <c:pt idx="656">
                  <c:v>43.333333000000003</c:v>
                </c:pt>
                <c:pt idx="657">
                  <c:v>46.666666999999997</c:v>
                </c:pt>
                <c:pt idx="658">
                  <c:v>43.333333000000003</c:v>
                </c:pt>
                <c:pt idx="659">
                  <c:v>43.333333000000003</c:v>
                </c:pt>
                <c:pt idx="660">
                  <c:v>0</c:v>
                </c:pt>
                <c:pt idx="661">
                  <c:v>43.333333000000003</c:v>
                </c:pt>
                <c:pt idx="662">
                  <c:v>46.666666999999997</c:v>
                </c:pt>
                <c:pt idx="663">
                  <c:v>50</c:v>
                </c:pt>
                <c:pt idx="664">
                  <c:v>46.666666999999997</c:v>
                </c:pt>
                <c:pt idx="665">
                  <c:v>43.333333000000003</c:v>
                </c:pt>
                <c:pt idx="666">
                  <c:v>46.666666999999997</c:v>
                </c:pt>
                <c:pt idx="667">
                  <c:v>46.666666999999997</c:v>
                </c:pt>
                <c:pt idx="668">
                  <c:v>50</c:v>
                </c:pt>
                <c:pt idx="669">
                  <c:v>53.333333000000003</c:v>
                </c:pt>
                <c:pt idx="670">
                  <c:v>50</c:v>
                </c:pt>
                <c:pt idx="671">
                  <c:v>46.666666999999997</c:v>
                </c:pt>
                <c:pt idx="672">
                  <c:v>50</c:v>
                </c:pt>
                <c:pt idx="673">
                  <c:v>50</c:v>
                </c:pt>
                <c:pt idx="674">
                  <c:v>50</c:v>
                </c:pt>
                <c:pt idx="675">
                  <c:v>46.666666999999997</c:v>
                </c:pt>
                <c:pt idx="676">
                  <c:v>46.666666999999997</c:v>
                </c:pt>
                <c:pt idx="677">
                  <c:v>43.333333000000003</c:v>
                </c:pt>
                <c:pt idx="678">
                  <c:v>43.333333000000003</c:v>
                </c:pt>
                <c:pt idx="679">
                  <c:v>43.333333000000003</c:v>
                </c:pt>
                <c:pt idx="680">
                  <c:v>43.333333000000003</c:v>
                </c:pt>
                <c:pt idx="681">
                  <c:v>43.333333000000003</c:v>
                </c:pt>
                <c:pt idx="682">
                  <c:v>40</c:v>
                </c:pt>
                <c:pt idx="683">
                  <c:v>43.333333000000003</c:v>
                </c:pt>
                <c:pt idx="684">
                  <c:v>40</c:v>
                </c:pt>
                <c:pt idx="685">
                  <c:v>36.666666999999997</c:v>
                </c:pt>
                <c:pt idx="686">
                  <c:v>33.333333000000003</c:v>
                </c:pt>
                <c:pt idx="687">
                  <c:v>33.333333000000003</c:v>
                </c:pt>
                <c:pt idx="688">
                  <c:v>30</c:v>
                </c:pt>
                <c:pt idx="689">
                  <c:v>30</c:v>
                </c:pt>
                <c:pt idx="690">
                  <c:v>33.333333000000003</c:v>
                </c:pt>
                <c:pt idx="691">
                  <c:v>30</c:v>
                </c:pt>
                <c:pt idx="692">
                  <c:v>26.666667</c:v>
                </c:pt>
                <c:pt idx="693">
                  <c:v>23.333333</c:v>
                </c:pt>
                <c:pt idx="694">
                  <c:v>23.333333</c:v>
                </c:pt>
                <c:pt idx="695">
                  <c:v>23.333333</c:v>
                </c:pt>
                <c:pt idx="696">
                  <c:v>20</c:v>
                </c:pt>
                <c:pt idx="697">
                  <c:v>20</c:v>
                </c:pt>
                <c:pt idx="698">
                  <c:v>20</c:v>
                </c:pt>
                <c:pt idx="699">
                  <c:v>16.666667</c:v>
                </c:pt>
                <c:pt idx="700">
                  <c:v>20</c:v>
                </c:pt>
                <c:pt idx="701">
                  <c:v>20</c:v>
                </c:pt>
                <c:pt idx="702">
                  <c:v>16.666667</c:v>
                </c:pt>
                <c:pt idx="703">
                  <c:v>20</c:v>
                </c:pt>
                <c:pt idx="704">
                  <c:v>23.333333</c:v>
                </c:pt>
                <c:pt idx="705">
                  <c:v>23.333333</c:v>
                </c:pt>
                <c:pt idx="706">
                  <c:v>23.333333</c:v>
                </c:pt>
                <c:pt idx="707">
                  <c:v>23.333333</c:v>
                </c:pt>
                <c:pt idx="708">
                  <c:v>26.666667</c:v>
                </c:pt>
                <c:pt idx="709">
                  <c:v>26.666667</c:v>
                </c:pt>
                <c:pt idx="710">
                  <c:v>23.333333</c:v>
                </c:pt>
                <c:pt idx="711">
                  <c:v>26.666667</c:v>
                </c:pt>
                <c:pt idx="712">
                  <c:v>26.666667</c:v>
                </c:pt>
                <c:pt idx="713">
                  <c:v>23.333333</c:v>
                </c:pt>
                <c:pt idx="714">
                  <c:v>23.333333</c:v>
                </c:pt>
                <c:pt idx="715">
                  <c:v>23.333333</c:v>
                </c:pt>
                <c:pt idx="716">
                  <c:v>23.333333</c:v>
                </c:pt>
                <c:pt idx="717">
                  <c:v>23.333333</c:v>
                </c:pt>
                <c:pt idx="718">
                  <c:v>23.333333</c:v>
                </c:pt>
                <c:pt idx="719">
                  <c:v>26.666667</c:v>
                </c:pt>
                <c:pt idx="720">
                  <c:v>23.333333</c:v>
                </c:pt>
                <c:pt idx="721">
                  <c:v>23.333333</c:v>
                </c:pt>
                <c:pt idx="722">
                  <c:v>26.666667</c:v>
                </c:pt>
                <c:pt idx="723">
                  <c:v>26.666667</c:v>
                </c:pt>
                <c:pt idx="724">
                  <c:v>26.666667</c:v>
                </c:pt>
                <c:pt idx="725">
                  <c:v>26.666667</c:v>
                </c:pt>
                <c:pt idx="726">
                  <c:v>26.666667</c:v>
                </c:pt>
                <c:pt idx="727">
                  <c:v>26.666667</c:v>
                </c:pt>
                <c:pt idx="728">
                  <c:v>26.666667</c:v>
                </c:pt>
                <c:pt idx="729">
                  <c:v>26.666667</c:v>
                </c:pt>
                <c:pt idx="730">
                  <c:v>26.666667</c:v>
                </c:pt>
                <c:pt idx="731">
                  <c:v>26.666667</c:v>
                </c:pt>
                <c:pt idx="732">
                  <c:v>30</c:v>
                </c:pt>
                <c:pt idx="733">
                  <c:v>26.666667</c:v>
                </c:pt>
                <c:pt idx="734">
                  <c:v>23.333333</c:v>
                </c:pt>
                <c:pt idx="735">
                  <c:v>26.666667</c:v>
                </c:pt>
                <c:pt idx="736">
                  <c:v>26.666667</c:v>
                </c:pt>
                <c:pt idx="737">
                  <c:v>26.666667</c:v>
                </c:pt>
                <c:pt idx="738">
                  <c:v>23.333333</c:v>
                </c:pt>
                <c:pt idx="739">
                  <c:v>23.333333</c:v>
                </c:pt>
                <c:pt idx="740">
                  <c:v>23.333333</c:v>
                </c:pt>
                <c:pt idx="741">
                  <c:v>20</c:v>
                </c:pt>
                <c:pt idx="742">
                  <c:v>20</c:v>
                </c:pt>
                <c:pt idx="743">
                  <c:v>20</c:v>
                </c:pt>
                <c:pt idx="744">
                  <c:v>20</c:v>
                </c:pt>
                <c:pt idx="745">
                  <c:v>20</c:v>
                </c:pt>
                <c:pt idx="746">
                  <c:v>20</c:v>
                </c:pt>
                <c:pt idx="747">
                  <c:v>20</c:v>
                </c:pt>
                <c:pt idx="748">
                  <c:v>20</c:v>
                </c:pt>
                <c:pt idx="749">
                  <c:v>16.666667</c:v>
                </c:pt>
                <c:pt idx="750">
                  <c:v>20</c:v>
                </c:pt>
                <c:pt idx="751">
                  <c:v>20</c:v>
                </c:pt>
                <c:pt idx="752">
                  <c:v>16.666667</c:v>
                </c:pt>
                <c:pt idx="753">
                  <c:v>16.666667</c:v>
                </c:pt>
                <c:pt idx="754">
                  <c:v>16.666667</c:v>
                </c:pt>
                <c:pt idx="755">
                  <c:v>16.666667</c:v>
                </c:pt>
                <c:pt idx="756">
                  <c:v>16.666667</c:v>
                </c:pt>
                <c:pt idx="757">
                  <c:v>16.666667</c:v>
                </c:pt>
                <c:pt idx="758">
                  <c:v>13.333333</c:v>
                </c:pt>
                <c:pt idx="759">
                  <c:v>13.333333</c:v>
                </c:pt>
                <c:pt idx="760">
                  <c:v>10</c:v>
                </c:pt>
                <c:pt idx="761">
                  <c:v>10</c:v>
                </c:pt>
                <c:pt idx="762">
                  <c:v>10</c:v>
                </c:pt>
                <c:pt idx="763">
                  <c:v>10</c:v>
                </c:pt>
                <c:pt idx="764">
                  <c:v>10</c:v>
                </c:pt>
                <c:pt idx="765">
                  <c:v>6.6666670000000003</c:v>
                </c:pt>
                <c:pt idx="766">
                  <c:v>10</c:v>
                </c:pt>
                <c:pt idx="767">
                  <c:v>10</c:v>
                </c:pt>
                <c:pt idx="768">
                  <c:v>10</c:v>
                </c:pt>
                <c:pt idx="769">
                  <c:v>13.333333</c:v>
                </c:pt>
                <c:pt idx="770">
                  <c:v>0</c:v>
                </c:pt>
                <c:pt idx="771">
                  <c:v>13.333333</c:v>
                </c:pt>
                <c:pt idx="772">
                  <c:v>13.333333</c:v>
                </c:pt>
                <c:pt idx="773">
                  <c:v>16.666667</c:v>
                </c:pt>
                <c:pt idx="774">
                  <c:v>16.666667</c:v>
                </c:pt>
                <c:pt idx="775">
                  <c:v>20</c:v>
                </c:pt>
                <c:pt idx="776">
                  <c:v>23.333333</c:v>
                </c:pt>
                <c:pt idx="777">
                  <c:v>26.666667</c:v>
                </c:pt>
                <c:pt idx="778">
                  <c:v>26.666667</c:v>
                </c:pt>
                <c:pt idx="779">
                  <c:v>26.666667</c:v>
                </c:pt>
                <c:pt idx="780">
                  <c:v>30</c:v>
                </c:pt>
                <c:pt idx="781">
                  <c:v>26.666667</c:v>
                </c:pt>
                <c:pt idx="782">
                  <c:v>30</c:v>
                </c:pt>
                <c:pt idx="783">
                  <c:v>30</c:v>
                </c:pt>
                <c:pt idx="784">
                  <c:v>30</c:v>
                </c:pt>
                <c:pt idx="785">
                  <c:v>30</c:v>
                </c:pt>
                <c:pt idx="786">
                  <c:v>30</c:v>
                </c:pt>
                <c:pt idx="787">
                  <c:v>30</c:v>
                </c:pt>
                <c:pt idx="788">
                  <c:v>30</c:v>
                </c:pt>
                <c:pt idx="789">
                  <c:v>30</c:v>
                </c:pt>
                <c:pt idx="790">
                  <c:v>30</c:v>
                </c:pt>
                <c:pt idx="791">
                  <c:v>30</c:v>
                </c:pt>
                <c:pt idx="792">
                  <c:v>30</c:v>
                </c:pt>
                <c:pt idx="793">
                  <c:v>26.666667</c:v>
                </c:pt>
                <c:pt idx="794">
                  <c:v>26.666667</c:v>
                </c:pt>
                <c:pt idx="795">
                  <c:v>26.666667</c:v>
                </c:pt>
                <c:pt idx="796">
                  <c:v>26.666667</c:v>
                </c:pt>
                <c:pt idx="797">
                  <c:v>23.333333</c:v>
                </c:pt>
                <c:pt idx="798">
                  <c:v>23.333333</c:v>
                </c:pt>
                <c:pt idx="799">
                  <c:v>26.666667</c:v>
                </c:pt>
                <c:pt idx="800">
                  <c:v>23.333333</c:v>
                </c:pt>
                <c:pt idx="801">
                  <c:v>23.333333</c:v>
                </c:pt>
                <c:pt idx="802">
                  <c:v>23.333333</c:v>
                </c:pt>
                <c:pt idx="803">
                  <c:v>20</c:v>
                </c:pt>
                <c:pt idx="804">
                  <c:v>23.333333</c:v>
                </c:pt>
                <c:pt idx="805">
                  <c:v>20</c:v>
                </c:pt>
                <c:pt idx="806">
                  <c:v>20</c:v>
                </c:pt>
                <c:pt idx="807">
                  <c:v>16.666667</c:v>
                </c:pt>
                <c:pt idx="808">
                  <c:v>16.666667</c:v>
                </c:pt>
                <c:pt idx="809">
                  <c:v>16.666667</c:v>
                </c:pt>
                <c:pt idx="810">
                  <c:v>13.333333</c:v>
                </c:pt>
                <c:pt idx="811">
                  <c:v>13.333333</c:v>
                </c:pt>
                <c:pt idx="812">
                  <c:v>10</c:v>
                </c:pt>
                <c:pt idx="813">
                  <c:v>10</c:v>
                </c:pt>
                <c:pt idx="814">
                  <c:v>13.333333</c:v>
                </c:pt>
                <c:pt idx="815">
                  <c:v>16.666667</c:v>
                </c:pt>
                <c:pt idx="816">
                  <c:v>16.666667</c:v>
                </c:pt>
                <c:pt idx="817">
                  <c:v>20</c:v>
                </c:pt>
                <c:pt idx="818">
                  <c:v>20</c:v>
                </c:pt>
                <c:pt idx="819">
                  <c:v>23.333333</c:v>
                </c:pt>
                <c:pt idx="820">
                  <c:v>23.333333</c:v>
                </c:pt>
                <c:pt idx="821">
                  <c:v>23.333333</c:v>
                </c:pt>
                <c:pt idx="822">
                  <c:v>23.333333</c:v>
                </c:pt>
                <c:pt idx="823">
                  <c:v>23.333333</c:v>
                </c:pt>
                <c:pt idx="824">
                  <c:v>23.333333</c:v>
                </c:pt>
                <c:pt idx="825">
                  <c:v>23.333333</c:v>
                </c:pt>
                <c:pt idx="826">
                  <c:v>26.666667</c:v>
                </c:pt>
                <c:pt idx="827">
                  <c:v>26.666667</c:v>
                </c:pt>
                <c:pt idx="828">
                  <c:v>26.666667</c:v>
                </c:pt>
                <c:pt idx="829">
                  <c:v>23.333333</c:v>
                </c:pt>
                <c:pt idx="830">
                  <c:v>23.333333</c:v>
                </c:pt>
                <c:pt idx="831">
                  <c:v>23.333333</c:v>
                </c:pt>
                <c:pt idx="832">
                  <c:v>23.333333</c:v>
                </c:pt>
                <c:pt idx="833">
                  <c:v>23.333333</c:v>
                </c:pt>
                <c:pt idx="834">
                  <c:v>20</c:v>
                </c:pt>
                <c:pt idx="835">
                  <c:v>20</c:v>
                </c:pt>
                <c:pt idx="836">
                  <c:v>20</c:v>
                </c:pt>
                <c:pt idx="837">
                  <c:v>23.333333</c:v>
                </c:pt>
                <c:pt idx="838">
                  <c:v>26.666667</c:v>
                </c:pt>
                <c:pt idx="839">
                  <c:v>30</c:v>
                </c:pt>
                <c:pt idx="840">
                  <c:v>30</c:v>
                </c:pt>
                <c:pt idx="841">
                  <c:v>33.333333000000003</c:v>
                </c:pt>
                <c:pt idx="842">
                  <c:v>33.333333000000003</c:v>
                </c:pt>
                <c:pt idx="843">
                  <c:v>33.333333000000003</c:v>
                </c:pt>
                <c:pt idx="844">
                  <c:v>30</c:v>
                </c:pt>
                <c:pt idx="845">
                  <c:v>26.666667</c:v>
                </c:pt>
                <c:pt idx="846">
                  <c:v>26.666667</c:v>
                </c:pt>
                <c:pt idx="847">
                  <c:v>23.333333</c:v>
                </c:pt>
                <c:pt idx="848">
                  <c:v>23.333333</c:v>
                </c:pt>
                <c:pt idx="849">
                  <c:v>20</c:v>
                </c:pt>
                <c:pt idx="850">
                  <c:v>20</c:v>
                </c:pt>
                <c:pt idx="851">
                  <c:v>20</c:v>
                </c:pt>
                <c:pt idx="852">
                  <c:v>20</c:v>
                </c:pt>
                <c:pt idx="853">
                  <c:v>20</c:v>
                </c:pt>
                <c:pt idx="854">
                  <c:v>23.333333</c:v>
                </c:pt>
                <c:pt idx="855">
                  <c:v>23.333333</c:v>
                </c:pt>
                <c:pt idx="856">
                  <c:v>20</c:v>
                </c:pt>
                <c:pt idx="857">
                  <c:v>20</c:v>
                </c:pt>
                <c:pt idx="858">
                  <c:v>20</c:v>
                </c:pt>
                <c:pt idx="859">
                  <c:v>23.333333</c:v>
                </c:pt>
                <c:pt idx="860">
                  <c:v>23.333333</c:v>
                </c:pt>
                <c:pt idx="861">
                  <c:v>23.333333</c:v>
                </c:pt>
                <c:pt idx="862">
                  <c:v>23.333333</c:v>
                </c:pt>
                <c:pt idx="863">
                  <c:v>23.333333</c:v>
                </c:pt>
                <c:pt idx="864">
                  <c:v>23.333333</c:v>
                </c:pt>
                <c:pt idx="865">
                  <c:v>23.333333</c:v>
                </c:pt>
                <c:pt idx="866">
                  <c:v>23.333333</c:v>
                </c:pt>
                <c:pt idx="867">
                  <c:v>20</c:v>
                </c:pt>
                <c:pt idx="868">
                  <c:v>16.666667</c:v>
                </c:pt>
                <c:pt idx="869">
                  <c:v>13.333333</c:v>
                </c:pt>
                <c:pt idx="870">
                  <c:v>13.333333</c:v>
                </c:pt>
                <c:pt idx="871">
                  <c:v>10</c:v>
                </c:pt>
                <c:pt idx="872">
                  <c:v>10</c:v>
                </c:pt>
                <c:pt idx="873">
                  <c:v>10</c:v>
                </c:pt>
                <c:pt idx="874">
                  <c:v>10</c:v>
                </c:pt>
                <c:pt idx="875">
                  <c:v>10</c:v>
                </c:pt>
                <c:pt idx="876">
                  <c:v>13.333333</c:v>
                </c:pt>
                <c:pt idx="877">
                  <c:v>13.333333</c:v>
                </c:pt>
                <c:pt idx="878">
                  <c:v>16.666667</c:v>
                </c:pt>
                <c:pt idx="879">
                  <c:v>16.666667</c:v>
                </c:pt>
                <c:pt idx="880">
                  <c:v>16.666667</c:v>
                </c:pt>
                <c:pt idx="881">
                  <c:v>20</c:v>
                </c:pt>
                <c:pt idx="882">
                  <c:v>23.333333</c:v>
                </c:pt>
                <c:pt idx="883">
                  <c:v>23.333333</c:v>
                </c:pt>
                <c:pt idx="884">
                  <c:v>23.333333</c:v>
                </c:pt>
                <c:pt idx="885">
                  <c:v>23.333333</c:v>
                </c:pt>
                <c:pt idx="886">
                  <c:v>23.333333</c:v>
                </c:pt>
                <c:pt idx="887">
                  <c:v>23.333333</c:v>
                </c:pt>
                <c:pt idx="888">
                  <c:v>26.666667</c:v>
                </c:pt>
                <c:pt idx="889">
                  <c:v>23.333333</c:v>
                </c:pt>
                <c:pt idx="890">
                  <c:v>26.666667</c:v>
                </c:pt>
                <c:pt idx="891">
                  <c:v>30</c:v>
                </c:pt>
                <c:pt idx="892">
                  <c:v>30</c:v>
                </c:pt>
                <c:pt idx="893">
                  <c:v>30</c:v>
                </c:pt>
                <c:pt idx="894">
                  <c:v>30</c:v>
                </c:pt>
                <c:pt idx="895">
                  <c:v>30</c:v>
                </c:pt>
                <c:pt idx="896">
                  <c:v>26.666667</c:v>
                </c:pt>
                <c:pt idx="897">
                  <c:v>30</c:v>
                </c:pt>
                <c:pt idx="898">
                  <c:v>30</c:v>
                </c:pt>
                <c:pt idx="899">
                  <c:v>30</c:v>
                </c:pt>
                <c:pt idx="900">
                  <c:v>30</c:v>
                </c:pt>
                <c:pt idx="901">
                  <c:v>30</c:v>
                </c:pt>
                <c:pt idx="902">
                  <c:v>30</c:v>
                </c:pt>
                <c:pt idx="903">
                  <c:v>30</c:v>
                </c:pt>
                <c:pt idx="904">
                  <c:v>30</c:v>
                </c:pt>
                <c:pt idx="905">
                  <c:v>30</c:v>
                </c:pt>
                <c:pt idx="906">
                  <c:v>30</c:v>
                </c:pt>
                <c:pt idx="907">
                  <c:v>30</c:v>
                </c:pt>
                <c:pt idx="908">
                  <c:v>26.666667</c:v>
                </c:pt>
                <c:pt idx="909">
                  <c:v>26.666667</c:v>
                </c:pt>
                <c:pt idx="910">
                  <c:v>26.666667</c:v>
                </c:pt>
                <c:pt idx="911">
                  <c:v>23.333333</c:v>
                </c:pt>
                <c:pt idx="912">
                  <c:v>20</c:v>
                </c:pt>
                <c:pt idx="913">
                  <c:v>20</c:v>
                </c:pt>
                <c:pt idx="914">
                  <c:v>20</c:v>
                </c:pt>
                <c:pt idx="915">
                  <c:v>20</c:v>
                </c:pt>
                <c:pt idx="916">
                  <c:v>20</c:v>
                </c:pt>
                <c:pt idx="917">
                  <c:v>20</c:v>
                </c:pt>
                <c:pt idx="918">
                  <c:v>16.666667</c:v>
                </c:pt>
                <c:pt idx="919">
                  <c:v>16.666667</c:v>
                </c:pt>
                <c:pt idx="920">
                  <c:v>13.333333</c:v>
                </c:pt>
                <c:pt idx="921">
                  <c:v>13.333333</c:v>
                </c:pt>
                <c:pt idx="922">
                  <c:v>16.666667</c:v>
                </c:pt>
                <c:pt idx="923">
                  <c:v>20</c:v>
                </c:pt>
                <c:pt idx="924">
                  <c:v>23.333333</c:v>
                </c:pt>
                <c:pt idx="925">
                  <c:v>23.333333</c:v>
                </c:pt>
                <c:pt idx="926">
                  <c:v>26.666667</c:v>
                </c:pt>
                <c:pt idx="927">
                  <c:v>23.333333</c:v>
                </c:pt>
                <c:pt idx="928">
                  <c:v>23.333333</c:v>
                </c:pt>
                <c:pt idx="929">
                  <c:v>23.333333</c:v>
                </c:pt>
                <c:pt idx="930">
                  <c:v>26.666667</c:v>
                </c:pt>
                <c:pt idx="931">
                  <c:v>30</c:v>
                </c:pt>
                <c:pt idx="932">
                  <c:v>33.333333000000003</c:v>
                </c:pt>
                <c:pt idx="933">
                  <c:v>36.666666999999997</c:v>
                </c:pt>
                <c:pt idx="934">
                  <c:v>36.666666999999997</c:v>
                </c:pt>
                <c:pt idx="935">
                  <c:v>36.666666999999997</c:v>
                </c:pt>
                <c:pt idx="936">
                  <c:v>33.333333000000003</c:v>
                </c:pt>
                <c:pt idx="937">
                  <c:v>33.333333000000003</c:v>
                </c:pt>
                <c:pt idx="938">
                  <c:v>33.333333000000003</c:v>
                </c:pt>
                <c:pt idx="939">
                  <c:v>33.333333000000003</c:v>
                </c:pt>
                <c:pt idx="940">
                  <c:v>33.333333000000003</c:v>
                </c:pt>
                <c:pt idx="941">
                  <c:v>33.333333000000003</c:v>
                </c:pt>
                <c:pt idx="942">
                  <c:v>33.333333000000003</c:v>
                </c:pt>
                <c:pt idx="943">
                  <c:v>33.333333000000003</c:v>
                </c:pt>
                <c:pt idx="944">
                  <c:v>30</c:v>
                </c:pt>
                <c:pt idx="945">
                  <c:v>30</c:v>
                </c:pt>
                <c:pt idx="946">
                  <c:v>30</c:v>
                </c:pt>
                <c:pt idx="947">
                  <c:v>30</c:v>
                </c:pt>
                <c:pt idx="948">
                  <c:v>30</c:v>
                </c:pt>
                <c:pt idx="949">
                  <c:v>30</c:v>
                </c:pt>
                <c:pt idx="950">
                  <c:v>30</c:v>
                </c:pt>
                <c:pt idx="951">
                  <c:v>30</c:v>
                </c:pt>
                <c:pt idx="952">
                  <c:v>26.666667</c:v>
                </c:pt>
                <c:pt idx="953">
                  <c:v>23.333333</c:v>
                </c:pt>
                <c:pt idx="954">
                  <c:v>23.333333</c:v>
                </c:pt>
                <c:pt idx="955">
                  <c:v>26.666667</c:v>
                </c:pt>
                <c:pt idx="956">
                  <c:v>26.666667</c:v>
                </c:pt>
                <c:pt idx="957">
                  <c:v>30</c:v>
                </c:pt>
                <c:pt idx="958">
                  <c:v>33.333333000000003</c:v>
                </c:pt>
                <c:pt idx="959">
                  <c:v>33.333333000000003</c:v>
                </c:pt>
                <c:pt idx="960">
                  <c:v>33.333333000000003</c:v>
                </c:pt>
                <c:pt idx="961">
                  <c:v>33.333333000000003</c:v>
                </c:pt>
                <c:pt idx="962">
                  <c:v>0</c:v>
                </c:pt>
                <c:pt idx="963">
                  <c:v>33.333333000000003</c:v>
                </c:pt>
                <c:pt idx="964">
                  <c:v>30</c:v>
                </c:pt>
                <c:pt idx="965">
                  <c:v>33.333333000000003</c:v>
                </c:pt>
                <c:pt idx="966">
                  <c:v>33.333333000000003</c:v>
                </c:pt>
                <c:pt idx="967">
                  <c:v>36.666666999999997</c:v>
                </c:pt>
                <c:pt idx="968">
                  <c:v>36.666666999999997</c:v>
                </c:pt>
                <c:pt idx="969">
                  <c:v>36.666666999999997</c:v>
                </c:pt>
                <c:pt idx="970">
                  <c:v>36.666666999999997</c:v>
                </c:pt>
                <c:pt idx="971">
                  <c:v>36.666666999999997</c:v>
                </c:pt>
                <c:pt idx="972">
                  <c:v>36.666666999999997</c:v>
                </c:pt>
                <c:pt idx="973">
                  <c:v>36.666666999999997</c:v>
                </c:pt>
                <c:pt idx="974">
                  <c:v>36.666666999999997</c:v>
                </c:pt>
                <c:pt idx="975">
                  <c:v>36.666666999999997</c:v>
                </c:pt>
                <c:pt idx="976">
                  <c:v>36.666666999999997</c:v>
                </c:pt>
                <c:pt idx="977">
                  <c:v>36.666666999999997</c:v>
                </c:pt>
                <c:pt idx="978">
                  <c:v>40</c:v>
                </c:pt>
                <c:pt idx="979">
                  <c:v>40</c:v>
                </c:pt>
                <c:pt idx="980">
                  <c:v>40</c:v>
                </c:pt>
                <c:pt idx="981">
                  <c:v>43.333333000000003</c:v>
                </c:pt>
                <c:pt idx="982">
                  <c:v>40</c:v>
                </c:pt>
                <c:pt idx="983">
                  <c:v>40</c:v>
                </c:pt>
                <c:pt idx="984">
                  <c:v>43.333333000000003</c:v>
                </c:pt>
                <c:pt idx="985">
                  <c:v>43.333333000000003</c:v>
                </c:pt>
                <c:pt idx="986">
                  <c:v>40</c:v>
                </c:pt>
                <c:pt idx="987">
                  <c:v>40</c:v>
                </c:pt>
                <c:pt idx="988">
                  <c:v>40</c:v>
                </c:pt>
                <c:pt idx="989">
                  <c:v>40</c:v>
                </c:pt>
                <c:pt idx="990">
                  <c:v>40</c:v>
                </c:pt>
                <c:pt idx="991">
                  <c:v>36.666666999999997</c:v>
                </c:pt>
                <c:pt idx="992">
                  <c:v>36.666666999999997</c:v>
                </c:pt>
                <c:pt idx="993">
                  <c:v>33.333333000000003</c:v>
                </c:pt>
                <c:pt idx="994">
                  <c:v>36.666666999999997</c:v>
                </c:pt>
                <c:pt idx="995">
                  <c:v>33.333333000000003</c:v>
                </c:pt>
                <c:pt idx="996">
                  <c:v>33.333333000000003</c:v>
                </c:pt>
                <c:pt idx="997">
                  <c:v>33.333333000000003</c:v>
                </c:pt>
                <c:pt idx="998">
                  <c:v>33.333333000000003</c:v>
                </c:pt>
                <c:pt idx="999">
                  <c:v>33.333333000000003</c:v>
                </c:pt>
                <c:pt idx="1000">
                  <c:v>33.333333000000003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8C-4145-B131-92380F3611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Sheet1!$A$2:$A$1002</c:f>
              <c:numCache>
                <c:formatCode>General</c:formatCode>
                <c:ptCount val="1001"/>
              </c:numCache>
            </c:numRef>
          </c:cat>
          <c:val>
            <c:numRef>
              <c:f>Sheet1!$C$2:$C$1002</c:f>
              <c:numCache>
                <c:formatCode>General</c:formatCode>
                <c:ptCount val="1001"/>
                <c:pt idx="0">
                  <c:v>77.455699999999993</c:v>
                </c:pt>
                <c:pt idx="1">
                  <c:v>77.455699999999993</c:v>
                </c:pt>
                <c:pt idx="2">
                  <c:v>77.316550000000007</c:v>
                </c:pt>
                <c:pt idx="3">
                  <c:v>77.316550000000007</c:v>
                </c:pt>
                <c:pt idx="4">
                  <c:v>77.316550000000007</c:v>
                </c:pt>
                <c:pt idx="5">
                  <c:v>77.455699999999993</c:v>
                </c:pt>
                <c:pt idx="6">
                  <c:v>77.455699999999993</c:v>
                </c:pt>
                <c:pt idx="7">
                  <c:v>77.316550000000007</c:v>
                </c:pt>
                <c:pt idx="8">
                  <c:v>77.316550000000007</c:v>
                </c:pt>
                <c:pt idx="9">
                  <c:v>77.316550000000007</c:v>
                </c:pt>
                <c:pt idx="10">
                  <c:v>77.455699999999993</c:v>
                </c:pt>
                <c:pt idx="11">
                  <c:v>77.455699999999993</c:v>
                </c:pt>
                <c:pt idx="12">
                  <c:v>77.316550000000007</c:v>
                </c:pt>
                <c:pt idx="13">
                  <c:v>77.316550000000007</c:v>
                </c:pt>
                <c:pt idx="14">
                  <c:v>77.316550000000007</c:v>
                </c:pt>
                <c:pt idx="15">
                  <c:v>77.455699999999993</c:v>
                </c:pt>
                <c:pt idx="16">
                  <c:v>77.455699999999993</c:v>
                </c:pt>
                <c:pt idx="17">
                  <c:v>77.455699999999993</c:v>
                </c:pt>
                <c:pt idx="18">
                  <c:v>77.455699999999993</c:v>
                </c:pt>
                <c:pt idx="19">
                  <c:v>77.455699999999993</c:v>
                </c:pt>
                <c:pt idx="20">
                  <c:v>77.455699999999993</c:v>
                </c:pt>
                <c:pt idx="21">
                  <c:v>77.455699999999993</c:v>
                </c:pt>
                <c:pt idx="22">
                  <c:v>77.455699999999993</c:v>
                </c:pt>
                <c:pt idx="23">
                  <c:v>77.455699999999993</c:v>
                </c:pt>
                <c:pt idx="24">
                  <c:v>77.455699999999993</c:v>
                </c:pt>
                <c:pt idx="25">
                  <c:v>77.455699999999993</c:v>
                </c:pt>
                <c:pt idx="26">
                  <c:v>77.455699999999993</c:v>
                </c:pt>
                <c:pt idx="27">
                  <c:v>77.455699999999993</c:v>
                </c:pt>
                <c:pt idx="28">
                  <c:v>77.455699999999993</c:v>
                </c:pt>
                <c:pt idx="29">
                  <c:v>77.455699999999993</c:v>
                </c:pt>
                <c:pt idx="30">
                  <c:v>77.455699999999993</c:v>
                </c:pt>
                <c:pt idx="31">
                  <c:v>77.455699999999993</c:v>
                </c:pt>
                <c:pt idx="32">
                  <c:v>77.455699999999993</c:v>
                </c:pt>
                <c:pt idx="33">
                  <c:v>77.455699999999993</c:v>
                </c:pt>
                <c:pt idx="34">
                  <c:v>77.455699999999993</c:v>
                </c:pt>
                <c:pt idx="35">
                  <c:v>77.455699999999993</c:v>
                </c:pt>
                <c:pt idx="36">
                  <c:v>77.455699999999993</c:v>
                </c:pt>
                <c:pt idx="37">
                  <c:v>77.455699999999993</c:v>
                </c:pt>
                <c:pt idx="38">
                  <c:v>77.455699999999993</c:v>
                </c:pt>
                <c:pt idx="39">
                  <c:v>77.455699999999993</c:v>
                </c:pt>
                <c:pt idx="40">
                  <c:v>77.455699999999993</c:v>
                </c:pt>
                <c:pt idx="41">
                  <c:v>77.455699999999993</c:v>
                </c:pt>
                <c:pt idx="42">
                  <c:v>77.455699999999993</c:v>
                </c:pt>
                <c:pt idx="43">
                  <c:v>77.455699999999993</c:v>
                </c:pt>
                <c:pt idx="44">
                  <c:v>77.455699999999993</c:v>
                </c:pt>
                <c:pt idx="45">
                  <c:v>77.455699999999993</c:v>
                </c:pt>
                <c:pt idx="46">
                  <c:v>77.455699999999993</c:v>
                </c:pt>
                <c:pt idx="47">
                  <c:v>77.455699999999993</c:v>
                </c:pt>
                <c:pt idx="48">
                  <c:v>77.455699999999993</c:v>
                </c:pt>
                <c:pt idx="49">
                  <c:v>77.455699999999993</c:v>
                </c:pt>
                <c:pt idx="50">
                  <c:v>77.455699999999993</c:v>
                </c:pt>
                <c:pt idx="51">
                  <c:v>77.455699999999993</c:v>
                </c:pt>
                <c:pt idx="52">
                  <c:v>77.316550000000007</c:v>
                </c:pt>
                <c:pt idx="53">
                  <c:v>77.316550000000007</c:v>
                </c:pt>
                <c:pt idx="54">
                  <c:v>77.316550000000007</c:v>
                </c:pt>
                <c:pt idx="55">
                  <c:v>77.455699999999993</c:v>
                </c:pt>
                <c:pt idx="56">
                  <c:v>77.455699999999993</c:v>
                </c:pt>
                <c:pt idx="57">
                  <c:v>77.455699999999993</c:v>
                </c:pt>
                <c:pt idx="58">
                  <c:v>77.455699999999993</c:v>
                </c:pt>
                <c:pt idx="59">
                  <c:v>77.455699999999993</c:v>
                </c:pt>
                <c:pt idx="60">
                  <c:v>77.455699999999993</c:v>
                </c:pt>
                <c:pt idx="61">
                  <c:v>77.455699999999993</c:v>
                </c:pt>
                <c:pt idx="62">
                  <c:v>77.455699999999993</c:v>
                </c:pt>
                <c:pt idx="63">
                  <c:v>77.455699999999993</c:v>
                </c:pt>
                <c:pt idx="64">
                  <c:v>77.455699999999993</c:v>
                </c:pt>
                <c:pt idx="65">
                  <c:v>77.455699999999993</c:v>
                </c:pt>
                <c:pt idx="66">
                  <c:v>77.455699999999993</c:v>
                </c:pt>
                <c:pt idx="67">
                  <c:v>77.455699999999993</c:v>
                </c:pt>
                <c:pt idx="68">
                  <c:v>77.455699999999993</c:v>
                </c:pt>
                <c:pt idx="69">
                  <c:v>77.455699999999993</c:v>
                </c:pt>
                <c:pt idx="70">
                  <c:v>77.455699999999993</c:v>
                </c:pt>
                <c:pt idx="71">
                  <c:v>77.455699999999993</c:v>
                </c:pt>
                <c:pt idx="72">
                  <c:v>77.453980000000001</c:v>
                </c:pt>
                <c:pt idx="73">
                  <c:v>77.453980000000001</c:v>
                </c:pt>
                <c:pt idx="74">
                  <c:v>77.453980000000001</c:v>
                </c:pt>
                <c:pt idx="75">
                  <c:v>77.455699999999993</c:v>
                </c:pt>
                <c:pt idx="76">
                  <c:v>77.455699999999993</c:v>
                </c:pt>
                <c:pt idx="77">
                  <c:v>77.594120000000004</c:v>
                </c:pt>
                <c:pt idx="78">
                  <c:v>77.594120000000004</c:v>
                </c:pt>
                <c:pt idx="79">
                  <c:v>77.594120000000004</c:v>
                </c:pt>
                <c:pt idx="80">
                  <c:v>77.594120000000004</c:v>
                </c:pt>
                <c:pt idx="81">
                  <c:v>77.594120000000004</c:v>
                </c:pt>
                <c:pt idx="82">
                  <c:v>77.453980000000001</c:v>
                </c:pt>
                <c:pt idx="83">
                  <c:v>77.453980000000001</c:v>
                </c:pt>
                <c:pt idx="84">
                  <c:v>77.453980000000001</c:v>
                </c:pt>
                <c:pt idx="85">
                  <c:v>77.594120000000004</c:v>
                </c:pt>
                <c:pt idx="86">
                  <c:v>77.594120000000004</c:v>
                </c:pt>
                <c:pt idx="87">
                  <c:v>77.453980000000001</c:v>
                </c:pt>
                <c:pt idx="88">
                  <c:v>77.453980000000001</c:v>
                </c:pt>
                <c:pt idx="89">
                  <c:v>77.453980000000001</c:v>
                </c:pt>
                <c:pt idx="90">
                  <c:v>77.594120000000004</c:v>
                </c:pt>
                <c:pt idx="91">
                  <c:v>77.594120000000004</c:v>
                </c:pt>
                <c:pt idx="92">
                  <c:v>77.594120000000004</c:v>
                </c:pt>
                <c:pt idx="93">
                  <c:v>77.594120000000004</c:v>
                </c:pt>
                <c:pt idx="94">
                  <c:v>77.594120000000004</c:v>
                </c:pt>
                <c:pt idx="95">
                  <c:v>77.594120000000004</c:v>
                </c:pt>
                <c:pt idx="96">
                  <c:v>77.594120000000004</c:v>
                </c:pt>
                <c:pt idx="97">
                  <c:v>77.594120000000004</c:v>
                </c:pt>
                <c:pt idx="98">
                  <c:v>77.594120000000004</c:v>
                </c:pt>
                <c:pt idx="99">
                  <c:v>77.594120000000004</c:v>
                </c:pt>
                <c:pt idx="100">
                  <c:v>77.594120000000004</c:v>
                </c:pt>
                <c:pt idx="101">
                  <c:v>77.594120000000004</c:v>
                </c:pt>
                <c:pt idx="102">
                  <c:v>77.594120000000004</c:v>
                </c:pt>
                <c:pt idx="103">
                  <c:v>77.594120000000004</c:v>
                </c:pt>
                <c:pt idx="104">
                  <c:v>77.594120000000004</c:v>
                </c:pt>
                <c:pt idx="105">
                  <c:v>77.594120000000004</c:v>
                </c:pt>
                <c:pt idx="106">
                  <c:v>77.594120000000004</c:v>
                </c:pt>
                <c:pt idx="107">
                  <c:v>77.594120000000004</c:v>
                </c:pt>
                <c:pt idx="108">
                  <c:v>77.594120000000004</c:v>
                </c:pt>
                <c:pt idx="109">
                  <c:v>77.594120000000004</c:v>
                </c:pt>
                <c:pt idx="110">
                  <c:v>77.594120000000004</c:v>
                </c:pt>
                <c:pt idx="111">
                  <c:v>77.594120000000004</c:v>
                </c:pt>
                <c:pt idx="112">
                  <c:v>77.594120000000004</c:v>
                </c:pt>
                <c:pt idx="113">
                  <c:v>77.594120000000004</c:v>
                </c:pt>
                <c:pt idx="114">
                  <c:v>77.594120000000004</c:v>
                </c:pt>
                <c:pt idx="115">
                  <c:v>77.594120000000004</c:v>
                </c:pt>
                <c:pt idx="116">
                  <c:v>77.594120000000004</c:v>
                </c:pt>
                <c:pt idx="117">
                  <c:v>77.594120000000004</c:v>
                </c:pt>
                <c:pt idx="118">
                  <c:v>77.594120000000004</c:v>
                </c:pt>
                <c:pt idx="119">
                  <c:v>77.594120000000004</c:v>
                </c:pt>
                <c:pt idx="120">
                  <c:v>77.594120000000004</c:v>
                </c:pt>
                <c:pt idx="121">
                  <c:v>77.594120000000004</c:v>
                </c:pt>
                <c:pt idx="122">
                  <c:v>77.594120000000004</c:v>
                </c:pt>
                <c:pt idx="123">
                  <c:v>77.594120000000004</c:v>
                </c:pt>
                <c:pt idx="124">
                  <c:v>77.594120000000004</c:v>
                </c:pt>
                <c:pt idx="125">
                  <c:v>77.594120000000004</c:v>
                </c:pt>
                <c:pt idx="126">
                  <c:v>77.594120000000004</c:v>
                </c:pt>
                <c:pt idx="127">
                  <c:v>77.594120000000004</c:v>
                </c:pt>
                <c:pt idx="128">
                  <c:v>77.594120000000004</c:v>
                </c:pt>
                <c:pt idx="129">
                  <c:v>77.594120000000004</c:v>
                </c:pt>
                <c:pt idx="130">
                  <c:v>77.594120000000004</c:v>
                </c:pt>
                <c:pt idx="131">
                  <c:v>77.594120000000004</c:v>
                </c:pt>
                <c:pt idx="132">
                  <c:v>77.594120000000004</c:v>
                </c:pt>
                <c:pt idx="133">
                  <c:v>77.594120000000004</c:v>
                </c:pt>
                <c:pt idx="134">
                  <c:v>77.594120000000004</c:v>
                </c:pt>
                <c:pt idx="135">
                  <c:v>77.594120000000004</c:v>
                </c:pt>
                <c:pt idx="136">
                  <c:v>77.594120000000004</c:v>
                </c:pt>
                <c:pt idx="137">
                  <c:v>77.594120000000004</c:v>
                </c:pt>
                <c:pt idx="138">
                  <c:v>77.594120000000004</c:v>
                </c:pt>
                <c:pt idx="139">
                  <c:v>77.594120000000004</c:v>
                </c:pt>
                <c:pt idx="140">
                  <c:v>77.594120000000004</c:v>
                </c:pt>
                <c:pt idx="141">
                  <c:v>77.594120000000004</c:v>
                </c:pt>
                <c:pt idx="142">
                  <c:v>77.594120000000004</c:v>
                </c:pt>
                <c:pt idx="143">
                  <c:v>77.594120000000004</c:v>
                </c:pt>
                <c:pt idx="144">
                  <c:v>77.594120000000004</c:v>
                </c:pt>
                <c:pt idx="145">
                  <c:v>77.594120000000004</c:v>
                </c:pt>
                <c:pt idx="146">
                  <c:v>77.594120000000004</c:v>
                </c:pt>
                <c:pt idx="147">
                  <c:v>77.594120000000004</c:v>
                </c:pt>
                <c:pt idx="148">
                  <c:v>77.594120000000004</c:v>
                </c:pt>
                <c:pt idx="149">
                  <c:v>77.594120000000004</c:v>
                </c:pt>
                <c:pt idx="150">
                  <c:v>77.594120000000004</c:v>
                </c:pt>
                <c:pt idx="151">
                  <c:v>77.594120000000004</c:v>
                </c:pt>
                <c:pt idx="152">
                  <c:v>77.594120000000004</c:v>
                </c:pt>
                <c:pt idx="153">
                  <c:v>77.594120000000004</c:v>
                </c:pt>
                <c:pt idx="154">
                  <c:v>77.594120000000004</c:v>
                </c:pt>
                <c:pt idx="155">
                  <c:v>77.594120000000004</c:v>
                </c:pt>
                <c:pt idx="156">
                  <c:v>77.594120000000004</c:v>
                </c:pt>
                <c:pt idx="157">
                  <c:v>77.594120000000004</c:v>
                </c:pt>
                <c:pt idx="158">
                  <c:v>77.594120000000004</c:v>
                </c:pt>
                <c:pt idx="159">
                  <c:v>77.594120000000004</c:v>
                </c:pt>
                <c:pt idx="160">
                  <c:v>77.594120000000004</c:v>
                </c:pt>
                <c:pt idx="161">
                  <c:v>77.594120000000004</c:v>
                </c:pt>
                <c:pt idx="162">
                  <c:v>77.453980000000001</c:v>
                </c:pt>
                <c:pt idx="163">
                  <c:v>77.453980000000001</c:v>
                </c:pt>
                <c:pt idx="164">
                  <c:v>77.453980000000001</c:v>
                </c:pt>
                <c:pt idx="165">
                  <c:v>77.73254</c:v>
                </c:pt>
                <c:pt idx="166">
                  <c:v>77.73254</c:v>
                </c:pt>
                <c:pt idx="167">
                  <c:v>77.73254</c:v>
                </c:pt>
                <c:pt idx="168">
                  <c:v>77.73254</c:v>
                </c:pt>
                <c:pt idx="169">
                  <c:v>77.73254</c:v>
                </c:pt>
                <c:pt idx="170">
                  <c:v>77.73254</c:v>
                </c:pt>
                <c:pt idx="171">
                  <c:v>77.73254</c:v>
                </c:pt>
                <c:pt idx="172">
                  <c:v>77.73254</c:v>
                </c:pt>
                <c:pt idx="173">
                  <c:v>77.73254</c:v>
                </c:pt>
                <c:pt idx="174">
                  <c:v>77.73254</c:v>
                </c:pt>
                <c:pt idx="175">
                  <c:v>77.73254</c:v>
                </c:pt>
                <c:pt idx="176">
                  <c:v>77.73254</c:v>
                </c:pt>
                <c:pt idx="177">
                  <c:v>77.591409999999996</c:v>
                </c:pt>
                <c:pt idx="178">
                  <c:v>77.591409999999996</c:v>
                </c:pt>
                <c:pt idx="179">
                  <c:v>77.591409999999996</c:v>
                </c:pt>
                <c:pt idx="180">
                  <c:v>77.73254</c:v>
                </c:pt>
                <c:pt idx="181">
                  <c:v>77.73254</c:v>
                </c:pt>
                <c:pt idx="182">
                  <c:v>77.591409999999996</c:v>
                </c:pt>
                <c:pt idx="183">
                  <c:v>77.591409999999996</c:v>
                </c:pt>
                <c:pt idx="184">
                  <c:v>77.591409999999996</c:v>
                </c:pt>
                <c:pt idx="185">
                  <c:v>77.73254</c:v>
                </c:pt>
                <c:pt idx="186">
                  <c:v>77.73254</c:v>
                </c:pt>
                <c:pt idx="187">
                  <c:v>77.73254</c:v>
                </c:pt>
                <c:pt idx="188">
                  <c:v>77.73254</c:v>
                </c:pt>
                <c:pt idx="189">
                  <c:v>77.73254</c:v>
                </c:pt>
                <c:pt idx="190">
                  <c:v>77.73254</c:v>
                </c:pt>
                <c:pt idx="191">
                  <c:v>77.73254</c:v>
                </c:pt>
                <c:pt idx="192">
                  <c:v>77.73254</c:v>
                </c:pt>
                <c:pt idx="193">
                  <c:v>77.73254</c:v>
                </c:pt>
                <c:pt idx="194">
                  <c:v>77.73254</c:v>
                </c:pt>
                <c:pt idx="195">
                  <c:v>77.873670000000004</c:v>
                </c:pt>
                <c:pt idx="196">
                  <c:v>77.873670000000004</c:v>
                </c:pt>
                <c:pt idx="197">
                  <c:v>77.73254</c:v>
                </c:pt>
                <c:pt idx="198">
                  <c:v>77.73254</c:v>
                </c:pt>
                <c:pt idx="199">
                  <c:v>77.73254</c:v>
                </c:pt>
                <c:pt idx="200">
                  <c:v>77.873670000000004</c:v>
                </c:pt>
                <c:pt idx="201">
                  <c:v>77.873670000000004</c:v>
                </c:pt>
                <c:pt idx="202">
                  <c:v>77.73254</c:v>
                </c:pt>
                <c:pt idx="203">
                  <c:v>77.73254</c:v>
                </c:pt>
                <c:pt idx="204">
                  <c:v>77.73254</c:v>
                </c:pt>
                <c:pt idx="205">
                  <c:v>77.73254</c:v>
                </c:pt>
                <c:pt idx="206">
                  <c:v>77.73254</c:v>
                </c:pt>
                <c:pt idx="207">
                  <c:v>77.73254</c:v>
                </c:pt>
                <c:pt idx="208">
                  <c:v>77.73254</c:v>
                </c:pt>
                <c:pt idx="209">
                  <c:v>77.73254</c:v>
                </c:pt>
                <c:pt idx="210">
                  <c:v>77.73254</c:v>
                </c:pt>
                <c:pt idx="211">
                  <c:v>77.73254</c:v>
                </c:pt>
                <c:pt idx="212">
                  <c:v>77.870959999999997</c:v>
                </c:pt>
                <c:pt idx="213">
                  <c:v>77.870959999999997</c:v>
                </c:pt>
                <c:pt idx="214">
                  <c:v>77.870959999999997</c:v>
                </c:pt>
                <c:pt idx="215">
                  <c:v>77.870959999999997</c:v>
                </c:pt>
                <c:pt idx="216">
                  <c:v>77.870959999999997</c:v>
                </c:pt>
                <c:pt idx="217">
                  <c:v>77.870959999999997</c:v>
                </c:pt>
                <c:pt idx="218">
                  <c:v>77.870959999999997</c:v>
                </c:pt>
                <c:pt idx="219">
                  <c:v>77.870959999999997</c:v>
                </c:pt>
                <c:pt idx="220">
                  <c:v>78.009383999999997</c:v>
                </c:pt>
                <c:pt idx="221">
                  <c:v>78.009383999999997</c:v>
                </c:pt>
                <c:pt idx="222">
                  <c:v>78.009383999999997</c:v>
                </c:pt>
                <c:pt idx="223">
                  <c:v>78.009383999999997</c:v>
                </c:pt>
                <c:pt idx="224">
                  <c:v>78.009383999999997</c:v>
                </c:pt>
                <c:pt idx="225">
                  <c:v>78.009383999999997</c:v>
                </c:pt>
                <c:pt idx="226">
                  <c:v>78.009383999999997</c:v>
                </c:pt>
                <c:pt idx="227">
                  <c:v>78.009383999999997</c:v>
                </c:pt>
                <c:pt idx="228">
                  <c:v>78.009383999999997</c:v>
                </c:pt>
                <c:pt idx="229">
                  <c:v>78.009383999999997</c:v>
                </c:pt>
                <c:pt idx="230">
                  <c:v>78.009383999999997</c:v>
                </c:pt>
                <c:pt idx="231">
                  <c:v>78.009383999999997</c:v>
                </c:pt>
                <c:pt idx="232">
                  <c:v>78.009383999999997</c:v>
                </c:pt>
                <c:pt idx="233">
                  <c:v>78.009383999999997</c:v>
                </c:pt>
                <c:pt idx="234">
                  <c:v>78.009383999999997</c:v>
                </c:pt>
                <c:pt idx="235">
                  <c:v>78.009383999999997</c:v>
                </c:pt>
                <c:pt idx="236">
                  <c:v>78.009383999999997</c:v>
                </c:pt>
                <c:pt idx="237">
                  <c:v>78.009383999999997</c:v>
                </c:pt>
                <c:pt idx="238">
                  <c:v>78.009383999999997</c:v>
                </c:pt>
                <c:pt idx="239">
                  <c:v>78.009383999999997</c:v>
                </c:pt>
                <c:pt idx="240">
                  <c:v>78.009383999999997</c:v>
                </c:pt>
                <c:pt idx="241">
                  <c:v>78.009383999999997</c:v>
                </c:pt>
                <c:pt idx="242">
                  <c:v>78.009383999999997</c:v>
                </c:pt>
                <c:pt idx="243">
                  <c:v>78.009383999999997</c:v>
                </c:pt>
                <c:pt idx="244">
                  <c:v>78.009383999999997</c:v>
                </c:pt>
                <c:pt idx="245">
                  <c:v>78.009383999999997</c:v>
                </c:pt>
                <c:pt idx="246">
                  <c:v>78.009383999999997</c:v>
                </c:pt>
                <c:pt idx="247">
                  <c:v>78.291899999999998</c:v>
                </c:pt>
                <c:pt idx="248">
                  <c:v>78.291899999999998</c:v>
                </c:pt>
                <c:pt idx="249">
                  <c:v>78.291899999999998</c:v>
                </c:pt>
                <c:pt idx="250">
                  <c:v>78.291899999999998</c:v>
                </c:pt>
                <c:pt idx="251">
                  <c:v>78.291899999999998</c:v>
                </c:pt>
                <c:pt idx="252">
                  <c:v>78.291899999999998</c:v>
                </c:pt>
                <c:pt idx="253">
                  <c:v>78.291899999999998</c:v>
                </c:pt>
                <c:pt idx="254">
                  <c:v>78.291899999999998</c:v>
                </c:pt>
                <c:pt idx="255">
                  <c:v>78.291899999999998</c:v>
                </c:pt>
                <c:pt idx="256">
                  <c:v>78.291899999999998</c:v>
                </c:pt>
                <c:pt idx="257">
                  <c:v>78.147800000000004</c:v>
                </c:pt>
                <c:pt idx="258">
                  <c:v>78.147800000000004</c:v>
                </c:pt>
                <c:pt idx="259">
                  <c:v>78.147800000000004</c:v>
                </c:pt>
                <c:pt idx="260">
                  <c:v>78.291899999999998</c:v>
                </c:pt>
                <c:pt idx="261">
                  <c:v>78.291899999999998</c:v>
                </c:pt>
                <c:pt idx="262">
                  <c:v>78.147800000000004</c:v>
                </c:pt>
                <c:pt idx="263">
                  <c:v>78.147800000000004</c:v>
                </c:pt>
                <c:pt idx="264">
                  <c:v>78.147800000000004</c:v>
                </c:pt>
                <c:pt idx="265">
                  <c:v>78.291899999999998</c:v>
                </c:pt>
                <c:pt idx="266">
                  <c:v>78.291899999999998</c:v>
                </c:pt>
                <c:pt idx="267">
                  <c:v>78.291899999999998</c:v>
                </c:pt>
                <c:pt idx="268">
                  <c:v>78.291899999999998</c:v>
                </c:pt>
                <c:pt idx="269">
                  <c:v>78.291899999999998</c:v>
                </c:pt>
                <c:pt idx="270">
                  <c:v>78.291899999999998</c:v>
                </c:pt>
                <c:pt idx="271">
                  <c:v>78.291899999999998</c:v>
                </c:pt>
                <c:pt idx="272">
                  <c:v>78.291899999999998</c:v>
                </c:pt>
                <c:pt idx="273">
                  <c:v>78.291899999999998</c:v>
                </c:pt>
                <c:pt idx="274">
                  <c:v>78.291899999999998</c:v>
                </c:pt>
                <c:pt idx="275">
                  <c:v>78.291899999999998</c:v>
                </c:pt>
                <c:pt idx="276">
                  <c:v>78.291899999999998</c:v>
                </c:pt>
                <c:pt idx="277">
                  <c:v>78.291899999999998</c:v>
                </c:pt>
                <c:pt idx="278">
                  <c:v>78.291899999999998</c:v>
                </c:pt>
                <c:pt idx="279">
                  <c:v>78.291899999999998</c:v>
                </c:pt>
                <c:pt idx="280">
                  <c:v>78.291899999999998</c:v>
                </c:pt>
                <c:pt idx="281">
                  <c:v>78.291899999999998</c:v>
                </c:pt>
                <c:pt idx="282">
                  <c:v>78.291899999999998</c:v>
                </c:pt>
                <c:pt idx="283">
                  <c:v>78.291899999999998</c:v>
                </c:pt>
                <c:pt idx="284">
                  <c:v>78.291899999999998</c:v>
                </c:pt>
                <c:pt idx="285">
                  <c:v>78.291899999999998</c:v>
                </c:pt>
                <c:pt idx="286">
                  <c:v>78.291899999999998</c:v>
                </c:pt>
                <c:pt idx="287">
                  <c:v>78.291899999999998</c:v>
                </c:pt>
                <c:pt idx="288">
                  <c:v>78.291899999999998</c:v>
                </c:pt>
                <c:pt idx="289">
                  <c:v>78.291899999999998</c:v>
                </c:pt>
                <c:pt idx="290">
                  <c:v>78.291899999999998</c:v>
                </c:pt>
                <c:pt idx="291">
                  <c:v>78.291899999999998</c:v>
                </c:pt>
                <c:pt idx="292">
                  <c:v>78.291899999999998</c:v>
                </c:pt>
                <c:pt idx="293">
                  <c:v>78.291899999999998</c:v>
                </c:pt>
                <c:pt idx="294">
                  <c:v>78.291899999999998</c:v>
                </c:pt>
                <c:pt idx="295">
                  <c:v>78.291899999999998</c:v>
                </c:pt>
                <c:pt idx="296">
                  <c:v>78.291899999999998</c:v>
                </c:pt>
                <c:pt idx="297">
                  <c:v>78.147800000000004</c:v>
                </c:pt>
                <c:pt idx="298">
                  <c:v>78.147800000000004</c:v>
                </c:pt>
                <c:pt idx="299">
                  <c:v>78.147800000000004</c:v>
                </c:pt>
                <c:pt idx="300">
                  <c:v>78.291899999999998</c:v>
                </c:pt>
                <c:pt idx="301">
                  <c:v>78.291899999999998</c:v>
                </c:pt>
                <c:pt idx="302">
                  <c:v>78.147800000000004</c:v>
                </c:pt>
                <c:pt idx="303">
                  <c:v>78.147800000000004</c:v>
                </c:pt>
                <c:pt idx="304">
                  <c:v>78.147800000000004</c:v>
                </c:pt>
                <c:pt idx="305">
                  <c:v>78.291899999999998</c:v>
                </c:pt>
                <c:pt idx="306">
                  <c:v>78.291899999999998</c:v>
                </c:pt>
                <c:pt idx="307">
                  <c:v>78.147800000000004</c:v>
                </c:pt>
                <c:pt idx="308">
                  <c:v>78.147800000000004</c:v>
                </c:pt>
                <c:pt idx="309">
                  <c:v>78.147800000000004</c:v>
                </c:pt>
                <c:pt idx="310">
                  <c:v>78.291899999999998</c:v>
                </c:pt>
                <c:pt idx="311">
                  <c:v>78.291899999999998</c:v>
                </c:pt>
                <c:pt idx="312">
                  <c:v>78.286224000000004</c:v>
                </c:pt>
                <c:pt idx="313">
                  <c:v>78.286224000000004</c:v>
                </c:pt>
                <c:pt idx="314">
                  <c:v>78.286224000000004</c:v>
                </c:pt>
                <c:pt idx="315">
                  <c:v>78.147800000000004</c:v>
                </c:pt>
                <c:pt idx="316">
                  <c:v>78.147800000000004</c:v>
                </c:pt>
                <c:pt idx="317">
                  <c:v>78.147800000000004</c:v>
                </c:pt>
                <c:pt idx="318">
                  <c:v>78.147800000000004</c:v>
                </c:pt>
                <c:pt idx="319">
                  <c:v>78.147800000000004</c:v>
                </c:pt>
                <c:pt idx="320">
                  <c:v>78.291899999999998</c:v>
                </c:pt>
                <c:pt idx="321">
                  <c:v>78.291899999999998</c:v>
                </c:pt>
                <c:pt idx="322">
                  <c:v>78.147800000000004</c:v>
                </c:pt>
                <c:pt idx="323">
                  <c:v>78.147800000000004</c:v>
                </c:pt>
                <c:pt idx="324">
                  <c:v>78.147800000000004</c:v>
                </c:pt>
                <c:pt idx="325">
                  <c:v>78.291899999999998</c:v>
                </c:pt>
                <c:pt idx="326">
                  <c:v>78.291899999999998</c:v>
                </c:pt>
                <c:pt idx="327">
                  <c:v>78.147800000000004</c:v>
                </c:pt>
                <c:pt idx="328">
                  <c:v>78.147800000000004</c:v>
                </c:pt>
                <c:pt idx="329">
                  <c:v>78.147800000000004</c:v>
                </c:pt>
                <c:pt idx="330">
                  <c:v>78.147800000000004</c:v>
                </c:pt>
                <c:pt idx="331">
                  <c:v>78.147800000000004</c:v>
                </c:pt>
                <c:pt idx="332">
                  <c:v>78.147800000000004</c:v>
                </c:pt>
                <c:pt idx="333">
                  <c:v>78.147800000000004</c:v>
                </c:pt>
                <c:pt idx="334">
                  <c:v>78.147800000000004</c:v>
                </c:pt>
                <c:pt idx="335">
                  <c:v>78.147800000000004</c:v>
                </c:pt>
                <c:pt idx="336">
                  <c:v>78.147800000000004</c:v>
                </c:pt>
                <c:pt idx="337">
                  <c:v>78.147800000000004</c:v>
                </c:pt>
                <c:pt idx="338">
                  <c:v>78.147800000000004</c:v>
                </c:pt>
                <c:pt idx="339">
                  <c:v>78.147800000000004</c:v>
                </c:pt>
                <c:pt idx="340">
                  <c:v>78.147800000000004</c:v>
                </c:pt>
                <c:pt idx="341">
                  <c:v>78.147800000000004</c:v>
                </c:pt>
                <c:pt idx="342">
                  <c:v>78.147800000000004</c:v>
                </c:pt>
                <c:pt idx="343">
                  <c:v>78.147800000000004</c:v>
                </c:pt>
                <c:pt idx="344">
                  <c:v>78.147800000000004</c:v>
                </c:pt>
                <c:pt idx="345">
                  <c:v>78.431304999999995</c:v>
                </c:pt>
                <c:pt idx="346">
                  <c:v>78.431304999999995</c:v>
                </c:pt>
                <c:pt idx="347">
                  <c:v>78.147800000000004</c:v>
                </c:pt>
                <c:pt idx="348">
                  <c:v>78.147800000000004</c:v>
                </c:pt>
                <c:pt idx="349">
                  <c:v>78.147800000000004</c:v>
                </c:pt>
                <c:pt idx="350">
                  <c:v>78.291899999999998</c:v>
                </c:pt>
                <c:pt idx="351">
                  <c:v>78.291899999999998</c:v>
                </c:pt>
                <c:pt idx="352">
                  <c:v>78.286224000000004</c:v>
                </c:pt>
                <c:pt idx="353">
                  <c:v>78.286224000000004</c:v>
                </c:pt>
                <c:pt idx="354">
                  <c:v>78.286224000000004</c:v>
                </c:pt>
                <c:pt idx="355">
                  <c:v>78.431304999999995</c:v>
                </c:pt>
                <c:pt idx="356">
                  <c:v>78.431304999999995</c:v>
                </c:pt>
                <c:pt idx="357">
                  <c:v>78.286224000000004</c:v>
                </c:pt>
                <c:pt idx="358">
                  <c:v>78.286224000000004</c:v>
                </c:pt>
                <c:pt idx="359">
                  <c:v>78.286224000000004</c:v>
                </c:pt>
                <c:pt idx="360">
                  <c:v>78.431304999999995</c:v>
                </c:pt>
                <c:pt idx="361">
                  <c:v>78.431304999999995</c:v>
                </c:pt>
                <c:pt idx="362">
                  <c:v>78.286224000000004</c:v>
                </c:pt>
                <c:pt idx="363">
                  <c:v>78.286224000000004</c:v>
                </c:pt>
                <c:pt idx="364">
                  <c:v>78.286224000000004</c:v>
                </c:pt>
                <c:pt idx="365">
                  <c:v>78.431304999999995</c:v>
                </c:pt>
                <c:pt idx="366">
                  <c:v>78.431304999999995</c:v>
                </c:pt>
                <c:pt idx="367">
                  <c:v>78.286224000000004</c:v>
                </c:pt>
                <c:pt idx="368">
                  <c:v>78.286224000000004</c:v>
                </c:pt>
                <c:pt idx="369">
                  <c:v>78.286224000000004</c:v>
                </c:pt>
                <c:pt idx="370">
                  <c:v>78.431304999999995</c:v>
                </c:pt>
                <c:pt idx="371">
                  <c:v>78.431304999999995</c:v>
                </c:pt>
                <c:pt idx="372">
                  <c:v>78.286224000000004</c:v>
                </c:pt>
                <c:pt idx="373">
                  <c:v>78.286224000000004</c:v>
                </c:pt>
                <c:pt idx="374">
                  <c:v>78.286224000000004</c:v>
                </c:pt>
                <c:pt idx="375">
                  <c:v>78.431304999999995</c:v>
                </c:pt>
                <c:pt idx="376">
                  <c:v>78.431304999999995</c:v>
                </c:pt>
                <c:pt idx="377">
                  <c:v>78.286224000000004</c:v>
                </c:pt>
                <c:pt idx="378">
                  <c:v>78.286224000000004</c:v>
                </c:pt>
                <c:pt idx="379">
                  <c:v>78.286224000000004</c:v>
                </c:pt>
                <c:pt idx="380">
                  <c:v>78.431304999999995</c:v>
                </c:pt>
                <c:pt idx="381">
                  <c:v>78.431304999999995</c:v>
                </c:pt>
                <c:pt idx="382">
                  <c:v>78.286224000000004</c:v>
                </c:pt>
                <c:pt idx="383">
                  <c:v>78.286224000000004</c:v>
                </c:pt>
                <c:pt idx="384">
                  <c:v>78.286224000000004</c:v>
                </c:pt>
                <c:pt idx="385">
                  <c:v>78.431304999999995</c:v>
                </c:pt>
                <c:pt idx="386">
                  <c:v>78.431304999999995</c:v>
                </c:pt>
                <c:pt idx="387">
                  <c:v>78.286224000000004</c:v>
                </c:pt>
                <c:pt idx="388">
                  <c:v>78.286224000000004</c:v>
                </c:pt>
                <c:pt idx="389">
                  <c:v>78.286224000000004</c:v>
                </c:pt>
                <c:pt idx="390">
                  <c:v>78.286224000000004</c:v>
                </c:pt>
                <c:pt idx="391">
                  <c:v>78.286224000000004</c:v>
                </c:pt>
                <c:pt idx="392">
                  <c:v>78.286224000000004</c:v>
                </c:pt>
                <c:pt idx="393">
                  <c:v>78.286224000000004</c:v>
                </c:pt>
                <c:pt idx="394">
                  <c:v>78.286224000000004</c:v>
                </c:pt>
                <c:pt idx="395">
                  <c:v>78.431304999999995</c:v>
                </c:pt>
                <c:pt idx="396">
                  <c:v>78.431304999999995</c:v>
                </c:pt>
                <c:pt idx="397">
                  <c:v>78.286224000000004</c:v>
                </c:pt>
                <c:pt idx="398">
                  <c:v>78.286224000000004</c:v>
                </c:pt>
                <c:pt idx="399">
                  <c:v>78.286224000000004</c:v>
                </c:pt>
                <c:pt idx="400">
                  <c:v>78.431304999999995</c:v>
                </c:pt>
                <c:pt idx="401">
                  <c:v>78.431304999999995</c:v>
                </c:pt>
                <c:pt idx="402">
                  <c:v>78.286224000000004</c:v>
                </c:pt>
                <c:pt idx="403">
                  <c:v>78.286224000000004</c:v>
                </c:pt>
                <c:pt idx="404">
                  <c:v>78.286224000000004</c:v>
                </c:pt>
                <c:pt idx="405">
                  <c:v>78.431304999999995</c:v>
                </c:pt>
                <c:pt idx="406">
                  <c:v>78.431304999999995</c:v>
                </c:pt>
                <c:pt idx="407">
                  <c:v>78.286224000000004</c:v>
                </c:pt>
                <c:pt idx="408">
                  <c:v>78.286224000000004</c:v>
                </c:pt>
                <c:pt idx="409">
                  <c:v>78.286224000000004</c:v>
                </c:pt>
                <c:pt idx="410">
                  <c:v>78.431304999999995</c:v>
                </c:pt>
                <c:pt idx="411">
                  <c:v>78.431304999999995</c:v>
                </c:pt>
                <c:pt idx="412">
                  <c:v>78.286224000000004</c:v>
                </c:pt>
                <c:pt idx="413">
                  <c:v>78.286224000000004</c:v>
                </c:pt>
                <c:pt idx="414">
                  <c:v>78.286224000000004</c:v>
                </c:pt>
                <c:pt idx="415">
                  <c:v>78.431304999999995</c:v>
                </c:pt>
                <c:pt idx="416">
                  <c:v>78.431304999999995</c:v>
                </c:pt>
                <c:pt idx="417">
                  <c:v>78.286224000000004</c:v>
                </c:pt>
                <c:pt idx="418">
                  <c:v>78.286224000000004</c:v>
                </c:pt>
                <c:pt idx="419">
                  <c:v>78.286224000000004</c:v>
                </c:pt>
                <c:pt idx="420">
                  <c:v>78.431304999999995</c:v>
                </c:pt>
                <c:pt idx="421">
                  <c:v>78.431304999999995</c:v>
                </c:pt>
                <c:pt idx="422">
                  <c:v>78.286224000000004</c:v>
                </c:pt>
                <c:pt idx="423">
                  <c:v>78.286224000000004</c:v>
                </c:pt>
                <c:pt idx="424">
                  <c:v>78.286224000000004</c:v>
                </c:pt>
                <c:pt idx="425">
                  <c:v>78.431304999999995</c:v>
                </c:pt>
                <c:pt idx="426">
                  <c:v>78.431304999999995</c:v>
                </c:pt>
                <c:pt idx="427">
                  <c:v>78.286224000000004</c:v>
                </c:pt>
                <c:pt idx="428">
                  <c:v>78.286224000000004</c:v>
                </c:pt>
                <c:pt idx="429">
                  <c:v>78.286224000000004</c:v>
                </c:pt>
                <c:pt idx="430">
                  <c:v>78.431304999999995</c:v>
                </c:pt>
                <c:pt idx="431">
                  <c:v>78.431304999999995</c:v>
                </c:pt>
                <c:pt idx="432">
                  <c:v>78.286224000000004</c:v>
                </c:pt>
                <c:pt idx="433">
                  <c:v>78.286224000000004</c:v>
                </c:pt>
                <c:pt idx="434">
                  <c:v>78.286224000000004</c:v>
                </c:pt>
                <c:pt idx="435">
                  <c:v>78.431304999999995</c:v>
                </c:pt>
                <c:pt idx="436">
                  <c:v>78.431304999999995</c:v>
                </c:pt>
                <c:pt idx="437">
                  <c:v>78.431304999999995</c:v>
                </c:pt>
                <c:pt idx="438">
                  <c:v>78.431304999999995</c:v>
                </c:pt>
                <c:pt idx="439">
                  <c:v>78.431304999999995</c:v>
                </c:pt>
                <c:pt idx="440">
                  <c:v>78.431304999999995</c:v>
                </c:pt>
                <c:pt idx="441">
                  <c:v>78.431304999999995</c:v>
                </c:pt>
                <c:pt idx="442">
                  <c:v>78.431304999999995</c:v>
                </c:pt>
                <c:pt idx="443">
                  <c:v>78.431304999999995</c:v>
                </c:pt>
                <c:pt idx="444">
                  <c:v>78.431304999999995</c:v>
                </c:pt>
                <c:pt idx="445">
                  <c:v>78.431304999999995</c:v>
                </c:pt>
                <c:pt idx="446">
                  <c:v>78.431304999999995</c:v>
                </c:pt>
                <c:pt idx="447">
                  <c:v>78.286224000000004</c:v>
                </c:pt>
                <c:pt idx="448">
                  <c:v>78.286224000000004</c:v>
                </c:pt>
                <c:pt idx="449">
                  <c:v>78.286224000000004</c:v>
                </c:pt>
                <c:pt idx="450">
                  <c:v>78.286224000000004</c:v>
                </c:pt>
                <c:pt idx="451">
                  <c:v>78.286224000000004</c:v>
                </c:pt>
                <c:pt idx="452">
                  <c:v>78.147800000000004</c:v>
                </c:pt>
                <c:pt idx="453">
                  <c:v>78.147800000000004</c:v>
                </c:pt>
                <c:pt idx="454">
                  <c:v>78.147800000000004</c:v>
                </c:pt>
                <c:pt idx="455">
                  <c:v>78.286224000000004</c:v>
                </c:pt>
                <c:pt idx="456">
                  <c:v>78.286224000000004</c:v>
                </c:pt>
                <c:pt idx="457">
                  <c:v>78.286224000000004</c:v>
                </c:pt>
                <c:pt idx="458">
                  <c:v>78.286224000000004</c:v>
                </c:pt>
                <c:pt idx="459">
                  <c:v>78.286224000000004</c:v>
                </c:pt>
                <c:pt idx="460">
                  <c:v>78.431304999999995</c:v>
                </c:pt>
                <c:pt idx="461">
                  <c:v>78.431304999999995</c:v>
                </c:pt>
                <c:pt idx="462">
                  <c:v>78.286224000000004</c:v>
                </c:pt>
                <c:pt idx="463">
                  <c:v>78.286224000000004</c:v>
                </c:pt>
                <c:pt idx="464">
                  <c:v>78.286224000000004</c:v>
                </c:pt>
                <c:pt idx="465">
                  <c:v>78.431304999999995</c:v>
                </c:pt>
                <c:pt idx="466">
                  <c:v>78.431304999999995</c:v>
                </c:pt>
                <c:pt idx="467">
                  <c:v>78.286224000000004</c:v>
                </c:pt>
                <c:pt idx="468">
                  <c:v>78.286224000000004</c:v>
                </c:pt>
                <c:pt idx="469">
                  <c:v>78.286224000000004</c:v>
                </c:pt>
                <c:pt idx="470">
                  <c:v>78.431304999999995</c:v>
                </c:pt>
                <c:pt idx="471">
                  <c:v>78.431304999999995</c:v>
                </c:pt>
                <c:pt idx="472">
                  <c:v>78.286224000000004</c:v>
                </c:pt>
                <c:pt idx="473">
                  <c:v>78.286224000000004</c:v>
                </c:pt>
                <c:pt idx="474">
                  <c:v>78.286224000000004</c:v>
                </c:pt>
                <c:pt idx="475">
                  <c:v>78.431304999999995</c:v>
                </c:pt>
                <c:pt idx="476">
                  <c:v>78.431304999999995</c:v>
                </c:pt>
                <c:pt idx="477">
                  <c:v>78.431304999999995</c:v>
                </c:pt>
                <c:pt idx="478">
                  <c:v>78.431304999999995</c:v>
                </c:pt>
                <c:pt idx="479">
                  <c:v>78.431304999999995</c:v>
                </c:pt>
                <c:pt idx="480">
                  <c:v>78.570723999999998</c:v>
                </c:pt>
                <c:pt idx="481">
                  <c:v>78.570723999999998</c:v>
                </c:pt>
                <c:pt idx="482">
                  <c:v>78.286224000000004</c:v>
                </c:pt>
                <c:pt idx="483">
                  <c:v>78.286224000000004</c:v>
                </c:pt>
                <c:pt idx="484">
                  <c:v>78.286224000000004</c:v>
                </c:pt>
                <c:pt idx="485">
                  <c:v>78.570723999999998</c:v>
                </c:pt>
                <c:pt idx="486">
                  <c:v>78.570723999999998</c:v>
                </c:pt>
                <c:pt idx="487">
                  <c:v>78.286224000000004</c:v>
                </c:pt>
                <c:pt idx="488">
                  <c:v>78.286224000000004</c:v>
                </c:pt>
                <c:pt idx="489">
                  <c:v>78.286224000000004</c:v>
                </c:pt>
                <c:pt idx="490">
                  <c:v>78.570723999999998</c:v>
                </c:pt>
                <c:pt idx="491">
                  <c:v>78.570723999999998</c:v>
                </c:pt>
                <c:pt idx="492">
                  <c:v>78.424639999999997</c:v>
                </c:pt>
                <c:pt idx="493">
                  <c:v>78.424639999999997</c:v>
                </c:pt>
                <c:pt idx="494">
                  <c:v>78.424639999999997</c:v>
                </c:pt>
                <c:pt idx="495">
                  <c:v>78.570723999999998</c:v>
                </c:pt>
                <c:pt idx="496">
                  <c:v>78.570723999999998</c:v>
                </c:pt>
                <c:pt idx="497">
                  <c:v>78.424639999999997</c:v>
                </c:pt>
                <c:pt idx="498">
                  <c:v>78.424639999999997</c:v>
                </c:pt>
                <c:pt idx="499">
                  <c:v>78.424639999999997</c:v>
                </c:pt>
                <c:pt idx="500">
                  <c:v>78.424639999999997</c:v>
                </c:pt>
                <c:pt idx="501">
                  <c:v>78.424639999999997</c:v>
                </c:pt>
                <c:pt idx="502">
                  <c:v>78.424639999999997</c:v>
                </c:pt>
                <c:pt idx="503">
                  <c:v>78.424639999999997</c:v>
                </c:pt>
                <c:pt idx="504">
                  <c:v>78.424639999999997</c:v>
                </c:pt>
                <c:pt idx="505">
                  <c:v>78.424639999999997</c:v>
                </c:pt>
                <c:pt idx="506">
                  <c:v>78.424639999999997</c:v>
                </c:pt>
                <c:pt idx="507">
                  <c:v>78.286224000000004</c:v>
                </c:pt>
                <c:pt idx="508">
                  <c:v>78.286224000000004</c:v>
                </c:pt>
                <c:pt idx="509">
                  <c:v>78.286224000000004</c:v>
                </c:pt>
                <c:pt idx="510">
                  <c:v>78.424639999999997</c:v>
                </c:pt>
                <c:pt idx="511">
                  <c:v>78.424639999999997</c:v>
                </c:pt>
                <c:pt idx="512">
                  <c:v>78.424639999999997</c:v>
                </c:pt>
                <c:pt idx="513">
                  <c:v>78.424639999999997</c:v>
                </c:pt>
                <c:pt idx="514">
                  <c:v>78.424639999999997</c:v>
                </c:pt>
                <c:pt idx="515">
                  <c:v>78.570723999999998</c:v>
                </c:pt>
                <c:pt idx="516">
                  <c:v>78.570723999999998</c:v>
                </c:pt>
                <c:pt idx="517">
                  <c:v>78.424639999999997</c:v>
                </c:pt>
                <c:pt idx="518">
                  <c:v>78.424639999999997</c:v>
                </c:pt>
                <c:pt idx="519">
                  <c:v>78.424639999999997</c:v>
                </c:pt>
                <c:pt idx="520">
                  <c:v>78.570723999999998</c:v>
                </c:pt>
                <c:pt idx="521">
                  <c:v>78.570723999999998</c:v>
                </c:pt>
                <c:pt idx="522">
                  <c:v>78.570723999999998</c:v>
                </c:pt>
                <c:pt idx="523">
                  <c:v>78.570723999999998</c:v>
                </c:pt>
                <c:pt idx="524">
                  <c:v>78.570723999999998</c:v>
                </c:pt>
                <c:pt idx="525">
                  <c:v>78.570723999999998</c:v>
                </c:pt>
                <c:pt idx="526">
                  <c:v>78.570723999999998</c:v>
                </c:pt>
                <c:pt idx="527">
                  <c:v>78.570723999999998</c:v>
                </c:pt>
                <c:pt idx="528">
                  <c:v>78.570723999999998</c:v>
                </c:pt>
                <c:pt idx="529">
                  <c:v>78.570723999999998</c:v>
                </c:pt>
                <c:pt idx="530">
                  <c:v>78.570723999999998</c:v>
                </c:pt>
                <c:pt idx="531">
                  <c:v>78.570723999999998</c:v>
                </c:pt>
                <c:pt idx="532">
                  <c:v>78.424639999999997</c:v>
                </c:pt>
                <c:pt idx="533">
                  <c:v>78.424639999999997</c:v>
                </c:pt>
                <c:pt idx="534">
                  <c:v>78.424639999999997</c:v>
                </c:pt>
                <c:pt idx="535">
                  <c:v>78.570723999999998</c:v>
                </c:pt>
                <c:pt idx="536">
                  <c:v>78.570723999999998</c:v>
                </c:pt>
                <c:pt idx="537">
                  <c:v>78.424639999999997</c:v>
                </c:pt>
                <c:pt idx="538">
                  <c:v>78.424639999999997</c:v>
                </c:pt>
                <c:pt idx="539">
                  <c:v>78.424639999999997</c:v>
                </c:pt>
                <c:pt idx="540">
                  <c:v>78.570723999999998</c:v>
                </c:pt>
                <c:pt idx="541">
                  <c:v>78.570723999999998</c:v>
                </c:pt>
                <c:pt idx="542">
                  <c:v>78.424639999999997</c:v>
                </c:pt>
                <c:pt idx="543">
                  <c:v>78.424639999999997</c:v>
                </c:pt>
                <c:pt idx="544">
                  <c:v>78.424639999999997</c:v>
                </c:pt>
                <c:pt idx="545">
                  <c:v>78.570723999999998</c:v>
                </c:pt>
                <c:pt idx="546">
                  <c:v>78.570723999999998</c:v>
                </c:pt>
                <c:pt idx="547">
                  <c:v>78.424639999999997</c:v>
                </c:pt>
                <c:pt idx="548">
                  <c:v>78.424639999999997</c:v>
                </c:pt>
                <c:pt idx="549">
                  <c:v>78.424639999999997</c:v>
                </c:pt>
                <c:pt idx="550">
                  <c:v>78.570723999999998</c:v>
                </c:pt>
                <c:pt idx="551">
                  <c:v>78.570723999999998</c:v>
                </c:pt>
                <c:pt idx="552">
                  <c:v>78.424639999999997</c:v>
                </c:pt>
                <c:pt idx="553">
                  <c:v>78.424639999999997</c:v>
                </c:pt>
                <c:pt idx="554">
                  <c:v>78.424639999999997</c:v>
                </c:pt>
                <c:pt idx="555">
                  <c:v>78.570723999999998</c:v>
                </c:pt>
                <c:pt idx="556">
                  <c:v>78.570723999999998</c:v>
                </c:pt>
                <c:pt idx="557">
                  <c:v>78.424639999999997</c:v>
                </c:pt>
                <c:pt idx="558">
                  <c:v>78.424639999999997</c:v>
                </c:pt>
                <c:pt idx="559">
                  <c:v>78.424639999999997</c:v>
                </c:pt>
                <c:pt idx="560">
                  <c:v>78.570723999999998</c:v>
                </c:pt>
                <c:pt idx="561">
                  <c:v>78.570723999999998</c:v>
                </c:pt>
                <c:pt idx="562">
                  <c:v>78.424639999999997</c:v>
                </c:pt>
                <c:pt idx="563">
                  <c:v>78.424639999999997</c:v>
                </c:pt>
                <c:pt idx="564">
                  <c:v>78.424639999999997</c:v>
                </c:pt>
                <c:pt idx="565">
                  <c:v>78.570723999999998</c:v>
                </c:pt>
                <c:pt idx="566">
                  <c:v>78.570723999999998</c:v>
                </c:pt>
                <c:pt idx="567">
                  <c:v>78.424639999999997</c:v>
                </c:pt>
                <c:pt idx="568">
                  <c:v>78.424639999999997</c:v>
                </c:pt>
                <c:pt idx="569">
                  <c:v>78.424639999999997</c:v>
                </c:pt>
                <c:pt idx="570">
                  <c:v>78.570723999999998</c:v>
                </c:pt>
                <c:pt idx="571">
                  <c:v>78.570723999999998</c:v>
                </c:pt>
                <c:pt idx="572">
                  <c:v>78.424639999999997</c:v>
                </c:pt>
                <c:pt idx="573">
                  <c:v>78.424639999999997</c:v>
                </c:pt>
                <c:pt idx="574">
                  <c:v>78.424639999999997</c:v>
                </c:pt>
                <c:pt idx="575">
                  <c:v>78.424639999999997</c:v>
                </c:pt>
                <c:pt idx="576">
                  <c:v>78.424639999999997</c:v>
                </c:pt>
                <c:pt idx="577">
                  <c:v>78.424639999999997</c:v>
                </c:pt>
                <c:pt idx="578">
                  <c:v>78.424639999999997</c:v>
                </c:pt>
                <c:pt idx="579">
                  <c:v>78.424639999999997</c:v>
                </c:pt>
                <c:pt idx="580">
                  <c:v>78.570723999999998</c:v>
                </c:pt>
                <c:pt idx="581">
                  <c:v>78.570723999999998</c:v>
                </c:pt>
                <c:pt idx="582">
                  <c:v>78.424639999999997</c:v>
                </c:pt>
                <c:pt idx="583">
                  <c:v>78.424639999999997</c:v>
                </c:pt>
                <c:pt idx="584">
                  <c:v>78.424639999999997</c:v>
                </c:pt>
                <c:pt idx="585">
                  <c:v>78.570723999999998</c:v>
                </c:pt>
                <c:pt idx="586">
                  <c:v>78.570723999999998</c:v>
                </c:pt>
                <c:pt idx="587">
                  <c:v>78.424639999999997</c:v>
                </c:pt>
                <c:pt idx="588">
                  <c:v>78.424639999999997</c:v>
                </c:pt>
                <c:pt idx="589">
                  <c:v>78.424639999999997</c:v>
                </c:pt>
                <c:pt idx="590">
                  <c:v>78.710130000000007</c:v>
                </c:pt>
                <c:pt idx="591">
                  <c:v>78.710130000000007</c:v>
                </c:pt>
                <c:pt idx="592">
                  <c:v>78.424639999999997</c:v>
                </c:pt>
                <c:pt idx="593">
                  <c:v>78.424639999999997</c:v>
                </c:pt>
                <c:pt idx="594">
                  <c:v>78.424639999999997</c:v>
                </c:pt>
                <c:pt idx="595">
                  <c:v>78.570723999999998</c:v>
                </c:pt>
                <c:pt idx="596">
                  <c:v>78.570723999999998</c:v>
                </c:pt>
                <c:pt idx="597">
                  <c:v>78.424639999999997</c:v>
                </c:pt>
                <c:pt idx="598">
                  <c:v>78.424639999999997</c:v>
                </c:pt>
                <c:pt idx="599">
                  <c:v>78.424639999999997</c:v>
                </c:pt>
                <c:pt idx="600">
                  <c:v>78.570723999999998</c:v>
                </c:pt>
                <c:pt idx="601">
                  <c:v>78.570723999999998</c:v>
                </c:pt>
                <c:pt idx="602">
                  <c:v>78.570723999999998</c:v>
                </c:pt>
                <c:pt idx="603">
                  <c:v>78.570723999999998</c:v>
                </c:pt>
                <c:pt idx="604">
                  <c:v>78.570723999999998</c:v>
                </c:pt>
                <c:pt idx="605">
                  <c:v>78.570723999999998</c:v>
                </c:pt>
                <c:pt idx="606">
                  <c:v>78.570723999999998</c:v>
                </c:pt>
                <c:pt idx="607">
                  <c:v>78.570723999999998</c:v>
                </c:pt>
                <c:pt idx="608">
                  <c:v>78.570723999999998</c:v>
                </c:pt>
                <c:pt idx="609">
                  <c:v>78.570723999999998</c:v>
                </c:pt>
                <c:pt idx="610">
                  <c:v>78.570723999999998</c:v>
                </c:pt>
                <c:pt idx="611">
                  <c:v>78.570723999999998</c:v>
                </c:pt>
                <c:pt idx="612">
                  <c:v>78.424639999999997</c:v>
                </c:pt>
                <c:pt idx="613">
                  <c:v>78.424639999999997</c:v>
                </c:pt>
                <c:pt idx="614">
                  <c:v>78.424639999999997</c:v>
                </c:pt>
                <c:pt idx="615">
                  <c:v>78.570723999999998</c:v>
                </c:pt>
                <c:pt idx="616">
                  <c:v>78.570723999999998</c:v>
                </c:pt>
                <c:pt idx="617">
                  <c:v>78.570723999999998</c:v>
                </c:pt>
                <c:pt idx="618">
                  <c:v>78.570723999999998</c:v>
                </c:pt>
                <c:pt idx="619">
                  <c:v>78.570723999999998</c:v>
                </c:pt>
                <c:pt idx="620">
                  <c:v>78.570723999999998</c:v>
                </c:pt>
                <c:pt idx="621">
                  <c:v>78.570723999999998</c:v>
                </c:pt>
                <c:pt idx="622">
                  <c:v>78.570723999999998</c:v>
                </c:pt>
                <c:pt idx="623">
                  <c:v>78.570723999999998</c:v>
                </c:pt>
                <c:pt idx="624">
                  <c:v>78.570723999999998</c:v>
                </c:pt>
                <c:pt idx="625">
                  <c:v>78.570723999999998</c:v>
                </c:pt>
                <c:pt idx="626">
                  <c:v>78.570723999999998</c:v>
                </c:pt>
                <c:pt idx="627">
                  <c:v>78.424639999999997</c:v>
                </c:pt>
                <c:pt idx="628">
                  <c:v>78.424639999999997</c:v>
                </c:pt>
                <c:pt idx="629">
                  <c:v>78.424639999999997</c:v>
                </c:pt>
                <c:pt idx="630">
                  <c:v>78.570723999999998</c:v>
                </c:pt>
                <c:pt idx="631">
                  <c:v>78.570723999999998</c:v>
                </c:pt>
                <c:pt idx="632">
                  <c:v>78.570723999999998</c:v>
                </c:pt>
                <c:pt idx="633">
                  <c:v>78.570723999999998</c:v>
                </c:pt>
                <c:pt idx="634">
                  <c:v>78.570723999999998</c:v>
                </c:pt>
                <c:pt idx="635">
                  <c:v>78.570723999999998</c:v>
                </c:pt>
                <c:pt idx="636">
                  <c:v>78.570723999999998</c:v>
                </c:pt>
                <c:pt idx="637">
                  <c:v>78.570723999999998</c:v>
                </c:pt>
                <c:pt idx="638">
                  <c:v>78.570723999999998</c:v>
                </c:pt>
                <c:pt idx="639">
                  <c:v>78.570723999999998</c:v>
                </c:pt>
                <c:pt idx="640">
                  <c:v>78.570723999999998</c:v>
                </c:pt>
                <c:pt idx="641">
                  <c:v>78.570723999999998</c:v>
                </c:pt>
                <c:pt idx="642">
                  <c:v>78.570723999999998</c:v>
                </c:pt>
                <c:pt idx="643">
                  <c:v>78.570723999999998</c:v>
                </c:pt>
                <c:pt idx="644">
                  <c:v>78.570723999999998</c:v>
                </c:pt>
                <c:pt idx="645">
                  <c:v>78.570723999999998</c:v>
                </c:pt>
                <c:pt idx="646">
                  <c:v>78.570723999999998</c:v>
                </c:pt>
                <c:pt idx="647">
                  <c:v>78.424639999999997</c:v>
                </c:pt>
                <c:pt idx="648">
                  <c:v>78.424639999999997</c:v>
                </c:pt>
                <c:pt idx="649">
                  <c:v>78.424639999999997</c:v>
                </c:pt>
                <c:pt idx="650">
                  <c:v>78.570723999999998</c:v>
                </c:pt>
                <c:pt idx="651">
                  <c:v>78.570723999999998</c:v>
                </c:pt>
                <c:pt idx="652">
                  <c:v>78.424639999999997</c:v>
                </c:pt>
                <c:pt idx="653">
                  <c:v>78.424639999999997</c:v>
                </c:pt>
                <c:pt idx="654">
                  <c:v>78.424639999999997</c:v>
                </c:pt>
                <c:pt idx="655">
                  <c:v>78.570723999999998</c:v>
                </c:pt>
                <c:pt idx="656">
                  <c:v>78.570723999999998</c:v>
                </c:pt>
                <c:pt idx="657">
                  <c:v>78.424639999999997</c:v>
                </c:pt>
                <c:pt idx="658">
                  <c:v>78.424639999999997</c:v>
                </c:pt>
                <c:pt idx="659">
                  <c:v>78.424639999999997</c:v>
                </c:pt>
                <c:pt idx="660">
                  <c:v>78.570723999999998</c:v>
                </c:pt>
                <c:pt idx="661">
                  <c:v>78.570723999999998</c:v>
                </c:pt>
                <c:pt idx="662">
                  <c:v>78.570723999999998</c:v>
                </c:pt>
                <c:pt idx="663">
                  <c:v>78.570723999999998</c:v>
                </c:pt>
                <c:pt idx="664">
                  <c:v>78.570723999999998</c:v>
                </c:pt>
                <c:pt idx="665">
                  <c:v>78.570723999999998</c:v>
                </c:pt>
                <c:pt idx="666">
                  <c:v>78.570723999999998</c:v>
                </c:pt>
                <c:pt idx="667">
                  <c:v>78.570723999999998</c:v>
                </c:pt>
                <c:pt idx="668">
                  <c:v>78.570723999999998</c:v>
                </c:pt>
                <c:pt idx="669">
                  <c:v>78.570723999999998</c:v>
                </c:pt>
                <c:pt idx="670">
                  <c:v>78.570723999999998</c:v>
                </c:pt>
                <c:pt idx="671">
                  <c:v>78.570723999999998</c:v>
                </c:pt>
                <c:pt idx="672">
                  <c:v>78.570723999999998</c:v>
                </c:pt>
                <c:pt idx="673">
                  <c:v>78.570723999999998</c:v>
                </c:pt>
                <c:pt idx="674">
                  <c:v>78.570723999999998</c:v>
                </c:pt>
                <c:pt idx="675">
                  <c:v>78.570723999999998</c:v>
                </c:pt>
                <c:pt idx="676">
                  <c:v>78.570723999999998</c:v>
                </c:pt>
                <c:pt idx="677">
                  <c:v>78.570723999999998</c:v>
                </c:pt>
                <c:pt idx="678">
                  <c:v>78.570723999999998</c:v>
                </c:pt>
                <c:pt idx="679">
                  <c:v>78.570723999999998</c:v>
                </c:pt>
                <c:pt idx="680">
                  <c:v>78.570723999999998</c:v>
                </c:pt>
                <c:pt idx="681">
                  <c:v>78.570723999999998</c:v>
                </c:pt>
                <c:pt idx="682">
                  <c:v>78.570723999999998</c:v>
                </c:pt>
                <c:pt idx="683">
                  <c:v>78.570723999999998</c:v>
                </c:pt>
                <c:pt idx="684">
                  <c:v>78.570723999999998</c:v>
                </c:pt>
                <c:pt idx="685">
                  <c:v>78.570723999999998</c:v>
                </c:pt>
                <c:pt idx="686">
                  <c:v>78.570723999999998</c:v>
                </c:pt>
                <c:pt idx="687">
                  <c:v>78.570723999999998</c:v>
                </c:pt>
                <c:pt idx="688">
                  <c:v>78.570723999999998</c:v>
                </c:pt>
                <c:pt idx="689">
                  <c:v>78.570723999999998</c:v>
                </c:pt>
                <c:pt idx="690">
                  <c:v>78.570723999999998</c:v>
                </c:pt>
                <c:pt idx="691">
                  <c:v>78.570723999999998</c:v>
                </c:pt>
                <c:pt idx="692">
                  <c:v>78.570723999999998</c:v>
                </c:pt>
                <c:pt idx="693">
                  <c:v>78.570723999999998</c:v>
                </c:pt>
                <c:pt idx="694">
                  <c:v>78.570723999999998</c:v>
                </c:pt>
                <c:pt idx="695">
                  <c:v>78.570723999999998</c:v>
                </c:pt>
                <c:pt idx="696">
                  <c:v>78.570723999999998</c:v>
                </c:pt>
                <c:pt idx="697">
                  <c:v>78.424639999999997</c:v>
                </c:pt>
                <c:pt idx="698">
                  <c:v>78.424639999999997</c:v>
                </c:pt>
                <c:pt idx="699">
                  <c:v>78.424639999999997</c:v>
                </c:pt>
                <c:pt idx="700">
                  <c:v>78.570723999999998</c:v>
                </c:pt>
                <c:pt idx="701">
                  <c:v>78.570723999999998</c:v>
                </c:pt>
                <c:pt idx="702">
                  <c:v>78.424639999999997</c:v>
                </c:pt>
                <c:pt idx="703">
                  <c:v>78.424639999999997</c:v>
                </c:pt>
                <c:pt idx="704">
                  <c:v>78.424639999999997</c:v>
                </c:pt>
                <c:pt idx="705">
                  <c:v>78.710130000000007</c:v>
                </c:pt>
                <c:pt idx="706">
                  <c:v>78.710130000000007</c:v>
                </c:pt>
                <c:pt idx="707">
                  <c:v>78.563064999999995</c:v>
                </c:pt>
                <c:pt idx="708">
                  <c:v>78.563064999999995</c:v>
                </c:pt>
                <c:pt idx="709">
                  <c:v>78.563064999999995</c:v>
                </c:pt>
                <c:pt idx="710">
                  <c:v>78.710130000000007</c:v>
                </c:pt>
                <c:pt idx="711">
                  <c:v>78.710130000000007</c:v>
                </c:pt>
                <c:pt idx="712">
                  <c:v>78.563064999999995</c:v>
                </c:pt>
                <c:pt idx="713">
                  <c:v>78.563064999999995</c:v>
                </c:pt>
                <c:pt idx="714">
                  <c:v>78.563064999999995</c:v>
                </c:pt>
                <c:pt idx="715">
                  <c:v>78.710130000000007</c:v>
                </c:pt>
                <c:pt idx="716">
                  <c:v>78.710130000000007</c:v>
                </c:pt>
                <c:pt idx="717">
                  <c:v>78.710130000000007</c:v>
                </c:pt>
                <c:pt idx="718">
                  <c:v>78.710130000000007</c:v>
                </c:pt>
                <c:pt idx="719">
                  <c:v>78.710130000000007</c:v>
                </c:pt>
                <c:pt idx="720">
                  <c:v>78.710130000000007</c:v>
                </c:pt>
                <c:pt idx="721">
                  <c:v>78.710130000000007</c:v>
                </c:pt>
                <c:pt idx="722">
                  <c:v>78.563064999999995</c:v>
                </c:pt>
                <c:pt idx="723">
                  <c:v>78.563064999999995</c:v>
                </c:pt>
                <c:pt idx="724">
                  <c:v>78.563064999999995</c:v>
                </c:pt>
                <c:pt idx="725">
                  <c:v>78.710130000000007</c:v>
                </c:pt>
                <c:pt idx="726">
                  <c:v>78.710130000000007</c:v>
                </c:pt>
                <c:pt idx="727">
                  <c:v>78.570723999999998</c:v>
                </c:pt>
                <c:pt idx="728">
                  <c:v>78.570723999999998</c:v>
                </c:pt>
                <c:pt idx="729">
                  <c:v>78.570723999999998</c:v>
                </c:pt>
                <c:pt idx="730">
                  <c:v>78.570723999999998</c:v>
                </c:pt>
                <c:pt idx="731">
                  <c:v>78.570723999999998</c:v>
                </c:pt>
                <c:pt idx="732">
                  <c:v>78.710130000000007</c:v>
                </c:pt>
                <c:pt idx="733">
                  <c:v>78.710130000000007</c:v>
                </c:pt>
                <c:pt idx="734">
                  <c:v>78.710130000000007</c:v>
                </c:pt>
                <c:pt idx="735">
                  <c:v>78.570723999999998</c:v>
                </c:pt>
                <c:pt idx="736">
                  <c:v>78.570723999999998</c:v>
                </c:pt>
                <c:pt idx="737">
                  <c:v>78.710130000000007</c:v>
                </c:pt>
                <c:pt idx="738">
                  <c:v>78.710130000000007</c:v>
                </c:pt>
                <c:pt idx="739">
                  <c:v>78.710130000000007</c:v>
                </c:pt>
                <c:pt idx="740">
                  <c:v>78.570723999999998</c:v>
                </c:pt>
                <c:pt idx="741">
                  <c:v>78.570723999999998</c:v>
                </c:pt>
                <c:pt idx="742">
                  <c:v>78.570723999999998</c:v>
                </c:pt>
                <c:pt idx="743">
                  <c:v>78.570723999999998</c:v>
                </c:pt>
                <c:pt idx="744">
                  <c:v>78.570723999999998</c:v>
                </c:pt>
                <c:pt idx="745">
                  <c:v>78.570723999999998</c:v>
                </c:pt>
                <c:pt idx="746">
                  <c:v>78.570723999999998</c:v>
                </c:pt>
                <c:pt idx="747">
                  <c:v>78.570723999999998</c:v>
                </c:pt>
                <c:pt idx="748">
                  <c:v>78.570723999999998</c:v>
                </c:pt>
                <c:pt idx="749">
                  <c:v>78.570723999999998</c:v>
                </c:pt>
                <c:pt idx="750">
                  <c:v>78.570723999999998</c:v>
                </c:pt>
                <c:pt idx="751">
                  <c:v>78.570723999999998</c:v>
                </c:pt>
                <c:pt idx="752">
                  <c:v>78.570723999999998</c:v>
                </c:pt>
                <c:pt idx="753">
                  <c:v>78.570723999999998</c:v>
                </c:pt>
                <c:pt idx="754">
                  <c:v>78.570723999999998</c:v>
                </c:pt>
                <c:pt idx="755">
                  <c:v>78.570723999999998</c:v>
                </c:pt>
                <c:pt idx="756">
                  <c:v>78.570723999999998</c:v>
                </c:pt>
                <c:pt idx="757">
                  <c:v>78.570723999999998</c:v>
                </c:pt>
                <c:pt idx="758">
                  <c:v>78.570723999999998</c:v>
                </c:pt>
                <c:pt idx="759">
                  <c:v>78.570723999999998</c:v>
                </c:pt>
                <c:pt idx="760">
                  <c:v>78.710130000000007</c:v>
                </c:pt>
                <c:pt idx="761">
                  <c:v>78.710130000000007</c:v>
                </c:pt>
                <c:pt idx="762">
                  <c:v>78.570723999999998</c:v>
                </c:pt>
                <c:pt idx="763">
                  <c:v>78.570723999999998</c:v>
                </c:pt>
                <c:pt idx="764">
                  <c:v>78.570723999999998</c:v>
                </c:pt>
                <c:pt idx="765">
                  <c:v>78.570723999999998</c:v>
                </c:pt>
                <c:pt idx="766">
                  <c:v>78.570723999999998</c:v>
                </c:pt>
                <c:pt idx="767">
                  <c:v>78.570723999999998</c:v>
                </c:pt>
                <c:pt idx="768">
                  <c:v>78.570723999999998</c:v>
                </c:pt>
                <c:pt idx="769">
                  <c:v>78.570723999999998</c:v>
                </c:pt>
                <c:pt idx="770">
                  <c:v>78.710130000000007</c:v>
                </c:pt>
                <c:pt idx="771">
                  <c:v>78.710130000000007</c:v>
                </c:pt>
                <c:pt idx="772">
                  <c:v>78.570723999999998</c:v>
                </c:pt>
                <c:pt idx="773">
                  <c:v>78.570723999999998</c:v>
                </c:pt>
                <c:pt idx="774">
                  <c:v>78.570723999999998</c:v>
                </c:pt>
                <c:pt idx="775">
                  <c:v>78.710130000000007</c:v>
                </c:pt>
                <c:pt idx="776">
                  <c:v>78.710130000000007</c:v>
                </c:pt>
                <c:pt idx="777">
                  <c:v>78.710130000000007</c:v>
                </c:pt>
                <c:pt idx="778">
                  <c:v>78.710130000000007</c:v>
                </c:pt>
                <c:pt idx="779">
                  <c:v>78.710130000000007</c:v>
                </c:pt>
                <c:pt idx="780">
                  <c:v>78.710130000000007</c:v>
                </c:pt>
                <c:pt idx="781">
                  <c:v>78.710130000000007</c:v>
                </c:pt>
                <c:pt idx="782">
                  <c:v>78.570723999999998</c:v>
                </c:pt>
                <c:pt idx="783">
                  <c:v>78.570723999999998</c:v>
                </c:pt>
                <c:pt idx="784">
                  <c:v>78.570723999999998</c:v>
                </c:pt>
                <c:pt idx="785">
                  <c:v>78.710130000000007</c:v>
                </c:pt>
                <c:pt idx="786">
                  <c:v>78.710130000000007</c:v>
                </c:pt>
                <c:pt idx="787">
                  <c:v>78.710130000000007</c:v>
                </c:pt>
                <c:pt idx="788">
                  <c:v>78.710130000000007</c:v>
                </c:pt>
                <c:pt idx="789">
                  <c:v>78.710130000000007</c:v>
                </c:pt>
                <c:pt idx="790">
                  <c:v>78.710130000000007</c:v>
                </c:pt>
                <c:pt idx="791">
                  <c:v>78.710130000000007</c:v>
                </c:pt>
                <c:pt idx="792">
                  <c:v>78.710130000000007</c:v>
                </c:pt>
                <c:pt idx="793">
                  <c:v>78.710130000000007</c:v>
                </c:pt>
                <c:pt idx="794">
                  <c:v>78.710130000000007</c:v>
                </c:pt>
                <c:pt idx="795">
                  <c:v>78.710130000000007</c:v>
                </c:pt>
                <c:pt idx="796">
                  <c:v>78.710130000000007</c:v>
                </c:pt>
                <c:pt idx="797">
                  <c:v>78.710130000000007</c:v>
                </c:pt>
                <c:pt idx="798">
                  <c:v>78.710130000000007</c:v>
                </c:pt>
                <c:pt idx="799">
                  <c:v>78.710130000000007</c:v>
                </c:pt>
                <c:pt idx="800">
                  <c:v>78.710130000000007</c:v>
                </c:pt>
                <c:pt idx="801">
                  <c:v>78.710130000000007</c:v>
                </c:pt>
                <c:pt idx="802">
                  <c:v>78.710130000000007</c:v>
                </c:pt>
                <c:pt idx="803">
                  <c:v>78.710130000000007</c:v>
                </c:pt>
                <c:pt idx="804">
                  <c:v>78.710130000000007</c:v>
                </c:pt>
                <c:pt idx="805">
                  <c:v>78.710130000000007</c:v>
                </c:pt>
                <c:pt idx="806">
                  <c:v>78.710130000000007</c:v>
                </c:pt>
                <c:pt idx="807">
                  <c:v>78.710130000000007</c:v>
                </c:pt>
                <c:pt idx="808">
                  <c:v>78.710130000000007</c:v>
                </c:pt>
                <c:pt idx="809">
                  <c:v>78.710130000000007</c:v>
                </c:pt>
                <c:pt idx="810">
                  <c:v>78.710130000000007</c:v>
                </c:pt>
                <c:pt idx="811">
                  <c:v>78.710130000000007</c:v>
                </c:pt>
                <c:pt idx="812">
                  <c:v>78.710130000000007</c:v>
                </c:pt>
                <c:pt idx="813">
                  <c:v>78.710130000000007</c:v>
                </c:pt>
                <c:pt idx="814">
                  <c:v>78.710130000000007</c:v>
                </c:pt>
                <c:pt idx="815">
                  <c:v>78.710130000000007</c:v>
                </c:pt>
                <c:pt idx="816">
                  <c:v>78.710130000000007</c:v>
                </c:pt>
                <c:pt idx="817">
                  <c:v>78.710130000000007</c:v>
                </c:pt>
                <c:pt idx="818">
                  <c:v>78.710130000000007</c:v>
                </c:pt>
                <c:pt idx="819">
                  <c:v>78.710130000000007</c:v>
                </c:pt>
                <c:pt idx="820">
                  <c:v>78.710130000000007</c:v>
                </c:pt>
                <c:pt idx="821">
                  <c:v>78.710130000000007</c:v>
                </c:pt>
                <c:pt idx="822">
                  <c:v>78.563064999999995</c:v>
                </c:pt>
                <c:pt idx="823">
                  <c:v>78.563064999999995</c:v>
                </c:pt>
                <c:pt idx="824">
                  <c:v>78.563064999999995</c:v>
                </c:pt>
                <c:pt idx="825">
                  <c:v>78.710130000000007</c:v>
                </c:pt>
                <c:pt idx="826">
                  <c:v>78.710130000000007</c:v>
                </c:pt>
                <c:pt idx="827">
                  <c:v>78.570723999999998</c:v>
                </c:pt>
                <c:pt idx="828">
                  <c:v>78.570723999999998</c:v>
                </c:pt>
                <c:pt idx="829">
                  <c:v>78.570723999999998</c:v>
                </c:pt>
                <c:pt idx="830">
                  <c:v>78.710130000000007</c:v>
                </c:pt>
                <c:pt idx="831">
                  <c:v>78.710130000000007</c:v>
                </c:pt>
                <c:pt idx="832">
                  <c:v>78.710130000000007</c:v>
                </c:pt>
                <c:pt idx="833">
                  <c:v>78.710130000000007</c:v>
                </c:pt>
                <c:pt idx="834">
                  <c:v>78.710130000000007</c:v>
                </c:pt>
                <c:pt idx="835">
                  <c:v>78.710130000000007</c:v>
                </c:pt>
                <c:pt idx="836">
                  <c:v>78.710130000000007</c:v>
                </c:pt>
                <c:pt idx="837">
                  <c:v>78.710130000000007</c:v>
                </c:pt>
                <c:pt idx="838">
                  <c:v>78.710130000000007</c:v>
                </c:pt>
                <c:pt idx="839">
                  <c:v>78.710130000000007</c:v>
                </c:pt>
                <c:pt idx="840">
                  <c:v>78.710130000000007</c:v>
                </c:pt>
                <c:pt idx="841">
                  <c:v>78.710130000000007</c:v>
                </c:pt>
                <c:pt idx="842">
                  <c:v>78.710130000000007</c:v>
                </c:pt>
                <c:pt idx="843">
                  <c:v>78.710130000000007</c:v>
                </c:pt>
                <c:pt idx="844">
                  <c:v>78.710130000000007</c:v>
                </c:pt>
                <c:pt idx="845">
                  <c:v>78.710130000000007</c:v>
                </c:pt>
                <c:pt idx="846">
                  <c:v>78.710130000000007</c:v>
                </c:pt>
                <c:pt idx="847">
                  <c:v>78.710130000000007</c:v>
                </c:pt>
                <c:pt idx="848">
                  <c:v>78.710130000000007</c:v>
                </c:pt>
                <c:pt idx="849">
                  <c:v>78.710130000000007</c:v>
                </c:pt>
                <c:pt idx="850">
                  <c:v>78.710130000000007</c:v>
                </c:pt>
                <c:pt idx="851">
                  <c:v>78.710130000000007</c:v>
                </c:pt>
                <c:pt idx="852">
                  <c:v>78.710130000000007</c:v>
                </c:pt>
                <c:pt idx="853">
                  <c:v>78.710130000000007</c:v>
                </c:pt>
                <c:pt idx="854">
                  <c:v>78.710130000000007</c:v>
                </c:pt>
                <c:pt idx="855">
                  <c:v>78.570723999999998</c:v>
                </c:pt>
                <c:pt idx="856">
                  <c:v>78.570723999999998</c:v>
                </c:pt>
                <c:pt idx="857">
                  <c:v>78.710130000000007</c:v>
                </c:pt>
                <c:pt idx="858">
                  <c:v>78.710130000000007</c:v>
                </c:pt>
                <c:pt idx="859">
                  <c:v>78.710130000000007</c:v>
                </c:pt>
                <c:pt idx="860">
                  <c:v>78.710130000000007</c:v>
                </c:pt>
                <c:pt idx="861">
                  <c:v>78.710130000000007</c:v>
                </c:pt>
                <c:pt idx="862">
                  <c:v>78.710130000000007</c:v>
                </c:pt>
                <c:pt idx="863">
                  <c:v>78.710130000000007</c:v>
                </c:pt>
                <c:pt idx="864">
                  <c:v>78.710130000000007</c:v>
                </c:pt>
                <c:pt idx="865">
                  <c:v>78.710130000000007</c:v>
                </c:pt>
                <c:pt idx="866">
                  <c:v>78.710130000000007</c:v>
                </c:pt>
                <c:pt idx="867">
                  <c:v>78.710130000000007</c:v>
                </c:pt>
                <c:pt idx="868">
                  <c:v>78.710130000000007</c:v>
                </c:pt>
                <c:pt idx="869">
                  <c:v>78.710130000000007</c:v>
                </c:pt>
                <c:pt idx="870">
                  <c:v>78.710130000000007</c:v>
                </c:pt>
                <c:pt idx="871">
                  <c:v>78.710130000000007</c:v>
                </c:pt>
                <c:pt idx="872">
                  <c:v>78.710130000000007</c:v>
                </c:pt>
                <c:pt idx="873">
                  <c:v>78.710130000000007</c:v>
                </c:pt>
                <c:pt idx="874">
                  <c:v>78.710130000000007</c:v>
                </c:pt>
                <c:pt idx="875">
                  <c:v>78.710130000000007</c:v>
                </c:pt>
                <c:pt idx="876">
                  <c:v>78.710130000000007</c:v>
                </c:pt>
                <c:pt idx="877">
                  <c:v>78.710130000000007</c:v>
                </c:pt>
                <c:pt idx="878">
                  <c:v>78.710130000000007</c:v>
                </c:pt>
                <c:pt idx="879">
                  <c:v>78.710130000000007</c:v>
                </c:pt>
                <c:pt idx="880">
                  <c:v>78.710130000000007</c:v>
                </c:pt>
                <c:pt idx="881">
                  <c:v>78.710130000000007</c:v>
                </c:pt>
                <c:pt idx="882">
                  <c:v>78.710130000000007</c:v>
                </c:pt>
                <c:pt idx="883">
                  <c:v>78.710130000000007</c:v>
                </c:pt>
                <c:pt idx="884">
                  <c:v>78.710130000000007</c:v>
                </c:pt>
                <c:pt idx="885">
                  <c:v>78.710130000000007</c:v>
                </c:pt>
                <c:pt idx="886">
                  <c:v>78.710130000000007</c:v>
                </c:pt>
                <c:pt idx="887">
                  <c:v>78.710130000000007</c:v>
                </c:pt>
                <c:pt idx="888">
                  <c:v>78.710130000000007</c:v>
                </c:pt>
                <c:pt idx="889">
                  <c:v>78.710130000000007</c:v>
                </c:pt>
                <c:pt idx="890">
                  <c:v>78.710130000000007</c:v>
                </c:pt>
                <c:pt idx="891">
                  <c:v>78.710130000000007</c:v>
                </c:pt>
                <c:pt idx="892">
                  <c:v>78.710130000000007</c:v>
                </c:pt>
                <c:pt idx="893">
                  <c:v>78.710130000000007</c:v>
                </c:pt>
                <c:pt idx="894">
                  <c:v>78.710130000000007</c:v>
                </c:pt>
                <c:pt idx="895">
                  <c:v>78.710130000000007</c:v>
                </c:pt>
                <c:pt idx="896">
                  <c:v>78.710130000000007</c:v>
                </c:pt>
                <c:pt idx="897">
                  <c:v>78.710130000000007</c:v>
                </c:pt>
                <c:pt idx="898">
                  <c:v>78.710130000000007</c:v>
                </c:pt>
                <c:pt idx="899">
                  <c:v>78.710130000000007</c:v>
                </c:pt>
                <c:pt idx="900">
                  <c:v>78.710130000000007</c:v>
                </c:pt>
                <c:pt idx="901">
                  <c:v>78.710130000000007</c:v>
                </c:pt>
                <c:pt idx="902">
                  <c:v>78.710130000000007</c:v>
                </c:pt>
                <c:pt idx="903">
                  <c:v>78.710130000000007</c:v>
                </c:pt>
                <c:pt idx="904">
                  <c:v>78.710130000000007</c:v>
                </c:pt>
                <c:pt idx="905">
                  <c:v>78.710130000000007</c:v>
                </c:pt>
                <c:pt idx="906">
                  <c:v>78.710130000000007</c:v>
                </c:pt>
                <c:pt idx="907">
                  <c:v>78.710130000000007</c:v>
                </c:pt>
                <c:pt idx="908">
                  <c:v>78.710130000000007</c:v>
                </c:pt>
                <c:pt idx="909">
                  <c:v>78.710130000000007</c:v>
                </c:pt>
                <c:pt idx="910">
                  <c:v>78.710130000000007</c:v>
                </c:pt>
                <c:pt idx="911">
                  <c:v>78.710130000000007</c:v>
                </c:pt>
                <c:pt idx="912">
                  <c:v>78.710130000000007</c:v>
                </c:pt>
                <c:pt idx="913">
                  <c:v>78.710130000000007</c:v>
                </c:pt>
                <c:pt idx="914">
                  <c:v>78.710130000000007</c:v>
                </c:pt>
                <c:pt idx="915">
                  <c:v>78.710130000000007</c:v>
                </c:pt>
                <c:pt idx="916">
                  <c:v>78.710130000000007</c:v>
                </c:pt>
                <c:pt idx="917">
                  <c:v>78.710130000000007</c:v>
                </c:pt>
                <c:pt idx="918">
                  <c:v>78.710130000000007</c:v>
                </c:pt>
                <c:pt idx="919">
                  <c:v>78.710130000000007</c:v>
                </c:pt>
                <c:pt idx="920">
                  <c:v>78.710130000000007</c:v>
                </c:pt>
                <c:pt idx="921">
                  <c:v>78.710130000000007</c:v>
                </c:pt>
                <c:pt idx="922">
                  <c:v>78.710130000000007</c:v>
                </c:pt>
                <c:pt idx="923">
                  <c:v>78.710130000000007</c:v>
                </c:pt>
                <c:pt idx="924">
                  <c:v>78.710130000000007</c:v>
                </c:pt>
                <c:pt idx="925">
                  <c:v>78.710130000000007</c:v>
                </c:pt>
                <c:pt idx="926">
                  <c:v>78.710130000000007</c:v>
                </c:pt>
                <c:pt idx="927">
                  <c:v>78.710130000000007</c:v>
                </c:pt>
                <c:pt idx="928">
                  <c:v>78.710130000000007</c:v>
                </c:pt>
                <c:pt idx="929">
                  <c:v>78.710130000000007</c:v>
                </c:pt>
                <c:pt idx="930">
                  <c:v>78.710130000000007</c:v>
                </c:pt>
                <c:pt idx="931">
                  <c:v>78.710130000000007</c:v>
                </c:pt>
                <c:pt idx="932">
                  <c:v>78.710130000000007</c:v>
                </c:pt>
                <c:pt idx="933">
                  <c:v>78.710130000000007</c:v>
                </c:pt>
                <c:pt idx="934">
                  <c:v>78.710130000000007</c:v>
                </c:pt>
                <c:pt idx="935">
                  <c:v>78.710130000000007</c:v>
                </c:pt>
                <c:pt idx="936">
                  <c:v>78.710130000000007</c:v>
                </c:pt>
                <c:pt idx="937">
                  <c:v>78.710130000000007</c:v>
                </c:pt>
                <c:pt idx="938">
                  <c:v>78.710130000000007</c:v>
                </c:pt>
                <c:pt idx="939">
                  <c:v>78.710130000000007</c:v>
                </c:pt>
                <c:pt idx="940">
                  <c:v>78.710130000000007</c:v>
                </c:pt>
                <c:pt idx="941">
                  <c:v>78.710130000000007</c:v>
                </c:pt>
                <c:pt idx="942">
                  <c:v>78.710130000000007</c:v>
                </c:pt>
                <c:pt idx="943">
                  <c:v>78.710130000000007</c:v>
                </c:pt>
                <c:pt idx="944">
                  <c:v>78.710130000000007</c:v>
                </c:pt>
                <c:pt idx="945">
                  <c:v>78.710130000000007</c:v>
                </c:pt>
                <c:pt idx="946">
                  <c:v>78.710130000000007</c:v>
                </c:pt>
                <c:pt idx="947">
                  <c:v>78.710130000000007</c:v>
                </c:pt>
                <c:pt idx="948">
                  <c:v>78.710130000000007</c:v>
                </c:pt>
                <c:pt idx="949">
                  <c:v>78.710130000000007</c:v>
                </c:pt>
                <c:pt idx="950">
                  <c:v>78.710130000000007</c:v>
                </c:pt>
                <c:pt idx="951">
                  <c:v>78.710130000000007</c:v>
                </c:pt>
                <c:pt idx="952">
                  <c:v>78.710130000000007</c:v>
                </c:pt>
                <c:pt idx="953">
                  <c:v>78.710130000000007</c:v>
                </c:pt>
                <c:pt idx="954">
                  <c:v>78.710130000000007</c:v>
                </c:pt>
                <c:pt idx="955">
                  <c:v>78.710130000000007</c:v>
                </c:pt>
                <c:pt idx="956">
                  <c:v>78.710130000000007</c:v>
                </c:pt>
                <c:pt idx="957">
                  <c:v>78.710130000000007</c:v>
                </c:pt>
                <c:pt idx="958">
                  <c:v>78.710130000000007</c:v>
                </c:pt>
                <c:pt idx="959">
                  <c:v>78.710130000000007</c:v>
                </c:pt>
                <c:pt idx="960">
                  <c:v>78.857190000000003</c:v>
                </c:pt>
                <c:pt idx="961">
                  <c:v>78.857190000000003</c:v>
                </c:pt>
                <c:pt idx="962">
                  <c:v>78.710130000000007</c:v>
                </c:pt>
                <c:pt idx="963">
                  <c:v>78.710130000000007</c:v>
                </c:pt>
                <c:pt idx="964">
                  <c:v>78.710130000000007</c:v>
                </c:pt>
                <c:pt idx="965">
                  <c:v>78.857190000000003</c:v>
                </c:pt>
                <c:pt idx="966">
                  <c:v>78.857190000000003</c:v>
                </c:pt>
                <c:pt idx="967">
                  <c:v>78.710130000000007</c:v>
                </c:pt>
                <c:pt idx="968">
                  <c:v>78.710130000000007</c:v>
                </c:pt>
                <c:pt idx="969">
                  <c:v>78.710130000000007</c:v>
                </c:pt>
                <c:pt idx="970">
                  <c:v>78.857190000000003</c:v>
                </c:pt>
                <c:pt idx="971">
                  <c:v>78.857190000000003</c:v>
                </c:pt>
                <c:pt idx="972">
                  <c:v>78.710130000000007</c:v>
                </c:pt>
                <c:pt idx="973">
                  <c:v>78.710130000000007</c:v>
                </c:pt>
                <c:pt idx="974">
                  <c:v>78.710130000000007</c:v>
                </c:pt>
                <c:pt idx="975">
                  <c:v>78.857190000000003</c:v>
                </c:pt>
                <c:pt idx="976">
                  <c:v>78.857190000000003</c:v>
                </c:pt>
                <c:pt idx="977">
                  <c:v>78.710130000000007</c:v>
                </c:pt>
                <c:pt idx="978">
                  <c:v>78.710130000000007</c:v>
                </c:pt>
                <c:pt idx="979">
                  <c:v>78.710130000000007</c:v>
                </c:pt>
                <c:pt idx="980">
                  <c:v>78.857190000000003</c:v>
                </c:pt>
                <c:pt idx="981">
                  <c:v>78.857190000000003</c:v>
                </c:pt>
                <c:pt idx="982">
                  <c:v>78.710130000000007</c:v>
                </c:pt>
                <c:pt idx="983">
                  <c:v>78.710130000000007</c:v>
                </c:pt>
                <c:pt idx="984">
                  <c:v>78.710130000000007</c:v>
                </c:pt>
                <c:pt idx="985">
                  <c:v>78.857190000000003</c:v>
                </c:pt>
                <c:pt idx="986">
                  <c:v>78.857190000000003</c:v>
                </c:pt>
                <c:pt idx="987">
                  <c:v>78.710130000000007</c:v>
                </c:pt>
                <c:pt idx="988">
                  <c:v>78.710130000000007</c:v>
                </c:pt>
                <c:pt idx="989">
                  <c:v>78.710130000000007</c:v>
                </c:pt>
                <c:pt idx="990">
                  <c:v>78.997600000000006</c:v>
                </c:pt>
                <c:pt idx="991">
                  <c:v>78.997600000000006</c:v>
                </c:pt>
                <c:pt idx="992">
                  <c:v>78.710130000000007</c:v>
                </c:pt>
                <c:pt idx="993">
                  <c:v>78.710130000000007</c:v>
                </c:pt>
                <c:pt idx="994">
                  <c:v>78.710130000000007</c:v>
                </c:pt>
                <c:pt idx="995">
                  <c:v>78.710130000000007</c:v>
                </c:pt>
                <c:pt idx="996">
                  <c:v>78.710130000000007</c:v>
                </c:pt>
                <c:pt idx="997">
                  <c:v>78.710130000000007</c:v>
                </c:pt>
                <c:pt idx="998">
                  <c:v>78.710130000000007</c:v>
                </c:pt>
                <c:pt idx="999">
                  <c:v>78.710130000000007</c:v>
                </c:pt>
                <c:pt idx="1000">
                  <c:v>78.710130000000007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8C-4145-B131-92380F3611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3242399"/>
        <c:axId val="1593244895"/>
      </c:lineChart>
      <c:catAx>
        <c:axId val="1593242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3244895"/>
        <c:crosses val="autoZero"/>
        <c:auto val="1"/>
        <c:lblAlgn val="ctr"/>
        <c:lblOffset val="100"/>
        <c:noMultiLvlLbl val="0"/>
      </c:catAx>
      <c:valAx>
        <c:axId val="1593244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593242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E90831-8416-A070-A662-698168FFA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97A586-65CB-9DE7-1676-AC619011E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F96EE4-09B5-F4C4-5FF7-72127021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C294-4805-4BC3-ACD7-9B3100359683}" type="datetimeFigureOut">
              <a:rPr kumimoji="1" lang="ja-JP" altLang="en-US" smtClean="0"/>
              <a:t>2022/7/20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E1D6D3-98B6-910F-DF8B-4960B352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E59CEA-27DE-3D02-5EF7-1AA192F2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6ED7-CE55-4EEF-8841-5469A5C841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68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EBBE5E-D9C3-3712-5EA0-65300C10F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E75E2D0-5674-187A-1049-486276745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B73FFE-FF4B-F3C9-E027-8881C0FC6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C294-4805-4BC3-ACD7-9B3100359683}" type="datetimeFigureOut">
              <a:rPr kumimoji="1" lang="ja-JP" altLang="en-US" smtClean="0"/>
              <a:t>2022/7/20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050F4A-A68D-54CE-2D12-5A51F530E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B2E53C-45EE-F29B-C0D0-56B02E46E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6ED7-CE55-4EEF-8841-5469A5C841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46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E3CC4F0-1B5B-826D-E974-EEDB17A13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8274C8-95CC-4BA4-4ECD-F6ED0111A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00A87C-F957-FF43-B976-A7C46DEA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C294-4805-4BC3-ACD7-9B3100359683}" type="datetimeFigureOut">
              <a:rPr kumimoji="1" lang="ja-JP" altLang="en-US" smtClean="0"/>
              <a:t>2022/7/20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50870F-DEE7-BD95-29B4-5F7D19343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8A55F8-4668-BF86-4401-8B88EE0A6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6ED7-CE55-4EEF-8841-5469A5C841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28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023C53-A898-D579-CEC0-E39F18818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54C004-77DF-E0B4-406B-FB68365DF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C6FB4B-0BD5-CBE5-685A-EC788C958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C294-4805-4BC3-ACD7-9B3100359683}" type="datetimeFigureOut">
              <a:rPr kumimoji="1" lang="ja-JP" altLang="en-US" smtClean="0"/>
              <a:t>2022/7/20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AB95E4-72DF-32CC-137F-9FA24D03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9CEC09-A583-05D1-BE37-50F58333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6ED7-CE55-4EEF-8841-5469A5C841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37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DD8B3A-B278-B3F5-3DC6-4986502BD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2BD918-3965-B6E3-8537-CEB83DF6E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0F99CA-BDDA-986F-036E-7636AA24C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C294-4805-4BC3-ACD7-9B3100359683}" type="datetimeFigureOut">
              <a:rPr kumimoji="1" lang="ja-JP" altLang="en-US" smtClean="0"/>
              <a:t>2022/7/20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55F3D0-6CD2-C506-0BAB-95023E5B2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D2CE55-151A-1600-288C-B1F2E715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6ED7-CE55-4EEF-8841-5469A5C841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50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8899A8-F6BE-9472-2B86-605C48111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399F5B-562B-73EF-B7CB-9DD24AC30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9B87441-768C-26F8-63B7-B1C4BFD33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E3FC56-2344-4134-F26D-2D9DE96F2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C294-4805-4BC3-ACD7-9B3100359683}" type="datetimeFigureOut">
              <a:rPr kumimoji="1" lang="ja-JP" altLang="en-US" smtClean="0"/>
              <a:t>2022/7/20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AF1C5B-A017-16B4-2C9F-C6CC15703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DFED7A-5B27-5B75-2EF6-9CE18C92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6ED7-CE55-4EEF-8841-5469A5C841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34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58A41F-FECB-E309-1076-A19A7E817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71C8D3-C5B7-8512-9EEB-EDF31BB12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1E1712-54D3-CFF9-A31A-E12155CAA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50ACB61-D00A-4E2A-9ED1-7806DA0E4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C44354F-780B-69F5-9A29-321E7654F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8766F73-2877-4022-82E6-25CD9217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C294-4805-4BC3-ACD7-9B3100359683}" type="datetimeFigureOut">
              <a:rPr kumimoji="1" lang="ja-JP" altLang="en-US" smtClean="0"/>
              <a:t>2022/7/20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0603AF4-1B36-2995-692E-E1D867A1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8568610-C4EE-B3F2-CE67-431950A6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6ED7-CE55-4EEF-8841-5469A5C841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0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5CBA52-CEEE-22FB-CF4A-8163FAA5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FE84895-138A-56DC-AD44-BDA105647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C294-4805-4BC3-ACD7-9B3100359683}" type="datetimeFigureOut">
              <a:rPr kumimoji="1" lang="ja-JP" altLang="en-US" smtClean="0"/>
              <a:t>2022/7/20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2707565-C5C2-2FAC-DBF0-70C60648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BB9FB9-97D5-08C2-F6FA-5CF669A54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6ED7-CE55-4EEF-8841-5469A5C841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867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0EC8733-9B8C-3DC0-00F7-D2684C6C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C294-4805-4BC3-ACD7-9B3100359683}" type="datetimeFigureOut">
              <a:rPr kumimoji="1" lang="ja-JP" altLang="en-US" smtClean="0"/>
              <a:t>2022/7/20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C4BD250-FEBB-F8C3-9F59-B087697D4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7C3F5C-FDFA-364A-4748-1218004D7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6ED7-CE55-4EEF-8841-5469A5C841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79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634ED8-5852-657B-12C8-5CB30AB0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252953-379A-B914-21A5-BA0768019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7B87BEE-2EA6-D5F1-64AB-F8B17F764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DB26D0-8BE0-0E39-8B5A-30CB4DB1E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C294-4805-4BC3-ACD7-9B3100359683}" type="datetimeFigureOut">
              <a:rPr kumimoji="1" lang="ja-JP" altLang="en-US" smtClean="0"/>
              <a:t>2022/7/20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F1536E-E375-166E-C8C2-EEA018CE3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4DAF68-8E7F-2F28-2791-9A3268DF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6ED7-CE55-4EEF-8841-5469A5C841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5F00F1-E6B2-1278-C175-4C361924A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B5F8E43-F901-B3AA-F639-4F68607D0A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FA9B236-54A4-A29D-A12D-6F9D5EFDA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345F41-9DB8-F884-6E60-0DBA391F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C294-4805-4BC3-ACD7-9B3100359683}" type="datetimeFigureOut">
              <a:rPr kumimoji="1" lang="ja-JP" altLang="en-US" smtClean="0"/>
              <a:t>2022/7/20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CFA7A8-20E3-2D51-A600-6E61DD64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CD0F0F-6597-E599-83E9-D2AA1990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26ED7-CE55-4EEF-8841-5469A5C841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6814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FCF165D-33A1-79A7-DB79-CCF56EF2F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FABC6E-1CCB-5365-2DF4-5D41076AD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7EA189-4BFC-5E57-EDE6-C4C2E4F57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3C294-4805-4BC3-ACD7-9B3100359683}" type="datetimeFigureOut">
              <a:rPr kumimoji="1" lang="ja-JP" altLang="en-US" smtClean="0"/>
              <a:t>2022/7/20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A91688-F1BB-8201-1A1D-651DF44BE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4A5381-E4F8-7965-9DA9-929332FEB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26ED7-CE55-4EEF-8841-5469A5C841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052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AA6DB9FC-6E7B-BBFA-F8CB-295F027200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145539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05469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AA6DB9FC-6E7B-BBFA-F8CB-295F027200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552742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6691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AA6DB9FC-6E7B-BBFA-F8CB-295F027200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31328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824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AA6DB9FC-6E7B-BBFA-F8CB-295F027200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861399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913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AA6DB9FC-6E7B-BBFA-F8CB-295F027200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569981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1191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AA6DB9FC-6E7B-BBFA-F8CB-295F027200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36568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292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AA6DB9FC-6E7B-BBFA-F8CB-295F027200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531167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014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AA6DB9FC-6E7B-BBFA-F8CB-295F027200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096929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8798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AA6DB9FC-6E7B-BBFA-F8CB-295F027200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074243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14817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AA6DB9FC-6E7B-BBFA-F8CB-295F027200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434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12593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AA6DB9FC-6E7B-BBFA-F8CB-295F027200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545190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2116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22</Words>
  <Application>Microsoft Office PowerPoint</Application>
  <PresentationFormat>ワイド画面</PresentationFormat>
  <Paragraphs>11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蓮原 裕太</dc:creator>
  <cp:lastModifiedBy>蓮原 裕太</cp:lastModifiedBy>
  <cp:revision>1</cp:revision>
  <dcterms:created xsi:type="dcterms:W3CDTF">2022-07-20T01:29:19Z</dcterms:created>
  <dcterms:modified xsi:type="dcterms:W3CDTF">2022-07-20T05:35:55Z</dcterms:modified>
</cp:coreProperties>
</file>