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0"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9A064-ECFA-404A-841C-5663CD4199B9}" v="50" dt="2022-12-24T16:35:47.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p:scale>
          <a:sx n="100" d="100"/>
          <a:sy n="100" d="100"/>
        </p:scale>
        <p:origin x="155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lina Rajakaruna" userId="08a075be8d3c7003" providerId="LiveId" clId="{5819A064-ECFA-404A-841C-5663CD4199B9}"/>
    <pc:docChg chg="undo custSel addSld modSld sldOrd">
      <pc:chgData name="Thilina Rajakaruna" userId="08a075be8d3c7003" providerId="LiveId" clId="{5819A064-ECFA-404A-841C-5663CD4199B9}" dt="2022-12-24T17:11:37.237" v="617" actId="1076"/>
      <pc:docMkLst>
        <pc:docMk/>
      </pc:docMkLst>
      <pc:sldChg chg="addSp delSp modSp add mod ord">
        <pc:chgData name="Thilina Rajakaruna" userId="08a075be8d3c7003" providerId="LiveId" clId="{5819A064-ECFA-404A-841C-5663CD4199B9}" dt="2022-12-24T11:50:30.951" v="42"/>
        <pc:sldMkLst>
          <pc:docMk/>
          <pc:sldMk cId="1206179462" sldId="261"/>
        </pc:sldMkLst>
        <pc:spChg chg="mod">
          <ac:chgData name="Thilina Rajakaruna" userId="08a075be8d3c7003" providerId="LiveId" clId="{5819A064-ECFA-404A-841C-5663CD4199B9}" dt="2022-12-24T11:45:43.458" v="5" actId="20577"/>
          <ac:spMkLst>
            <pc:docMk/>
            <pc:sldMk cId="1206179462" sldId="261"/>
            <ac:spMk id="3" creationId="{32597987-D10F-3CE7-6C93-6B48A66C9058}"/>
          </ac:spMkLst>
        </pc:spChg>
        <pc:graphicFrameChg chg="del">
          <ac:chgData name="Thilina Rajakaruna" userId="08a075be8d3c7003" providerId="LiveId" clId="{5819A064-ECFA-404A-841C-5663CD4199B9}" dt="2022-12-24T11:45:49.316" v="6" actId="478"/>
          <ac:graphicFrameMkLst>
            <pc:docMk/>
            <pc:sldMk cId="1206179462" sldId="261"/>
            <ac:graphicFrameMk id="2" creationId="{1CE69F90-DB7F-CCBC-A49C-738C8883CD2E}"/>
          </ac:graphicFrameMkLst>
        </pc:graphicFrameChg>
        <pc:graphicFrameChg chg="add del mod modGraphic">
          <ac:chgData name="Thilina Rajakaruna" userId="08a075be8d3c7003" providerId="LiveId" clId="{5819A064-ECFA-404A-841C-5663CD4199B9}" dt="2022-12-24T11:47:52.262" v="25" actId="478"/>
          <ac:graphicFrameMkLst>
            <pc:docMk/>
            <pc:sldMk cId="1206179462" sldId="261"/>
            <ac:graphicFrameMk id="4" creationId="{FB6B9710-91A3-E7F2-6079-78E6398ECE1A}"/>
          </ac:graphicFrameMkLst>
        </pc:graphicFrameChg>
        <pc:graphicFrameChg chg="add mod">
          <ac:chgData name="Thilina Rajakaruna" userId="08a075be8d3c7003" providerId="LiveId" clId="{5819A064-ECFA-404A-841C-5663CD4199B9}" dt="2022-12-24T11:50:30.951" v="42"/>
          <ac:graphicFrameMkLst>
            <pc:docMk/>
            <pc:sldMk cId="1206179462" sldId="261"/>
            <ac:graphicFrameMk id="5" creationId="{CEC960EC-36A1-0A77-6C7D-E11EEDBED1FD}"/>
          </ac:graphicFrameMkLst>
        </pc:graphicFrameChg>
      </pc:sldChg>
      <pc:sldChg chg="addSp modSp new mod">
        <pc:chgData name="Thilina Rajakaruna" userId="08a075be8d3c7003" providerId="LiveId" clId="{5819A064-ECFA-404A-841C-5663CD4199B9}" dt="2022-12-24T16:09:46.396" v="509" actId="6549"/>
        <pc:sldMkLst>
          <pc:docMk/>
          <pc:sldMk cId="1265358286" sldId="262"/>
        </pc:sldMkLst>
        <pc:spChg chg="add mod">
          <ac:chgData name="Thilina Rajakaruna" userId="08a075be8d3c7003" providerId="LiveId" clId="{5819A064-ECFA-404A-841C-5663CD4199B9}" dt="2022-12-24T16:09:46.396" v="509" actId="6549"/>
          <ac:spMkLst>
            <pc:docMk/>
            <pc:sldMk cId="1265358286" sldId="262"/>
            <ac:spMk id="2" creationId="{9380E5D8-FFFF-B098-8E08-135FD3FF08D3}"/>
          </ac:spMkLst>
        </pc:spChg>
        <pc:spChg chg="add mod">
          <ac:chgData name="Thilina Rajakaruna" userId="08a075be8d3c7003" providerId="LiveId" clId="{5819A064-ECFA-404A-841C-5663CD4199B9}" dt="2022-12-24T11:49:37.124" v="33"/>
          <ac:spMkLst>
            <pc:docMk/>
            <pc:sldMk cId="1265358286" sldId="262"/>
            <ac:spMk id="3" creationId="{17CC6029-F77F-9048-3A25-B70DF3F4148A}"/>
          </ac:spMkLst>
        </pc:spChg>
      </pc:sldChg>
      <pc:sldChg chg="modSp add mod">
        <pc:chgData name="Thilina Rajakaruna" userId="08a075be8d3c7003" providerId="LiveId" clId="{5819A064-ECFA-404A-841C-5663CD4199B9}" dt="2022-12-24T11:54:55.942" v="55" actId="2165"/>
        <pc:sldMkLst>
          <pc:docMk/>
          <pc:sldMk cId="1890724350" sldId="263"/>
        </pc:sldMkLst>
        <pc:spChg chg="mod">
          <ac:chgData name="Thilina Rajakaruna" userId="08a075be8d3c7003" providerId="LiveId" clId="{5819A064-ECFA-404A-841C-5663CD4199B9}" dt="2022-12-24T11:53:45.014" v="49" actId="6549"/>
          <ac:spMkLst>
            <pc:docMk/>
            <pc:sldMk cId="1890724350" sldId="263"/>
            <ac:spMk id="3" creationId="{32597987-D10F-3CE7-6C93-6B48A66C9058}"/>
          </ac:spMkLst>
        </pc:spChg>
        <pc:graphicFrameChg chg="mod modGraphic">
          <ac:chgData name="Thilina Rajakaruna" userId="08a075be8d3c7003" providerId="LiveId" clId="{5819A064-ECFA-404A-841C-5663CD4199B9}" dt="2022-12-24T11:54:55.942" v="55" actId="2165"/>
          <ac:graphicFrameMkLst>
            <pc:docMk/>
            <pc:sldMk cId="1890724350" sldId="263"/>
            <ac:graphicFrameMk id="5" creationId="{CEC960EC-36A1-0A77-6C7D-E11EEDBED1FD}"/>
          </ac:graphicFrameMkLst>
        </pc:graphicFrameChg>
      </pc:sldChg>
      <pc:sldChg chg="addSp delSp modSp add mod replId">
        <pc:chgData name="Thilina Rajakaruna" userId="08a075be8d3c7003" providerId="LiveId" clId="{5819A064-ECFA-404A-841C-5663CD4199B9}" dt="2022-12-24T16:13:53.858" v="514" actId="20577"/>
        <pc:sldMkLst>
          <pc:docMk/>
          <pc:sldMk cId="32860179" sldId="264"/>
        </pc:sldMkLst>
        <pc:spChg chg="del">
          <ac:chgData name="Thilina Rajakaruna" userId="08a075be8d3c7003" providerId="LiveId" clId="{5819A064-ECFA-404A-841C-5663CD4199B9}" dt="2022-12-24T12:02:36.047" v="56" actId="478"/>
          <ac:spMkLst>
            <pc:docMk/>
            <pc:sldMk cId="32860179" sldId="264"/>
            <ac:spMk id="2" creationId="{9380E5D8-FFFF-B098-8E08-135FD3FF08D3}"/>
          </ac:spMkLst>
        </pc:spChg>
        <pc:spChg chg="add mod">
          <ac:chgData name="Thilina Rajakaruna" userId="08a075be8d3c7003" providerId="LiveId" clId="{5819A064-ECFA-404A-841C-5663CD4199B9}" dt="2022-12-24T16:13:53.858" v="514" actId="20577"/>
          <ac:spMkLst>
            <pc:docMk/>
            <pc:sldMk cId="32860179" sldId="264"/>
            <ac:spMk id="4" creationId="{0B98B0A9-3A7D-2E8B-C3F6-DA4B77D5CB21}"/>
          </ac:spMkLst>
        </pc:spChg>
      </pc:sldChg>
      <pc:sldChg chg="modSp add mod ord">
        <pc:chgData name="Thilina Rajakaruna" userId="08a075be8d3c7003" providerId="LiveId" clId="{5819A064-ECFA-404A-841C-5663CD4199B9}" dt="2022-12-24T12:04:29.557" v="74" actId="20577"/>
        <pc:sldMkLst>
          <pc:docMk/>
          <pc:sldMk cId="2848447404" sldId="265"/>
        </pc:sldMkLst>
        <pc:spChg chg="mod">
          <ac:chgData name="Thilina Rajakaruna" userId="08a075be8d3c7003" providerId="LiveId" clId="{5819A064-ECFA-404A-841C-5663CD4199B9}" dt="2022-12-24T12:04:29.557" v="74" actId="20577"/>
          <ac:spMkLst>
            <pc:docMk/>
            <pc:sldMk cId="2848447404" sldId="265"/>
            <ac:spMk id="8" creationId="{4682975C-478B-2C89-A072-BD0A6AB42028}"/>
          </ac:spMkLst>
        </pc:spChg>
      </pc:sldChg>
      <pc:sldChg chg="add ord">
        <pc:chgData name="Thilina Rajakaruna" userId="08a075be8d3c7003" providerId="LiveId" clId="{5819A064-ECFA-404A-841C-5663CD4199B9}" dt="2022-12-24T13:06:17.166" v="77"/>
        <pc:sldMkLst>
          <pc:docMk/>
          <pc:sldMk cId="2503449643" sldId="266"/>
        </pc:sldMkLst>
      </pc:sldChg>
      <pc:sldChg chg="delSp modSp add mod ord">
        <pc:chgData name="Thilina Rajakaruna" userId="08a075be8d3c7003" providerId="LiveId" clId="{5819A064-ECFA-404A-841C-5663CD4199B9}" dt="2022-12-24T13:07:04.343" v="91" actId="478"/>
        <pc:sldMkLst>
          <pc:docMk/>
          <pc:sldMk cId="3522680112" sldId="267"/>
        </pc:sldMkLst>
        <pc:spChg chg="mod">
          <ac:chgData name="Thilina Rajakaruna" userId="08a075be8d3c7003" providerId="LiveId" clId="{5819A064-ECFA-404A-841C-5663CD4199B9}" dt="2022-12-24T13:06:56.853" v="89" actId="6549"/>
          <ac:spMkLst>
            <pc:docMk/>
            <pc:sldMk cId="3522680112" sldId="267"/>
            <ac:spMk id="3" creationId="{32597987-D10F-3CE7-6C93-6B48A66C9058}"/>
          </ac:spMkLst>
        </pc:spChg>
        <pc:spChg chg="del mod">
          <ac:chgData name="Thilina Rajakaruna" userId="08a075be8d3c7003" providerId="LiveId" clId="{5819A064-ECFA-404A-841C-5663CD4199B9}" dt="2022-12-24T13:07:04.343" v="91" actId="478"/>
          <ac:spMkLst>
            <pc:docMk/>
            <pc:sldMk cId="3522680112" sldId="267"/>
            <ac:spMk id="5" creationId="{E5956463-9EFE-9F8A-B8FD-FD0B768B5B6F}"/>
          </ac:spMkLst>
        </pc:spChg>
      </pc:sldChg>
      <pc:sldChg chg="addSp modSp new mod">
        <pc:chgData name="Thilina Rajakaruna" userId="08a075be8d3c7003" providerId="LiveId" clId="{5819A064-ECFA-404A-841C-5663CD4199B9}" dt="2022-12-24T16:20:39.825" v="516" actId="20577"/>
        <pc:sldMkLst>
          <pc:docMk/>
          <pc:sldMk cId="4031153728" sldId="268"/>
        </pc:sldMkLst>
        <pc:spChg chg="add mod">
          <ac:chgData name="Thilina Rajakaruna" userId="08a075be8d3c7003" providerId="LiveId" clId="{5819A064-ECFA-404A-841C-5663CD4199B9}" dt="2022-12-24T16:20:39.825" v="516" actId="20577"/>
          <ac:spMkLst>
            <pc:docMk/>
            <pc:sldMk cId="4031153728" sldId="268"/>
            <ac:spMk id="4" creationId="{ECD7DED7-AA70-4D88-E948-2776E36537EA}"/>
          </ac:spMkLst>
        </pc:spChg>
        <pc:graphicFrameChg chg="add mod modGraphic">
          <ac:chgData name="Thilina Rajakaruna" userId="08a075be8d3c7003" providerId="LiveId" clId="{5819A064-ECFA-404A-841C-5663CD4199B9}" dt="2022-12-24T13:19:49.961" v="230" actId="2165"/>
          <ac:graphicFrameMkLst>
            <pc:docMk/>
            <pc:sldMk cId="4031153728" sldId="268"/>
            <ac:graphicFrameMk id="2" creationId="{D3EC91C0-B783-6E44-266E-5344FB8DF23E}"/>
          </ac:graphicFrameMkLst>
        </pc:graphicFrameChg>
      </pc:sldChg>
      <pc:sldChg chg="addSp modSp new mod">
        <pc:chgData name="Thilina Rajakaruna" userId="08a075be8d3c7003" providerId="LiveId" clId="{5819A064-ECFA-404A-841C-5663CD4199B9}" dt="2022-12-24T15:27:11.227" v="294" actId="207"/>
        <pc:sldMkLst>
          <pc:docMk/>
          <pc:sldMk cId="2639366125" sldId="269"/>
        </pc:sldMkLst>
        <pc:spChg chg="add mod">
          <ac:chgData name="Thilina Rajakaruna" userId="08a075be8d3c7003" providerId="LiveId" clId="{5819A064-ECFA-404A-841C-5663CD4199B9}" dt="2022-12-24T15:12:56.279" v="269" actId="403"/>
          <ac:spMkLst>
            <pc:docMk/>
            <pc:sldMk cId="2639366125" sldId="269"/>
            <ac:spMk id="3" creationId="{BC4ECCD3-E13F-2F98-9E40-050CA34F88E8}"/>
          </ac:spMkLst>
        </pc:spChg>
        <pc:spChg chg="add mod">
          <ac:chgData name="Thilina Rajakaruna" userId="08a075be8d3c7003" providerId="LiveId" clId="{5819A064-ECFA-404A-841C-5663CD4199B9}" dt="2022-12-24T15:27:11.227" v="294" actId="207"/>
          <ac:spMkLst>
            <pc:docMk/>
            <pc:sldMk cId="2639366125" sldId="269"/>
            <ac:spMk id="5" creationId="{3A1D1637-3ED0-4F89-150D-2068CA3F522A}"/>
          </ac:spMkLst>
        </pc:spChg>
      </pc:sldChg>
      <pc:sldChg chg="addSp modSp new mod">
        <pc:chgData name="Thilina Rajakaruna" userId="08a075be8d3c7003" providerId="LiveId" clId="{5819A064-ECFA-404A-841C-5663CD4199B9}" dt="2022-12-24T15:36:38.512" v="313"/>
        <pc:sldMkLst>
          <pc:docMk/>
          <pc:sldMk cId="23514770" sldId="270"/>
        </pc:sldMkLst>
        <pc:spChg chg="add mod">
          <ac:chgData name="Thilina Rajakaruna" userId="08a075be8d3c7003" providerId="LiveId" clId="{5819A064-ECFA-404A-841C-5663CD4199B9}" dt="2022-12-24T15:27:59.050" v="305" actId="1076"/>
          <ac:spMkLst>
            <pc:docMk/>
            <pc:sldMk cId="23514770" sldId="270"/>
            <ac:spMk id="3" creationId="{2B7BC2B8-11B3-3C66-7162-3C4A9215C314}"/>
          </ac:spMkLst>
        </pc:spChg>
        <pc:graphicFrameChg chg="add mod">
          <ac:chgData name="Thilina Rajakaruna" userId="08a075be8d3c7003" providerId="LiveId" clId="{5819A064-ECFA-404A-841C-5663CD4199B9}" dt="2022-12-24T15:36:38.512" v="313"/>
          <ac:graphicFrameMkLst>
            <pc:docMk/>
            <pc:sldMk cId="23514770" sldId="270"/>
            <ac:graphicFrameMk id="4" creationId="{AAE022DA-CF62-5A70-E50C-C9B505ACA6CA}"/>
          </ac:graphicFrameMkLst>
        </pc:graphicFrameChg>
      </pc:sldChg>
      <pc:sldChg chg="addSp modSp new mod">
        <pc:chgData name="Thilina Rajakaruna" userId="08a075be8d3c7003" providerId="LiveId" clId="{5819A064-ECFA-404A-841C-5663CD4199B9}" dt="2022-12-24T15:38:53.572" v="325" actId="14100"/>
        <pc:sldMkLst>
          <pc:docMk/>
          <pc:sldMk cId="3278166178" sldId="271"/>
        </pc:sldMkLst>
        <pc:spChg chg="add mod">
          <ac:chgData name="Thilina Rajakaruna" userId="08a075be8d3c7003" providerId="LiveId" clId="{5819A064-ECFA-404A-841C-5663CD4199B9}" dt="2022-12-24T15:38:53.572" v="325" actId="14100"/>
          <ac:spMkLst>
            <pc:docMk/>
            <pc:sldMk cId="3278166178" sldId="271"/>
            <ac:spMk id="2" creationId="{ABC32D7E-35BB-9BA4-3862-8410C467DA1B}"/>
          </ac:spMkLst>
        </pc:spChg>
      </pc:sldChg>
      <pc:sldChg chg="modSp add mod ord">
        <pc:chgData name="Thilina Rajakaruna" userId="08a075be8d3c7003" providerId="LiveId" clId="{5819A064-ECFA-404A-841C-5663CD4199B9}" dt="2022-12-24T15:40:41.950" v="336"/>
        <pc:sldMkLst>
          <pc:docMk/>
          <pc:sldMk cId="33535684" sldId="272"/>
        </pc:sldMkLst>
        <pc:spChg chg="mod">
          <ac:chgData name="Thilina Rajakaruna" userId="08a075be8d3c7003" providerId="LiveId" clId="{5819A064-ECFA-404A-841C-5663CD4199B9}" dt="2022-12-24T15:40:31.550" v="335" actId="6549"/>
          <ac:spMkLst>
            <pc:docMk/>
            <pc:sldMk cId="33535684" sldId="272"/>
            <ac:spMk id="3" creationId="{BC4ECCD3-E13F-2F98-9E40-050CA34F88E8}"/>
          </ac:spMkLst>
        </pc:spChg>
        <pc:spChg chg="mod">
          <ac:chgData name="Thilina Rajakaruna" userId="08a075be8d3c7003" providerId="LiveId" clId="{5819A064-ECFA-404A-841C-5663CD4199B9}" dt="2022-12-24T15:40:41.950" v="336"/>
          <ac:spMkLst>
            <pc:docMk/>
            <pc:sldMk cId="33535684" sldId="272"/>
            <ac:spMk id="5" creationId="{3A1D1637-3ED0-4F89-150D-2068CA3F522A}"/>
          </ac:spMkLst>
        </pc:spChg>
      </pc:sldChg>
      <pc:sldChg chg="modSp add mod ord">
        <pc:chgData name="Thilina Rajakaruna" userId="08a075be8d3c7003" providerId="LiveId" clId="{5819A064-ECFA-404A-841C-5663CD4199B9}" dt="2022-12-24T15:43:55.260" v="340" actId="20577"/>
        <pc:sldMkLst>
          <pc:docMk/>
          <pc:sldMk cId="109763707" sldId="273"/>
        </pc:sldMkLst>
        <pc:spChg chg="mod">
          <ac:chgData name="Thilina Rajakaruna" userId="08a075be8d3c7003" providerId="LiveId" clId="{5819A064-ECFA-404A-841C-5663CD4199B9}" dt="2022-12-24T15:43:55.260" v="340" actId="20577"/>
          <ac:spMkLst>
            <pc:docMk/>
            <pc:sldMk cId="109763707" sldId="273"/>
            <ac:spMk id="8" creationId="{4682975C-478B-2C89-A072-BD0A6AB42028}"/>
          </ac:spMkLst>
        </pc:spChg>
      </pc:sldChg>
      <pc:sldChg chg="addSp modSp new mod">
        <pc:chgData name="Thilina Rajakaruna" userId="08a075be8d3c7003" providerId="LiveId" clId="{5819A064-ECFA-404A-841C-5663CD4199B9}" dt="2022-12-24T15:44:48.701" v="361" actId="1076"/>
        <pc:sldMkLst>
          <pc:docMk/>
          <pc:sldMk cId="831358863" sldId="274"/>
        </pc:sldMkLst>
        <pc:spChg chg="add mod">
          <ac:chgData name="Thilina Rajakaruna" userId="08a075be8d3c7003" providerId="LiveId" clId="{5819A064-ECFA-404A-841C-5663CD4199B9}" dt="2022-12-24T15:44:48.701" v="361" actId="1076"/>
          <ac:spMkLst>
            <pc:docMk/>
            <pc:sldMk cId="831358863" sldId="274"/>
            <ac:spMk id="3" creationId="{ADA9D908-5E12-9262-5118-BA8A72EFB7CA}"/>
          </ac:spMkLst>
        </pc:spChg>
      </pc:sldChg>
      <pc:sldChg chg="addSp delSp modSp new mod">
        <pc:chgData name="Thilina Rajakaruna" userId="08a075be8d3c7003" providerId="LiveId" clId="{5819A064-ECFA-404A-841C-5663CD4199B9}" dt="2022-12-24T16:36:00.680" v="524" actId="1076"/>
        <pc:sldMkLst>
          <pc:docMk/>
          <pc:sldMk cId="3323160603" sldId="275"/>
        </pc:sldMkLst>
        <pc:spChg chg="add mod">
          <ac:chgData name="Thilina Rajakaruna" userId="08a075be8d3c7003" providerId="LiveId" clId="{5819A064-ECFA-404A-841C-5663CD4199B9}" dt="2022-12-24T15:45:50.406" v="382" actId="1076"/>
          <ac:spMkLst>
            <pc:docMk/>
            <pc:sldMk cId="3323160603" sldId="275"/>
            <ac:spMk id="3" creationId="{AB446F3B-401A-1262-CAEF-E4B77933A5D4}"/>
          </ac:spMkLst>
        </pc:spChg>
        <pc:spChg chg="add del mod">
          <ac:chgData name="Thilina Rajakaruna" userId="08a075be8d3c7003" providerId="LiveId" clId="{5819A064-ECFA-404A-841C-5663CD4199B9}" dt="2022-12-24T15:48:19.831" v="391" actId="478"/>
          <ac:spMkLst>
            <pc:docMk/>
            <pc:sldMk cId="3323160603" sldId="275"/>
            <ac:spMk id="4" creationId="{CB8331AE-B3FB-3629-4042-D5E1D404001F}"/>
          </ac:spMkLst>
        </pc:spChg>
        <pc:spChg chg="add mod">
          <ac:chgData name="Thilina Rajakaruna" userId="08a075be8d3c7003" providerId="LiveId" clId="{5819A064-ECFA-404A-841C-5663CD4199B9}" dt="2022-12-24T16:36:00.680" v="524" actId="1076"/>
          <ac:spMkLst>
            <pc:docMk/>
            <pc:sldMk cId="3323160603" sldId="275"/>
            <ac:spMk id="5" creationId="{A47FA5CF-402A-2FC2-21BE-D814F66AE5B4}"/>
          </ac:spMkLst>
        </pc:spChg>
      </pc:sldChg>
      <pc:sldChg chg="addSp modSp add mod">
        <pc:chgData name="Thilina Rajakaruna" userId="08a075be8d3c7003" providerId="LiveId" clId="{5819A064-ECFA-404A-841C-5663CD4199B9}" dt="2022-12-24T16:37:42.680" v="529" actId="20577"/>
        <pc:sldMkLst>
          <pc:docMk/>
          <pc:sldMk cId="3320389249" sldId="276"/>
        </pc:sldMkLst>
        <pc:spChg chg="mod">
          <ac:chgData name="Thilina Rajakaruna" userId="08a075be8d3c7003" providerId="LiveId" clId="{5819A064-ECFA-404A-841C-5663CD4199B9}" dt="2022-12-24T15:49:31.224" v="409" actId="1076"/>
          <ac:spMkLst>
            <pc:docMk/>
            <pc:sldMk cId="3320389249" sldId="276"/>
            <ac:spMk id="3" creationId="{AB446F3B-401A-1262-CAEF-E4B77933A5D4}"/>
          </ac:spMkLst>
        </pc:spChg>
        <pc:graphicFrameChg chg="add mod modGraphic">
          <ac:chgData name="Thilina Rajakaruna" userId="08a075be8d3c7003" providerId="LiveId" clId="{5819A064-ECFA-404A-841C-5663CD4199B9}" dt="2022-12-24T16:37:42.680" v="529" actId="20577"/>
          <ac:graphicFrameMkLst>
            <pc:docMk/>
            <pc:sldMk cId="3320389249" sldId="276"/>
            <ac:graphicFrameMk id="2" creationId="{A6DD24E2-B294-D715-9A88-BA80A739A082}"/>
          </ac:graphicFrameMkLst>
        </pc:graphicFrameChg>
      </pc:sldChg>
      <pc:sldChg chg="addSp modSp new mod">
        <pc:chgData name="Thilina Rajakaruna" userId="08a075be8d3c7003" providerId="LiveId" clId="{5819A064-ECFA-404A-841C-5663CD4199B9}" dt="2022-12-24T15:53:24.655" v="462" actId="1076"/>
        <pc:sldMkLst>
          <pc:docMk/>
          <pc:sldMk cId="2104407904" sldId="277"/>
        </pc:sldMkLst>
        <pc:spChg chg="add mod">
          <ac:chgData name="Thilina Rajakaruna" userId="08a075be8d3c7003" providerId="LiveId" clId="{5819A064-ECFA-404A-841C-5663CD4199B9}" dt="2022-12-24T15:52:18.159" v="448" actId="13900"/>
          <ac:spMkLst>
            <pc:docMk/>
            <pc:sldMk cId="2104407904" sldId="277"/>
            <ac:spMk id="3" creationId="{7912DCBB-A54D-83F3-593A-0571AF0D552E}"/>
          </ac:spMkLst>
        </pc:spChg>
        <pc:graphicFrameChg chg="add mod modGraphic">
          <ac:chgData name="Thilina Rajakaruna" userId="08a075be8d3c7003" providerId="LiveId" clId="{5819A064-ECFA-404A-841C-5663CD4199B9}" dt="2022-12-24T15:53:24.655" v="462" actId="1076"/>
          <ac:graphicFrameMkLst>
            <pc:docMk/>
            <pc:sldMk cId="2104407904" sldId="277"/>
            <ac:graphicFrameMk id="4" creationId="{9EC3CCF0-5BB5-C16B-2AA8-8A6F9700EE26}"/>
          </ac:graphicFrameMkLst>
        </pc:graphicFrameChg>
      </pc:sldChg>
      <pc:sldChg chg="addSp modSp new mod">
        <pc:chgData name="Thilina Rajakaruna" userId="08a075be8d3c7003" providerId="LiveId" clId="{5819A064-ECFA-404A-841C-5663CD4199B9}" dt="2022-12-24T15:57:16.844" v="501" actId="113"/>
        <pc:sldMkLst>
          <pc:docMk/>
          <pc:sldMk cId="3475520451" sldId="278"/>
        </pc:sldMkLst>
        <pc:spChg chg="add mod">
          <ac:chgData name="Thilina Rajakaruna" userId="08a075be8d3c7003" providerId="LiveId" clId="{5819A064-ECFA-404A-841C-5663CD4199B9}" dt="2022-12-24T15:55:37.907" v="479" actId="13900"/>
          <ac:spMkLst>
            <pc:docMk/>
            <pc:sldMk cId="3475520451" sldId="278"/>
            <ac:spMk id="3" creationId="{5E4E1886-5158-430C-E2F3-BAED3A9052AE}"/>
          </ac:spMkLst>
        </pc:spChg>
        <pc:graphicFrameChg chg="add mod modGraphic">
          <ac:chgData name="Thilina Rajakaruna" userId="08a075be8d3c7003" providerId="LiveId" clId="{5819A064-ECFA-404A-841C-5663CD4199B9}" dt="2022-12-24T15:57:16.844" v="501" actId="113"/>
          <ac:graphicFrameMkLst>
            <pc:docMk/>
            <pc:sldMk cId="3475520451" sldId="278"/>
            <ac:graphicFrameMk id="4" creationId="{57E619C5-0727-1701-782C-6F65184B6CB2}"/>
          </ac:graphicFrameMkLst>
        </pc:graphicFrameChg>
      </pc:sldChg>
      <pc:sldChg chg="addSp modSp new mod">
        <pc:chgData name="Thilina Rajakaruna" userId="08a075be8d3c7003" providerId="LiveId" clId="{5819A064-ECFA-404A-841C-5663CD4199B9}" dt="2022-12-24T16:51:26.859" v="550" actId="1076"/>
        <pc:sldMkLst>
          <pc:docMk/>
          <pc:sldMk cId="2316484416" sldId="279"/>
        </pc:sldMkLst>
        <pc:spChg chg="add mod">
          <ac:chgData name="Thilina Rajakaruna" userId="08a075be8d3c7003" providerId="LiveId" clId="{5819A064-ECFA-404A-841C-5663CD4199B9}" dt="2022-12-24T16:51:26.859" v="550" actId="1076"/>
          <ac:spMkLst>
            <pc:docMk/>
            <pc:sldMk cId="2316484416" sldId="279"/>
            <ac:spMk id="3" creationId="{B08B497B-E577-A8A9-C858-F01B704C74AA}"/>
          </ac:spMkLst>
        </pc:spChg>
      </pc:sldChg>
      <pc:sldChg chg="addSp modSp new mod">
        <pc:chgData name="Thilina Rajakaruna" userId="08a075be8d3c7003" providerId="LiveId" clId="{5819A064-ECFA-404A-841C-5663CD4199B9}" dt="2022-12-24T16:59:18.450" v="598" actId="14100"/>
        <pc:sldMkLst>
          <pc:docMk/>
          <pc:sldMk cId="3406240674" sldId="280"/>
        </pc:sldMkLst>
        <pc:spChg chg="add mod">
          <ac:chgData name="Thilina Rajakaruna" userId="08a075be8d3c7003" providerId="LiveId" clId="{5819A064-ECFA-404A-841C-5663CD4199B9}" dt="2022-12-24T16:59:18.450" v="598" actId="14100"/>
          <ac:spMkLst>
            <pc:docMk/>
            <pc:sldMk cId="3406240674" sldId="280"/>
            <ac:spMk id="3" creationId="{223554A6-CB77-C1C4-2C00-8DEB9BAE13CC}"/>
          </ac:spMkLst>
        </pc:spChg>
      </pc:sldChg>
      <pc:sldChg chg="addSp modSp new mod">
        <pc:chgData name="Thilina Rajakaruna" userId="08a075be8d3c7003" providerId="LiveId" clId="{5819A064-ECFA-404A-841C-5663CD4199B9}" dt="2022-12-24T17:11:37.237" v="617" actId="1076"/>
        <pc:sldMkLst>
          <pc:docMk/>
          <pc:sldMk cId="2976775973" sldId="281"/>
        </pc:sldMkLst>
        <pc:spChg chg="add mod">
          <ac:chgData name="Thilina Rajakaruna" userId="08a075be8d3c7003" providerId="LiveId" clId="{5819A064-ECFA-404A-841C-5663CD4199B9}" dt="2022-12-24T17:11:37.237" v="617" actId="1076"/>
          <ac:spMkLst>
            <pc:docMk/>
            <pc:sldMk cId="2976775973" sldId="281"/>
            <ac:spMk id="3" creationId="{8B424D3E-3D35-7A70-F0C3-9DFCE068F4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764A-74CD-2C2E-6C9E-BEE342911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4EB34-D4B0-B9A3-D356-8D0698DE8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9BD310-6D06-4BA1-FAB1-D23DA1C3235C}"/>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EE008408-77E0-1BCA-B440-6270A44D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8CCE-AB0C-12F8-1E85-1E63117F550C}"/>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2280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1FE7-9501-0F74-7B6B-F5195088FD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CF62B-30AD-35A2-F1EC-D2B85A27A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FF8D2-6F70-0536-737D-C6432511CB0F}"/>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0C568945-CF0A-54E9-B80B-C962D004E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A9D3E-52B3-145B-22F2-DA2798C931B1}"/>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134130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4DE7E-9951-6B33-EFA5-7D96B58392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229C5A-FADC-0EA4-D954-6172DC22F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AE564-FC2E-B36A-6A35-D65459E179E2}"/>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6328649C-9480-C296-7AA4-177062B2D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E4929-4F2B-86D3-871A-164E6BF5B7A3}"/>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42212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C50-D99A-810C-D6C7-97F165A29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ED3E0-591B-9F99-6AF3-3E011DF2B5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3DD71-325D-E9DD-1302-33F3847DF025}"/>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30EFF9FD-2515-61AB-4D42-1DEDDA116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7DC7C-3D71-AB2D-BB00-9E9ADC4227C9}"/>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99415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B8FD-CCE4-B407-7512-E6BACC89F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CB3E6-1A45-4377-7AD5-220A0406B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1963A-2430-4C80-154D-07696A40A0FD}"/>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7A24594E-7264-0174-D712-CB264FB87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411AB-6CA0-6701-917A-471B360C9A4B}"/>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416487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8D6C-5737-0C04-6D18-793B89B7D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AACD-CF1B-20BF-222C-0C0D3EEDF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A59FC-8B01-9504-4DB1-93D322DFB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7C2505-2FB9-C52B-A0EF-2DC2C8523EF2}"/>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6" name="Footer Placeholder 5">
            <a:extLst>
              <a:ext uri="{FF2B5EF4-FFF2-40B4-BE49-F238E27FC236}">
                <a16:creationId xmlns:a16="http://schemas.microsoft.com/office/drawing/2014/main" id="{14625752-A132-F47D-6997-765251984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F7B97-FA4F-1DD5-9719-D3BF65687BEA}"/>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17877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AC4-3DAD-E314-925E-5DA7CB3B98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B1A28B-B849-0B7E-726F-85DBAAA88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B34BF-E4F8-7D19-96F0-FCF80E57E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40B66-CDB2-37B3-46FF-65853EE61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A264D-6B04-64BC-446A-AE8A09CD9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28B66-FD3E-F932-852B-613F3E195582}"/>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8" name="Footer Placeholder 7">
            <a:extLst>
              <a:ext uri="{FF2B5EF4-FFF2-40B4-BE49-F238E27FC236}">
                <a16:creationId xmlns:a16="http://schemas.microsoft.com/office/drawing/2014/main" id="{FFB88D43-02B2-93B9-356D-4A4B6E37B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5BF29-69BF-05C6-AB10-79D767BE25A6}"/>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8096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A6AE-9325-485F-08D5-F16D12560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13A292-466B-F8C5-EA10-D0E73603992F}"/>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4" name="Footer Placeholder 3">
            <a:extLst>
              <a:ext uri="{FF2B5EF4-FFF2-40B4-BE49-F238E27FC236}">
                <a16:creationId xmlns:a16="http://schemas.microsoft.com/office/drawing/2014/main" id="{46B65026-C55D-A83F-BA81-6B60F8193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81E818-41DB-45F8-80AE-9C210B11423B}"/>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140391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A9158-C0D2-FDB7-8351-FD77D18EC9AD}"/>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3" name="Footer Placeholder 2">
            <a:extLst>
              <a:ext uri="{FF2B5EF4-FFF2-40B4-BE49-F238E27FC236}">
                <a16:creationId xmlns:a16="http://schemas.microsoft.com/office/drawing/2014/main" id="{9AC0C536-2DCD-8326-A28E-FE42FB9E89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2E430-CEBC-C4EC-3401-26F35441F6E3}"/>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31741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9404-7A25-4675-3817-8CB10F5C8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760E74-F686-54D8-0253-07F575480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B637B5-8763-F8DC-B24A-A9CE99F2B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981C7-6943-D8E6-C24D-B4CDC1E5BC1B}"/>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6" name="Footer Placeholder 5">
            <a:extLst>
              <a:ext uri="{FF2B5EF4-FFF2-40B4-BE49-F238E27FC236}">
                <a16:creationId xmlns:a16="http://schemas.microsoft.com/office/drawing/2014/main" id="{7F41D595-05FD-8739-FF70-833C9E3CD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68F7E-F412-AF07-D55B-040CF1BB0B88}"/>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297519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59DA-D369-1742-23FE-CA81BFC59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241B21-EBFC-8C56-CFC4-741B6E7C7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08B91-15BB-A74B-DB81-E43F90729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9F30D-A2C0-896E-9691-9C8E64828690}"/>
              </a:ext>
            </a:extLst>
          </p:cNvPr>
          <p:cNvSpPr>
            <a:spLocks noGrp="1"/>
          </p:cNvSpPr>
          <p:nvPr>
            <p:ph type="dt" sz="half" idx="10"/>
          </p:nvPr>
        </p:nvSpPr>
        <p:spPr/>
        <p:txBody>
          <a:bodyPr/>
          <a:lstStyle/>
          <a:p>
            <a:fld id="{9BA48E4E-F02B-4CA0-A583-A277E1E54E43}" type="datetimeFigureOut">
              <a:rPr lang="en-US" smtClean="0"/>
              <a:t>12/24/2022</a:t>
            </a:fld>
            <a:endParaRPr lang="en-US"/>
          </a:p>
        </p:txBody>
      </p:sp>
      <p:sp>
        <p:nvSpPr>
          <p:cNvPr id="6" name="Footer Placeholder 5">
            <a:extLst>
              <a:ext uri="{FF2B5EF4-FFF2-40B4-BE49-F238E27FC236}">
                <a16:creationId xmlns:a16="http://schemas.microsoft.com/office/drawing/2014/main" id="{DE1A17FE-3B90-C408-EC29-8420E3F10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64F5D-2A0C-2687-C36B-B08F9B8F878D}"/>
              </a:ext>
            </a:extLst>
          </p:cNvPr>
          <p:cNvSpPr>
            <a:spLocks noGrp="1"/>
          </p:cNvSpPr>
          <p:nvPr>
            <p:ph type="sldNum" sz="quarter" idx="12"/>
          </p:nvPr>
        </p:nvSpPr>
        <p:spPr/>
        <p:txBody>
          <a:bodyPr/>
          <a:lstStyle/>
          <a:p>
            <a:fld id="{56E04446-9106-48CF-9BDB-9A78CC15A95F}" type="slidenum">
              <a:rPr lang="en-US" smtClean="0"/>
              <a:t>‹#›</a:t>
            </a:fld>
            <a:endParaRPr lang="en-US"/>
          </a:p>
        </p:txBody>
      </p:sp>
    </p:spTree>
    <p:extLst>
      <p:ext uri="{BB962C8B-B14F-4D97-AF65-F5344CB8AC3E}">
        <p14:creationId xmlns:p14="http://schemas.microsoft.com/office/powerpoint/2010/main" val="375362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ECA96-01B2-E397-CC31-CA2F717A4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234B90-33DC-EA8A-296B-745DADA7F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CBB2A-1EBB-96D7-C349-C82EF5168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48E4E-F02B-4CA0-A583-A277E1E54E43}" type="datetimeFigureOut">
              <a:rPr lang="en-US" smtClean="0"/>
              <a:t>12/24/2022</a:t>
            </a:fld>
            <a:endParaRPr lang="en-US"/>
          </a:p>
        </p:txBody>
      </p:sp>
      <p:sp>
        <p:nvSpPr>
          <p:cNvPr id="5" name="Footer Placeholder 4">
            <a:extLst>
              <a:ext uri="{FF2B5EF4-FFF2-40B4-BE49-F238E27FC236}">
                <a16:creationId xmlns:a16="http://schemas.microsoft.com/office/drawing/2014/main" id="{4CEFA564-56FE-1E49-4FCC-6CADB95C4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D6F1D9-3346-2F09-7819-DD281BDFF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04446-9106-48CF-9BDB-9A78CC15A95F}" type="slidenum">
              <a:rPr lang="en-US" smtClean="0"/>
              <a:t>‹#›</a:t>
            </a:fld>
            <a:endParaRPr lang="en-US"/>
          </a:p>
        </p:txBody>
      </p:sp>
    </p:spTree>
    <p:extLst>
      <p:ext uri="{BB962C8B-B14F-4D97-AF65-F5344CB8AC3E}">
        <p14:creationId xmlns:p14="http://schemas.microsoft.com/office/powerpoint/2010/main" val="11303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689FC-1E1F-2248-2E8E-D32F1F6AF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14" y="1858702"/>
            <a:ext cx="5822286" cy="4825959"/>
          </a:xfrm>
          <a:prstGeom prst="rect">
            <a:avLst/>
          </a:prstGeom>
        </p:spPr>
      </p:pic>
      <p:sp>
        <p:nvSpPr>
          <p:cNvPr id="6" name="TextBox 5">
            <a:extLst>
              <a:ext uri="{FF2B5EF4-FFF2-40B4-BE49-F238E27FC236}">
                <a16:creationId xmlns:a16="http://schemas.microsoft.com/office/drawing/2014/main" id="{5E933B30-DF3C-30B1-BECD-C2B8E6905A62}"/>
              </a:ext>
            </a:extLst>
          </p:cNvPr>
          <p:cNvSpPr txBox="1"/>
          <p:nvPr/>
        </p:nvSpPr>
        <p:spPr>
          <a:xfrm>
            <a:off x="5705744" y="173339"/>
            <a:ext cx="6342821" cy="2123658"/>
          </a:xfrm>
          <a:prstGeom prst="rect">
            <a:avLst/>
          </a:prstGeom>
          <a:noFill/>
        </p:spPr>
        <p:txBody>
          <a:bodyPr wrap="square" rtlCol="0">
            <a:spAutoFit/>
          </a:bodyPr>
          <a:lstStyle/>
          <a:p>
            <a:r>
              <a:rPr lang="en-US" sz="6600" b="1" dirty="0">
                <a:latin typeface="Quicksand" pitchFamily="2" charset="0"/>
              </a:rPr>
              <a:t>DBMS Question    Session </a:t>
            </a:r>
          </a:p>
        </p:txBody>
      </p:sp>
      <p:sp>
        <p:nvSpPr>
          <p:cNvPr id="8" name="TextBox 7">
            <a:extLst>
              <a:ext uri="{FF2B5EF4-FFF2-40B4-BE49-F238E27FC236}">
                <a16:creationId xmlns:a16="http://schemas.microsoft.com/office/drawing/2014/main" id="{4682975C-478B-2C89-A072-BD0A6AB42028}"/>
              </a:ext>
            </a:extLst>
          </p:cNvPr>
          <p:cNvSpPr txBox="1"/>
          <p:nvPr/>
        </p:nvSpPr>
        <p:spPr>
          <a:xfrm>
            <a:off x="6096000" y="3810016"/>
            <a:ext cx="5652248" cy="923330"/>
          </a:xfrm>
          <a:prstGeom prst="rect">
            <a:avLst/>
          </a:prstGeom>
          <a:noFill/>
        </p:spPr>
        <p:txBody>
          <a:bodyPr wrap="square">
            <a:spAutoFit/>
          </a:bodyPr>
          <a:lstStyle/>
          <a:p>
            <a:r>
              <a:rPr lang="en-US" sz="5400" b="1" i="0" u="none" strike="noStrike" baseline="0" dirty="0">
                <a:latin typeface="Quicksand" pitchFamily="2" charset="0"/>
              </a:rPr>
              <a:t>Question Set 44</a:t>
            </a:r>
            <a:endParaRPr lang="en-US" sz="5400" b="1" dirty="0">
              <a:latin typeface="Quicksand" pitchFamily="2" charset="0"/>
            </a:endParaRPr>
          </a:p>
        </p:txBody>
      </p:sp>
    </p:spTree>
    <p:extLst>
      <p:ext uri="{BB962C8B-B14F-4D97-AF65-F5344CB8AC3E}">
        <p14:creationId xmlns:p14="http://schemas.microsoft.com/office/powerpoint/2010/main" val="77962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689FC-1E1F-2248-2E8E-D32F1F6AF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14" y="1858702"/>
            <a:ext cx="5822286" cy="4825959"/>
          </a:xfrm>
          <a:prstGeom prst="rect">
            <a:avLst/>
          </a:prstGeom>
        </p:spPr>
      </p:pic>
      <p:sp>
        <p:nvSpPr>
          <p:cNvPr id="6" name="TextBox 5">
            <a:extLst>
              <a:ext uri="{FF2B5EF4-FFF2-40B4-BE49-F238E27FC236}">
                <a16:creationId xmlns:a16="http://schemas.microsoft.com/office/drawing/2014/main" id="{5E933B30-DF3C-30B1-BECD-C2B8E6905A62}"/>
              </a:ext>
            </a:extLst>
          </p:cNvPr>
          <p:cNvSpPr txBox="1"/>
          <p:nvPr/>
        </p:nvSpPr>
        <p:spPr>
          <a:xfrm>
            <a:off x="5705744" y="173339"/>
            <a:ext cx="6342821" cy="2123658"/>
          </a:xfrm>
          <a:prstGeom prst="rect">
            <a:avLst/>
          </a:prstGeom>
          <a:noFill/>
        </p:spPr>
        <p:txBody>
          <a:bodyPr wrap="square" rtlCol="0">
            <a:spAutoFit/>
          </a:bodyPr>
          <a:lstStyle/>
          <a:p>
            <a:r>
              <a:rPr lang="en-US" sz="6600" b="1" dirty="0">
                <a:latin typeface="Quicksand" pitchFamily="2" charset="0"/>
              </a:rPr>
              <a:t>DBMS Question    Session </a:t>
            </a:r>
          </a:p>
        </p:txBody>
      </p:sp>
      <p:sp>
        <p:nvSpPr>
          <p:cNvPr id="8" name="TextBox 7">
            <a:extLst>
              <a:ext uri="{FF2B5EF4-FFF2-40B4-BE49-F238E27FC236}">
                <a16:creationId xmlns:a16="http://schemas.microsoft.com/office/drawing/2014/main" id="{4682975C-478B-2C89-A072-BD0A6AB42028}"/>
              </a:ext>
            </a:extLst>
          </p:cNvPr>
          <p:cNvSpPr txBox="1"/>
          <p:nvPr/>
        </p:nvSpPr>
        <p:spPr>
          <a:xfrm>
            <a:off x="6096000" y="3810016"/>
            <a:ext cx="5652248" cy="923330"/>
          </a:xfrm>
          <a:prstGeom prst="rect">
            <a:avLst/>
          </a:prstGeom>
          <a:noFill/>
        </p:spPr>
        <p:txBody>
          <a:bodyPr wrap="square">
            <a:spAutoFit/>
          </a:bodyPr>
          <a:lstStyle/>
          <a:p>
            <a:r>
              <a:rPr lang="en-US" sz="5400" b="1" i="0" u="none" strike="noStrike" baseline="0" dirty="0">
                <a:latin typeface="Quicksand" pitchFamily="2" charset="0"/>
              </a:rPr>
              <a:t>Question Set 45</a:t>
            </a:r>
            <a:endParaRPr lang="en-US" sz="5400" b="1" dirty="0">
              <a:latin typeface="Quicksand" pitchFamily="2" charset="0"/>
            </a:endParaRPr>
          </a:p>
        </p:txBody>
      </p:sp>
    </p:spTree>
    <p:extLst>
      <p:ext uri="{BB962C8B-B14F-4D97-AF65-F5344CB8AC3E}">
        <p14:creationId xmlns:p14="http://schemas.microsoft.com/office/powerpoint/2010/main" val="284844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50A9D-1781-88B7-20D6-886099106BE0}"/>
              </a:ext>
            </a:extLst>
          </p:cNvPr>
          <p:cNvSpPr txBox="1"/>
          <p:nvPr/>
        </p:nvSpPr>
        <p:spPr>
          <a:xfrm>
            <a:off x="233083" y="316573"/>
            <a:ext cx="11304494" cy="3970318"/>
          </a:xfrm>
          <a:prstGeom prst="rect">
            <a:avLst/>
          </a:prstGeom>
          <a:noFill/>
        </p:spPr>
        <p:txBody>
          <a:bodyPr wrap="square">
            <a:spAutoFit/>
          </a:bodyPr>
          <a:lstStyle/>
          <a:p>
            <a:pPr algn="just"/>
            <a:r>
              <a:rPr lang="en-US" sz="2800" b="1" i="0" u="none" strike="noStrike" baseline="0" dirty="0">
                <a:latin typeface="Quicksand" pitchFamily="2" charset="0"/>
              </a:rPr>
              <a:t>The principal of Ranabima School in Kandy intends to create a software to enter the information of teachers and students in that school. You are entrusted with the task of creating this software. Your team is tasked with developing the database of this software. Database development work is shared between you and everyone on the team. You are tasked with storing student and teacher information, creating the tables needed to store the subjects that teachers teach and the subjects that students learn. Use the instructions below to create it.</a:t>
            </a:r>
            <a:endParaRPr lang="en-US" sz="2800" b="1" dirty="0">
              <a:latin typeface="Quicksand" pitchFamily="2" charset="0"/>
            </a:endParaRPr>
          </a:p>
        </p:txBody>
      </p:sp>
    </p:spTree>
    <p:extLst>
      <p:ext uri="{BB962C8B-B14F-4D97-AF65-F5344CB8AC3E}">
        <p14:creationId xmlns:p14="http://schemas.microsoft.com/office/powerpoint/2010/main" val="250344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97987-D10F-3CE7-6C93-6B48A66C9058}"/>
              </a:ext>
            </a:extLst>
          </p:cNvPr>
          <p:cNvSpPr txBox="1"/>
          <p:nvPr/>
        </p:nvSpPr>
        <p:spPr>
          <a:xfrm>
            <a:off x="277905" y="242063"/>
            <a:ext cx="11636189" cy="4031873"/>
          </a:xfrm>
          <a:prstGeom prst="rect">
            <a:avLst/>
          </a:prstGeom>
          <a:noFill/>
        </p:spPr>
        <p:txBody>
          <a:bodyPr wrap="square">
            <a:spAutoFit/>
          </a:bodyPr>
          <a:lstStyle/>
          <a:p>
            <a:pPr marL="627063" indent="-627063" algn="just"/>
            <a:r>
              <a:rPr lang="en-US" sz="3200" b="1" i="0" u="none" strike="noStrike" baseline="0" dirty="0">
                <a:latin typeface="Quicksand" pitchFamily="2" charset="0"/>
              </a:rPr>
              <a:t>01) All the teachers in the school teach one subject or several subjects. Create a table called teacher_has_subject to store information on all the subjects that teachers teach. In the initial stage of this software, the principal decides to store the details of the teachers who teach only the main subjects of grade 9. Follow the instructions below to create this table. Use DDL Query to create the table.</a:t>
            </a:r>
            <a:endParaRPr lang="en-US" sz="3200" b="1" dirty="0">
              <a:latin typeface="Quicksand" pitchFamily="2" charset="0"/>
            </a:endParaRPr>
          </a:p>
        </p:txBody>
      </p:sp>
    </p:spTree>
    <p:extLst>
      <p:ext uri="{BB962C8B-B14F-4D97-AF65-F5344CB8AC3E}">
        <p14:creationId xmlns:p14="http://schemas.microsoft.com/office/powerpoint/2010/main" val="352268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EC91C0-B783-6E44-266E-5344FB8DF23E}"/>
              </a:ext>
            </a:extLst>
          </p:cNvPr>
          <p:cNvGraphicFramePr>
            <a:graphicFrameLocks noGrp="1"/>
          </p:cNvGraphicFramePr>
          <p:nvPr>
            <p:extLst>
              <p:ext uri="{D42A27DB-BD31-4B8C-83A1-F6EECF244321}">
                <p14:modId xmlns:p14="http://schemas.microsoft.com/office/powerpoint/2010/main" val="2952866066"/>
              </p:ext>
            </p:extLst>
          </p:nvPr>
        </p:nvGraphicFramePr>
        <p:xfrm>
          <a:off x="1013011" y="296214"/>
          <a:ext cx="10515600" cy="2660311"/>
        </p:xfrm>
        <a:graphic>
          <a:graphicData uri="http://schemas.openxmlformats.org/drawingml/2006/table">
            <a:tbl>
              <a:tblPr firstRow="1" firstCol="1" bandRow="1">
                <a:tableStyleId>{5940675A-B579-460E-94D1-54222C63F5DA}</a:tableStyleId>
              </a:tblPr>
              <a:tblGrid>
                <a:gridCol w="3201126">
                  <a:extLst>
                    <a:ext uri="{9D8B030D-6E8A-4147-A177-3AD203B41FA5}">
                      <a16:colId xmlns:a16="http://schemas.microsoft.com/office/drawing/2014/main" val="3254019011"/>
                    </a:ext>
                  </a:extLst>
                </a:gridCol>
                <a:gridCol w="2288882">
                  <a:extLst>
                    <a:ext uri="{9D8B030D-6E8A-4147-A177-3AD203B41FA5}">
                      <a16:colId xmlns:a16="http://schemas.microsoft.com/office/drawing/2014/main" val="1320472230"/>
                    </a:ext>
                  </a:extLst>
                </a:gridCol>
                <a:gridCol w="1085860">
                  <a:extLst>
                    <a:ext uri="{9D8B030D-6E8A-4147-A177-3AD203B41FA5}">
                      <a16:colId xmlns:a16="http://schemas.microsoft.com/office/drawing/2014/main" val="3946540342"/>
                    </a:ext>
                  </a:extLst>
                </a:gridCol>
                <a:gridCol w="637311">
                  <a:extLst>
                    <a:ext uri="{9D8B030D-6E8A-4147-A177-3AD203B41FA5}">
                      <a16:colId xmlns:a16="http://schemas.microsoft.com/office/drawing/2014/main" val="2265741370"/>
                    </a:ext>
                  </a:extLst>
                </a:gridCol>
                <a:gridCol w="1419460">
                  <a:extLst>
                    <a:ext uri="{9D8B030D-6E8A-4147-A177-3AD203B41FA5}">
                      <a16:colId xmlns:a16="http://schemas.microsoft.com/office/drawing/2014/main" val="2284597059"/>
                    </a:ext>
                  </a:extLst>
                </a:gridCol>
                <a:gridCol w="1882961">
                  <a:extLst>
                    <a:ext uri="{9D8B030D-6E8A-4147-A177-3AD203B41FA5}">
                      <a16:colId xmlns:a16="http://schemas.microsoft.com/office/drawing/2014/main" val="3190683874"/>
                    </a:ext>
                  </a:extLst>
                </a:gridCol>
              </a:tblGrid>
              <a:tr h="591292">
                <a:tc>
                  <a:txBody>
                    <a:bodyPr/>
                    <a:lstStyle/>
                    <a:p>
                      <a:pPr>
                        <a:lnSpc>
                          <a:spcPct val="107000"/>
                        </a:lnSpc>
                        <a:spcAft>
                          <a:spcPts val="800"/>
                        </a:spcAft>
                      </a:pPr>
                      <a:r>
                        <a:rPr lang="en-US" sz="1800" b="1" dirty="0">
                          <a:effectLst/>
                          <a:latin typeface="Quicksand" pitchFamily="2" charset="0"/>
                        </a:rPr>
                        <a:t>Table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gridSpan="5">
                  <a:txBody>
                    <a:bodyPr/>
                    <a:lstStyle/>
                    <a:p>
                      <a:pPr>
                        <a:lnSpc>
                          <a:spcPct val="107000"/>
                        </a:lnSpc>
                        <a:spcAft>
                          <a:spcPts val="800"/>
                        </a:spcAft>
                      </a:pPr>
                      <a:r>
                        <a:rPr lang="en-US" sz="1800" b="1" dirty="0">
                          <a:effectLst/>
                          <a:latin typeface="Quicksand" pitchFamily="2" charset="0"/>
                        </a:rPr>
                        <a:t>teacher_has_subject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43905402"/>
                  </a:ext>
                </a:extLst>
              </a:tr>
              <a:tr h="611004">
                <a:tc>
                  <a:txBody>
                    <a:bodyPr/>
                    <a:lstStyle/>
                    <a:p>
                      <a:pPr>
                        <a:lnSpc>
                          <a:spcPct val="107000"/>
                        </a:lnSpc>
                        <a:spcAft>
                          <a:spcPts val="800"/>
                        </a:spcAft>
                      </a:pPr>
                      <a:r>
                        <a:rPr lang="en-US" sz="1800" b="1" dirty="0">
                          <a:effectLst/>
                          <a:latin typeface="Quicksand" pitchFamily="2" charset="0"/>
                        </a:rPr>
                        <a:t>Coloumn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DataType</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Length</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NN</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FK</a:t>
                      </a:r>
                    </a:p>
                  </a:txBody>
                  <a:tcPr marL="68580" marR="68580" marT="0" marB="0" anchor="ctr"/>
                </a:tc>
                <a:tc>
                  <a:txBody>
                    <a:bodyPr/>
                    <a:lstStyle/>
                    <a:p>
                      <a:pPr algn="ctr">
                        <a:lnSpc>
                          <a:spcPct val="107000"/>
                        </a:lnSpc>
                        <a:spcAft>
                          <a:spcPts val="800"/>
                        </a:spcAft>
                      </a:pPr>
                      <a:r>
                        <a:rPr lang="en-US" sz="1800" b="1" dirty="0">
                          <a:effectLst/>
                          <a:latin typeface="Quicksand" pitchFamily="2" charset="0"/>
                        </a:rPr>
                        <a:t>FK Table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031586"/>
                  </a:ext>
                </a:extLst>
              </a:tr>
              <a:tr h="715772">
                <a:tc>
                  <a:txBody>
                    <a:bodyPr/>
                    <a:lstStyle/>
                    <a:p>
                      <a:pPr>
                        <a:lnSpc>
                          <a:spcPct val="107000"/>
                        </a:lnSpc>
                        <a:spcAft>
                          <a:spcPts val="800"/>
                        </a:spcAft>
                      </a:pPr>
                      <a:r>
                        <a:rPr lang="en-US" sz="1800" b="1" dirty="0">
                          <a:effectLst/>
                          <a:latin typeface="Quicksand" pitchFamily="2" charset="0"/>
                        </a:rPr>
                        <a:t>subject_id</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INT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 </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subject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0875417"/>
                  </a:ext>
                </a:extLst>
              </a:tr>
              <a:tr h="742243">
                <a:tc>
                  <a:txBody>
                    <a:bodyPr/>
                    <a:lstStyle/>
                    <a:p>
                      <a:pP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teacher_id</a:t>
                      </a:r>
                    </a:p>
                  </a:txBody>
                  <a:tcPr marL="68580" marR="68580" marT="0" marB="0" anchor="ctr"/>
                </a:tc>
                <a:tc>
                  <a:txBody>
                    <a:bodyPr/>
                    <a:lstStyle/>
                    <a:p>
                      <a:pP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INT</a:t>
                      </a:r>
                    </a:p>
                  </a:txBody>
                  <a:tcPr marL="68580" marR="68580" marT="0" marB="0" anchor="ctr"/>
                </a:tc>
                <a:tc>
                  <a:txBody>
                    <a:bodyPr/>
                    <a:lstStyle/>
                    <a:p>
                      <a:pPr>
                        <a:lnSpc>
                          <a:spcPct val="107000"/>
                        </a:lnSpc>
                        <a:spcAft>
                          <a:spcPts val="800"/>
                        </a:spcAft>
                      </a:pP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0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teacher</a:t>
                      </a:r>
                    </a:p>
                  </a:txBody>
                  <a:tcPr marL="68580" marR="68580" marT="0" marB="0" anchor="ctr"/>
                </a:tc>
                <a:extLst>
                  <a:ext uri="{0D108BD9-81ED-4DB2-BD59-A6C34878D82A}">
                    <a16:rowId xmlns:a16="http://schemas.microsoft.com/office/drawing/2014/main" val="1124158667"/>
                  </a:ext>
                </a:extLst>
              </a:tr>
            </a:tbl>
          </a:graphicData>
        </a:graphic>
      </p:graphicFrame>
      <p:sp>
        <p:nvSpPr>
          <p:cNvPr id="4" name="TextBox 3">
            <a:extLst>
              <a:ext uri="{FF2B5EF4-FFF2-40B4-BE49-F238E27FC236}">
                <a16:creationId xmlns:a16="http://schemas.microsoft.com/office/drawing/2014/main" id="{ECD7DED7-AA70-4D88-E948-2776E36537EA}"/>
              </a:ext>
            </a:extLst>
          </p:cNvPr>
          <p:cNvSpPr txBox="1"/>
          <p:nvPr/>
        </p:nvSpPr>
        <p:spPr>
          <a:xfrm>
            <a:off x="143433" y="3429000"/>
            <a:ext cx="11385178" cy="2554545"/>
          </a:xfrm>
          <a:prstGeom prst="rect">
            <a:avLst/>
          </a:prstGeom>
          <a:noFill/>
        </p:spPr>
        <p:txBody>
          <a:bodyPr wrap="square">
            <a:spAutoFit/>
          </a:bodyPr>
          <a:lstStyle/>
          <a:p>
            <a:r>
              <a:rPr lang="en-US" sz="3200" b="1" dirty="0">
                <a:solidFill>
                  <a:srgbClr val="FF0000"/>
                </a:solidFill>
                <a:latin typeface="Quicksand" pitchFamily="2" charset="0"/>
              </a:rPr>
              <a:t>create table</a:t>
            </a:r>
            <a:r>
              <a:rPr lang="en-US" sz="3200" b="1" dirty="0">
                <a:latin typeface="Quicksand" pitchFamily="2" charset="0"/>
              </a:rPr>
              <a:t> </a:t>
            </a:r>
            <a:r>
              <a:rPr lang="en-US" sz="3200" b="1" dirty="0">
                <a:solidFill>
                  <a:srgbClr val="00B050"/>
                </a:solidFill>
                <a:latin typeface="Quicksand" pitchFamily="2" charset="0"/>
              </a:rPr>
              <a:t>if not exists </a:t>
            </a:r>
            <a:r>
              <a:rPr lang="en-US" sz="3200" b="1" dirty="0">
                <a:latin typeface="Quicksand" pitchFamily="2" charset="0"/>
              </a:rPr>
              <a:t>teacher_has_subject(subject_id </a:t>
            </a:r>
            <a:r>
              <a:rPr lang="en-US" sz="3200" b="1" dirty="0">
                <a:solidFill>
                  <a:srgbClr val="FF0000"/>
                </a:solidFill>
                <a:latin typeface="Quicksand" pitchFamily="2" charset="0"/>
              </a:rPr>
              <a:t>INT Not Null</a:t>
            </a:r>
            <a:r>
              <a:rPr lang="en-US" sz="3200" b="1" dirty="0">
                <a:latin typeface="Quicksand" pitchFamily="2" charset="0"/>
              </a:rPr>
              <a:t>, teacher_id </a:t>
            </a:r>
            <a:r>
              <a:rPr lang="en-US" sz="3200" b="1" dirty="0">
                <a:solidFill>
                  <a:srgbClr val="FF0000"/>
                </a:solidFill>
                <a:latin typeface="Quicksand" pitchFamily="2" charset="0"/>
              </a:rPr>
              <a:t>INT Not Null</a:t>
            </a:r>
            <a:r>
              <a:rPr lang="en-US" sz="3200" b="1" dirty="0">
                <a:latin typeface="Quicksand" pitchFamily="2" charset="0"/>
              </a:rPr>
              <a:t>, </a:t>
            </a:r>
            <a:r>
              <a:rPr lang="en-US" sz="3200" b="1" dirty="0">
                <a:solidFill>
                  <a:srgbClr val="FF0000"/>
                </a:solidFill>
                <a:latin typeface="Quicksand" pitchFamily="2" charset="0"/>
              </a:rPr>
              <a:t>Foreign Key</a:t>
            </a:r>
            <a:r>
              <a:rPr lang="en-US" sz="3200" b="1" dirty="0">
                <a:latin typeface="Quicksand" pitchFamily="2" charset="0"/>
              </a:rPr>
              <a:t>(subject_id) </a:t>
            </a:r>
            <a:r>
              <a:rPr lang="en-US" sz="3200" b="1" dirty="0">
                <a:solidFill>
                  <a:srgbClr val="FF0000"/>
                </a:solidFill>
                <a:latin typeface="Quicksand" pitchFamily="2" charset="0"/>
              </a:rPr>
              <a:t>References</a:t>
            </a:r>
            <a:r>
              <a:rPr lang="en-US" sz="3200" b="1" dirty="0">
                <a:latin typeface="Quicksand" pitchFamily="2" charset="0"/>
              </a:rPr>
              <a:t> subject(subject_id), </a:t>
            </a:r>
            <a:r>
              <a:rPr lang="en-US" sz="3200" b="1" dirty="0">
                <a:solidFill>
                  <a:srgbClr val="FF0000"/>
                </a:solidFill>
                <a:latin typeface="Quicksand" pitchFamily="2" charset="0"/>
              </a:rPr>
              <a:t>Foreign Key</a:t>
            </a:r>
            <a:r>
              <a:rPr lang="en-US" sz="3200" b="1" dirty="0">
                <a:latin typeface="Quicksand" pitchFamily="2" charset="0"/>
              </a:rPr>
              <a:t>(teacher_id) </a:t>
            </a:r>
            <a:r>
              <a:rPr lang="en-US" sz="3200" b="1" dirty="0">
                <a:solidFill>
                  <a:srgbClr val="FF0000"/>
                </a:solidFill>
                <a:latin typeface="Quicksand" pitchFamily="2" charset="0"/>
              </a:rPr>
              <a:t>References</a:t>
            </a:r>
            <a:r>
              <a:rPr lang="en-US" sz="3200" b="1" dirty="0">
                <a:latin typeface="Quicksand" pitchFamily="2" charset="0"/>
              </a:rPr>
              <a:t> teacher(teacher_id));</a:t>
            </a:r>
          </a:p>
        </p:txBody>
      </p:sp>
    </p:spTree>
    <p:extLst>
      <p:ext uri="{BB962C8B-B14F-4D97-AF65-F5344CB8AC3E}">
        <p14:creationId xmlns:p14="http://schemas.microsoft.com/office/powerpoint/2010/main" val="403115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ECCD3-E13F-2F98-9E40-050CA34F88E8}"/>
              </a:ext>
            </a:extLst>
          </p:cNvPr>
          <p:cNvSpPr txBox="1"/>
          <p:nvPr/>
        </p:nvSpPr>
        <p:spPr>
          <a:xfrm>
            <a:off x="161365" y="123308"/>
            <a:ext cx="11698941" cy="3108543"/>
          </a:xfrm>
          <a:prstGeom prst="rect">
            <a:avLst/>
          </a:prstGeom>
          <a:noFill/>
        </p:spPr>
        <p:txBody>
          <a:bodyPr wrap="square">
            <a:spAutoFit/>
          </a:bodyPr>
          <a:lstStyle/>
          <a:p>
            <a:pPr marL="573088" indent="-573088" algn="just"/>
            <a:r>
              <a:rPr lang="en-US" sz="2800" b="1" i="0" u="none" strike="noStrike" baseline="0" dirty="0">
                <a:latin typeface="Quicksand" pitchFamily="2" charset="0"/>
              </a:rPr>
              <a:t>02) It is necessary to add a column named id to the table named teacher_has_subject which is created to store all the subjects taught by the teachers. The column you add is with the primary key and your team leader has said that auto increment is mandatory. Name the DDL query required for that. Use that query to add that column to the teacher_has_subject table.</a:t>
            </a:r>
            <a:endParaRPr lang="en-US" sz="2800" b="1" dirty="0">
              <a:latin typeface="Quicksand" pitchFamily="2" charset="0"/>
            </a:endParaRPr>
          </a:p>
        </p:txBody>
      </p:sp>
      <p:sp>
        <p:nvSpPr>
          <p:cNvPr id="5" name="TextBox 4">
            <a:extLst>
              <a:ext uri="{FF2B5EF4-FFF2-40B4-BE49-F238E27FC236}">
                <a16:creationId xmlns:a16="http://schemas.microsoft.com/office/drawing/2014/main" id="{3A1D1637-3ED0-4F89-150D-2068CA3F522A}"/>
              </a:ext>
            </a:extLst>
          </p:cNvPr>
          <p:cNvSpPr txBox="1"/>
          <p:nvPr/>
        </p:nvSpPr>
        <p:spPr>
          <a:xfrm>
            <a:off x="161365" y="4127812"/>
            <a:ext cx="11698941" cy="1200329"/>
          </a:xfrm>
          <a:prstGeom prst="rect">
            <a:avLst/>
          </a:prstGeom>
          <a:noFill/>
        </p:spPr>
        <p:txBody>
          <a:bodyPr wrap="square">
            <a:spAutoFit/>
          </a:bodyPr>
          <a:lstStyle/>
          <a:p>
            <a:r>
              <a:rPr lang="en-US" sz="3600" b="1" dirty="0">
                <a:solidFill>
                  <a:srgbClr val="FF0000"/>
                </a:solidFill>
                <a:latin typeface="Quicksand" pitchFamily="2" charset="0"/>
              </a:rPr>
              <a:t>Alter table </a:t>
            </a:r>
            <a:r>
              <a:rPr lang="en-US" sz="3600" b="1" dirty="0">
                <a:latin typeface="Quicksand" pitchFamily="2" charset="0"/>
              </a:rPr>
              <a:t>teacher_has_subject </a:t>
            </a:r>
            <a:r>
              <a:rPr lang="en-US" sz="3600" b="1" dirty="0">
                <a:solidFill>
                  <a:srgbClr val="FF0000"/>
                </a:solidFill>
                <a:latin typeface="Quicksand" pitchFamily="2" charset="0"/>
              </a:rPr>
              <a:t>Add</a:t>
            </a:r>
            <a:r>
              <a:rPr lang="en-US" sz="3600" b="1" dirty="0">
                <a:latin typeface="Quicksand" pitchFamily="2" charset="0"/>
              </a:rPr>
              <a:t> id </a:t>
            </a:r>
            <a:r>
              <a:rPr lang="en-US" sz="3600" b="1" dirty="0">
                <a:solidFill>
                  <a:srgbClr val="FF0000"/>
                </a:solidFill>
                <a:latin typeface="Quicksand" pitchFamily="2" charset="0"/>
              </a:rPr>
              <a:t>INT Primary Key Not Null </a:t>
            </a:r>
            <a:r>
              <a:rPr lang="en-US" sz="3600" b="1" dirty="0" err="1">
                <a:solidFill>
                  <a:srgbClr val="FF0000"/>
                </a:solidFill>
                <a:latin typeface="Quicksand" pitchFamily="2" charset="0"/>
              </a:rPr>
              <a:t>Auto_Increment</a:t>
            </a:r>
            <a:r>
              <a:rPr lang="en-US" sz="3600" b="1" dirty="0">
                <a:latin typeface="Quicksand" pitchFamily="2" charset="0"/>
              </a:rPr>
              <a:t>;</a:t>
            </a:r>
          </a:p>
        </p:txBody>
      </p:sp>
    </p:spTree>
    <p:extLst>
      <p:ext uri="{BB962C8B-B14F-4D97-AF65-F5344CB8AC3E}">
        <p14:creationId xmlns:p14="http://schemas.microsoft.com/office/powerpoint/2010/main" val="263936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BC2B8-11B3-3C66-7162-3C4A9215C314}"/>
              </a:ext>
            </a:extLst>
          </p:cNvPr>
          <p:cNvSpPr txBox="1"/>
          <p:nvPr/>
        </p:nvSpPr>
        <p:spPr>
          <a:xfrm>
            <a:off x="331694" y="234006"/>
            <a:ext cx="11259670" cy="2554545"/>
          </a:xfrm>
          <a:prstGeom prst="rect">
            <a:avLst/>
          </a:prstGeom>
          <a:noFill/>
        </p:spPr>
        <p:txBody>
          <a:bodyPr wrap="square">
            <a:spAutoFit/>
          </a:bodyPr>
          <a:lstStyle/>
          <a:p>
            <a:pPr algn="l"/>
            <a:r>
              <a:rPr lang="en-US" sz="3200" b="1" i="0" u="none" strike="noStrike" baseline="0" dirty="0">
                <a:latin typeface="Quicksand" pitchFamily="2" charset="0"/>
              </a:rPr>
              <a:t>03) It is compulsory for all students in grade 9 of school to learn all the major subjects. Create a table</a:t>
            </a:r>
          </a:p>
          <a:p>
            <a:pPr algn="l"/>
            <a:r>
              <a:rPr lang="en-US" sz="3200" b="1" i="0" u="none" strike="noStrike" baseline="0" dirty="0">
                <a:latin typeface="Quicksand" pitchFamily="2" charset="0"/>
              </a:rPr>
              <a:t>named </a:t>
            </a:r>
            <a:r>
              <a:rPr lang="en-US" sz="3200" b="1" i="0" u="none" strike="noStrike" baseline="0" dirty="0" err="1">
                <a:latin typeface="Quicksand" pitchFamily="2" charset="0"/>
              </a:rPr>
              <a:t>student_has_subject</a:t>
            </a:r>
            <a:r>
              <a:rPr lang="en-US" sz="3200" b="1" i="0" u="none" strike="noStrike" baseline="0" dirty="0">
                <a:latin typeface="Quicksand" pitchFamily="2" charset="0"/>
              </a:rPr>
              <a:t> to store that information. To do so, follow the instructions below. Use</a:t>
            </a:r>
          </a:p>
          <a:p>
            <a:pPr algn="l"/>
            <a:r>
              <a:rPr lang="en-US" sz="3200" b="1" i="0" u="none" strike="noStrike" baseline="0" dirty="0">
                <a:latin typeface="Quicksand" pitchFamily="2" charset="0"/>
              </a:rPr>
              <a:t>DDL Query to create this table.</a:t>
            </a:r>
            <a:endParaRPr lang="en-US" sz="3200" b="1" dirty="0">
              <a:latin typeface="Quicksand" pitchFamily="2" charset="0"/>
            </a:endParaRPr>
          </a:p>
        </p:txBody>
      </p:sp>
      <p:graphicFrame>
        <p:nvGraphicFramePr>
          <p:cNvPr id="4" name="Table 3">
            <a:extLst>
              <a:ext uri="{FF2B5EF4-FFF2-40B4-BE49-F238E27FC236}">
                <a16:creationId xmlns:a16="http://schemas.microsoft.com/office/drawing/2014/main" id="{AAE022DA-CF62-5A70-E50C-C9B505ACA6CA}"/>
              </a:ext>
            </a:extLst>
          </p:cNvPr>
          <p:cNvGraphicFramePr>
            <a:graphicFrameLocks noGrp="1"/>
          </p:cNvGraphicFramePr>
          <p:nvPr>
            <p:extLst>
              <p:ext uri="{D42A27DB-BD31-4B8C-83A1-F6EECF244321}">
                <p14:modId xmlns:p14="http://schemas.microsoft.com/office/powerpoint/2010/main" val="1739625388"/>
              </p:ext>
            </p:extLst>
          </p:nvPr>
        </p:nvGraphicFramePr>
        <p:xfrm>
          <a:off x="703729" y="3066308"/>
          <a:ext cx="10515600" cy="2660311"/>
        </p:xfrm>
        <a:graphic>
          <a:graphicData uri="http://schemas.openxmlformats.org/drawingml/2006/table">
            <a:tbl>
              <a:tblPr firstRow="1" firstCol="1" bandRow="1">
                <a:tableStyleId>{5940675A-B579-460E-94D1-54222C63F5DA}</a:tableStyleId>
              </a:tblPr>
              <a:tblGrid>
                <a:gridCol w="3201126">
                  <a:extLst>
                    <a:ext uri="{9D8B030D-6E8A-4147-A177-3AD203B41FA5}">
                      <a16:colId xmlns:a16="http://schemas.microsoft.com/office/drawing/2014/main" val="3254019011"/>
                    </a:ext>
                  </a:extLst>
                </a:gridCol>
                <a:gridCol w="2288882">
                  <a:extLst>
                    <a:ext uri="{9D8B030D-6E8A-4147-A177-3AD203B41FA5}">
                      <a16:colId xmlns:a16="http://schemas.microsoft.com/office/drawing/2014/main" val="1320472230"/>
                    </a:ext>
                  </a:extLst>
                </a:gridCol>
                <a:gridCol w="1085860">
                  <a:extLst>
                    <a:ext uri="{9D8B030D-6E8A-4147-A177-3AD203B41FA5}">
                      <a16:colId xmlns:a16="http://schemas.microsoft.com/office/drawing/2014/main" val="3946540342"/>
                    </a:ext>
                  </a:extLst>
                </a:gridCol>
                <a:gridCol w="637311">
                  <a:extLst>
                    <a:ext uri="{9D8B030D-6E8A-4147-A177-3AD203B41FA5}">
                      <a16:colId xmlns:a16="http://schemas.microsoft.com/office/drawing/2014/main" val="2265741370"/>
                    </a:ext>
                  </a:extLst>
                </a:gridCol>
                <a:gridCol w="1419460">
                  <a:extLst>
                    <a:ext uri="{9D8B030D-6E8A-4147-A177-3AD203B41FA5}">
                      <a16:colId xmlns:a16="http://schemas.microsoft.com/office/drawing/2014/main" val="2284597059"/>
                    </a:ext>
                  </a:extLst>
                </a:gridCol>
                <a:gridCol w="1882961">
                  <a:extLst>
                    <a:ext uri="{9D8B030D-6E8A-4147-A177-3AD203B41FA5}">
                      <a16:colId xmlns:a16="http://schemas.microsoft.com/office/drawing/2014/main" val="3190683874"/>
                    </a:ext>
                  </a:extLst>
                </a:gridCol>
              </a:tblGrid>
              <a:tr h="591292">
                <a:tc>
                  <a:txBody>
                    <a:bodyPr/>
                    <a:lstStyle/>
                    <a:p>
                      <a:pPr>
                        <a:lnSpc>
                          <a:spcPct val="107000"/>
                        </a:lnSpc>
                        <a:spcAft>
                          <a:spcPts val="800"/>
                        </a:spcAft>
                      </a:pPr>
                      <a:r>
                        <a:rPr lang="en-US" sz="1800" b="1" dirty="0">
                          <a:effectLst/>
                          <a:latin typeface="Quicksand" pitchFamily="2" charset="0"/>
                        </a:rPr>
                        <a:t>Table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gridSpan="5">
                  <a:txBody>
                    <a:bodyPr/>
                    <a:lstStyle/>
                    <a:p>
                      <a:pPr>
                        <a:lnSpc>
                          <a:spcPct val="107000"/>
                        </a:lnSpc>
                        <a:spcAft>
                          <a:spcPts val="800"/>
                        </a:spcAft>
                      </a:pPr>
                      <a:r>
                        <a:rPr lang="en-US" sz="1800" b="1" dirty="0" err="1">
                          <a:effectLst/>
                          <a:latin typeface="Quicksand" pitchFamily="2" charset="0"/>
                        </a:rPr>
                        <a:t>student_has_subject</a:t>
                      </a:r>
                      <a:r>
                        <a:rPr lang="en-US" sz="1800" b="1" dirty="0">
                          <a:effectLst/>
                          <a:latin typeface="Quicksand" pitchFamily="2" charset="0"/>
                        </a:rPr>
                        <a:t> </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43905402"/>
                  </a:ext>
                </a:extLst>
              </a:tr>
              <a:tr h="611004">
                <a:tc>
                  <a:txBody>
                    <a:bodyPr/>
                    <a:lstStyle/>
                    <a:p>
                      <a:pPr>
                        <a:lnSpc>
                          <a:spcPct val="107000"/>
                        </a:lnSpc>
                        <a:spcAft>
                          <a:spcPts val="800"/>
                        </a:spcAft>
                      </a:pPr>
                      <a:r>
                        <a:rPr lang="en-US" sz="1800" b="1" dirty="0">
                          <a:effectLst/>
                          <a:latin typeface="Quicksand" pitchFamily="2" charset="0"/>
                        </a:rPr>
                        <a:t>Coloumn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DataType</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Length</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NN</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FK</a:t>
                      </a:r>
                    </a:p>
                  </a:txBody>
                  <a:tcPr marL="68580" marR="68580" marT="0" marB="0" anchor="ctr"/>
                </a:tc>
                <a:tc>
                  <a:txBody>
                    <a:bodyPr/>
                    <a:lstStyle/>
                    <a:p>
                      <a:pPr algn="ctr">
                        <a:lnSpc>
                          <a:spcPct val="107000"/>
                        </a:lnSpc>
                        <a:spcAft>
                          <a:spcPts val="800"/>
                        </a:spcAft>
                      </a:pPr>
                      <a:r>
                        <a:rPr lang="en-US" sz="1800" b="1" dirty="0">
                          <a:effectLst/>
                          <a:latin typeface="Quicksand" pitchFamily="2" charset="0"/>
                        </a:rPr>
                        <a:t>FK Table 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031586"/>
                  </a:ext>
                </a:extLst>
              </a:tr>
              <a:tr h="715772">
                <a:tc>
                  <a:txBody>
                    <a:bodyPr/>
                    <a:lstStyle/>
                    <a:p>
                      <a:pPr>
                        <a:lnSpc>
                          <a:spcPct val="107000"/>
                        </a:lnSpc>
                        <a:spcAft>
                          <a:spcPts val="800"/>
                        </a:spcAft>
                      </a:pPr>
                      <a:r>
                        <a:rPr lang="en-US" sz="1800" b="1" dirty="0">
                          <a:effectLst/>
                          <a:latin typeface="Quicksand" pitchFamily="2" charset="0"/>
                        </a:rPr>
                        <a:t>subject_id</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INT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 </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subject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0875417"/>
                  </a:ext>
                </a:extLst>
              </a:tr>
              <a:tr h="742243">
                <a:tc>
                  <a:txBody>
                    <a:bodyPr/>
                    <a:lstStyle/>
                    <a:p>
                      <a:pP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student_id</a:t>
                      </a:r>
                    </a:p>
                  </a:txBody>
                  <a:tcPr marL="68580" marR="68580" marT="0" marB="0" anchor="ctr"/>
                </a:tc>
                <a:tc>
                  <a:txBody>
                    <a:bodyPr/>
                    <a:lstStyle/>
                    <a:p>
                      <a:pPr>
                        <a:lnSpc>
                          <a:spcPct val="107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INT</a:t>
                      </a:r>
                    </a:p>
                  </a:txBody>
                  <a:tcPr marL="68580" marR="68580" marT="0" marB="0" anchor="ctr"/>
                </a:tc>
                <a:tc>
                  <a:txBody>
                    <a:bodyPr/>
                    <a:lstStyle/>
                    <a:p>
                      <a:pPr>
                        <a:lnSpc>
                          <a:spcPct val="107000"/>
                        </a:lnSpc>
                        <a:spcAft>
                          <a:spcPts val="800"/>
                        </a:spcAft>
                      </a:pP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0000"/>
                        </a:lnSpc>
                        <a:spcAft>
                          <a:spcPts val="800"/>
                        </a:spcAft>
                      </a:pPr>
                      <a:r>
                        <a:rPr lang="en-US" sz="1800" b="1" dirty="0">
                          <a:effectLst/>
                          <a:latin typeface="Quicksand" pitchFamily="2" charset="0"/>
                          <a:ea typeface="Calibri" panose="020F0502020204030204" pitchFamily="34" charset="0"/>
                          <a:cs typeface="Iskoola Pota" panose="020B0502040204020203" pitchFamily="34" charset="0"/>
                        </a:rPr>
                        <a:t>student</a:t>
                      </a:r>
                    </a:p>
                  </a:txBody>
                  <a:tcPr marL="68580" marR="68580" marT="0" marB="0" anchor="ctr"/>
                </a:tc>
                <a:extLst>
                  <a:ext uri="{0D108BD9-81ED-4DB2-BD59-A6C34878D82A}">
                    <a16:rowId xmlns:a16="http://schemas.microsoft.com/office/drawing/2014/main" val="1124158667"/>
                  </a:ext>
                </a:extLst>
              </a:tr>
            </a:tbl>
          </a:graphicData>
        </a:graphic>
      </p:graphicFrame>
    </p:spTree>
    <p:extLst>
      <p:ext uri="{BB962C8B-B14F-4D97-AF65-F5344CB8AC3E}">
        <p14:creationId xmlns:p14="http://schemas.microsoft.com/office/powerpoint/2010/main" val="2351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32D7E-35BB-9BA4-3862-8410C467DA1B}"/>
              </a:ext>
            </a:extLst>
          </p:cNvPr>
          <p:cNvSpPr txBox="1"/>
          <p:nvPr/>
        </p:nvSpPr>
        <p:spPr>
          <a:xfrm>
            <a:off x="251009" y="515471"/>
            <a:ext cx="11654119" cy="2062103"/>
          </a:xfrm>
          <a:prstGeom prst="rect">
            <a:avLst/>
          </a:prstGeom>
          <a:noFill/>
        </p:spPr>
        <p:txBody>
          <a:bodyPr wrap="square">
            <a:spAutoFit/>
          </a:bodyPr>
          <a:lstStyle/>
          <a:p>
            <a:r>
              <a:rPr lang="en-US" sz="3200" b="1" dirty="0">
                <a:solidFill>
                  <a:srgbClr val="FF0000"/>
                </a:solidFill>
                <a:latin typeface="Quicksand" pitchFamily="2" charset="0"/>
              </a:rPr>
              <a:t>create table</a:t>
            </a:r>
            <a:r>
              <a:rPr lang="en-US" sz="3200" b="1" dirty="0">
                <a:latin typeface="Quicksand" pitchFamily="2" charset="0"/>
              </a:rPr>
              <a:t> </a:t>
            </a:r>
            <a:r>
              <a:rPr lang="en-US" sz="3200" b="1" dirty="0">
                <a:solidFill>
                  <a:srgbClr val="00B050"/>
                </a:solidFill>
                <a:latin typeface="Quicksand" pitchFamily="2" charset="0"/>
              </a:rPr>
              <a:t>if not exists </a:t>
            </a:r>
            <a:r>
              <a:rPr lang="en-US" sz="3200" b="1" dirty="0" err="1">
                <a:latin typeface="Quicksand" pitchFamily="2" charset="0"/>
              </a:rPr>
              <a:t>student_has_subject</a:t>
            </a:r>
            <a:r>
              <a:rPr lang="en-US" sz="3200" b="1" dirty="0">
                <a:latin typeface="Quicksand" pitchFamily="2" charset="0"/>
              </a:rPr>
              <a:t> </a:t>
            </a:r>
          </a:p>
          <a:p>
            <a:r>
              <a:rPr lang="en-US" sz="3200" b="1" dirty="0">
                <a:latin typeface="Quicksand" pitchFamily="2" charset="0"/>
              </a:rPr>
              <a:t>(subject_id </a:t>
            </a:r>
            <a:r>
              <a:rPr lang="en-US" sz="3200" b="1" dirty="0">
                <a:solidFill>
                  <a:srgbClr val="FF0000"/>
                </a:solidFill>
                <a:latin typeface="Quicksand" pitchFamily="2" charset="0"/>
              </a:rPr>
              <a:t>INT Not Null</a:t>
            </a:r>
            <a:r>
              <a:rPr lang="en-US" sz="3200" b="1" dirty="0">
                <a:latin typeface="Quicksand" pitchFamily="2" charset="0"/>
              </a:rPr>
              <a:t>, student_id </a:t>
            </a:r>
            <a:r>
              <a:rPr lang="en-US" sz="3200" b="1" dirty="0">
                <a:solidFill>
                  <a:srgbClr val="FF0000"/>
                </a:solidFill>
                <a:latin typeface="Quicksand" pitchFamily="2" charset="0"/>
              </a:rPr>
              <a:t>INT Not Null</a:t>
            </a:r>
            <a:r>
              <a:rPr lang="en-US" sz="3200" b="1" dirty="0">
                <a:latin typeface="Quicksand" pitchFamily="2" charset="0"/>
              </a:rPr>
              <a:t>, </a:t>
            </a:r>
            <a:r>
              <a:rPr lang="en-US" sz="3200" b="1" dirty="0">
                <a:solidFill>
                  <a:srgbClr val="FF0000"/>
                </a:solidFill>
                <a:latin typeface="Quicksand" pitchFamily="2" charset="0"/>
              </a:rPr>
              <a:t>Foreign Key</a:t>
            </a:r>
            <a:r>
              <a:rPr lang="en-US" sz="3200" b="1" dirty="0">
                <a:latin typeface="Quicksand" pitchFamily="2" charset="0"/>
              </a:rPr>
              <a:t>(subject_id) </a:t>
            </a:r>
            <a:r>
              <a:rPr lang="en-US" sz="3200" b="1" dirty="0">
                <a:solidFill>
                  <a:srgbClr val="FF0000"/>
                </a:solidFill>
                <a:latin typeface="Quicksand" pitchFamily="2" charset="0"/>
              </a:rPr>
              <a:t>References</a:t>
            </a:r>
            <a:r>
              <a:rPr lang="en-US" sz="3200" b="1" dirty="0">
                <a:latin typeface="Quicksand" pitchFamily="2" charset="0"/>
              </a:rPr>
              <a:t> subject(subject_id), </a:t>
            </a:r>
            <a:r>
              <a:rPr lang="en-US" sz="3200" b="1" dirty="0">
                <a:solidFill>
                  <a:srgbClr val="FF0000"/>
                </a:solidFill>
                <a:latin typeface="Quicksand" pitchFamily="2" charset="0"/>
              </a:rPr>
              <a:t>Foreign Key</a:t>
            </a:r>
            <a:r>
              <a:rPr lang="en-US" sz="3200" b="1" dirty="0">
                <a:latin typeface="Quicksand" pitchFamily="2" charset="0"/>
              </a:rPr>
              <a:t>(student_id) </a:t>
            </a:r>
            <a:r>
              <a:rPr lang="en-US" sz="3200" b="1" dirty="0">
                <a:solidFill>
                  <a:srgbClr val="FF0000"/>
                </a:solidFill>
                <a:latin typeface="Quicksand" pitchFamily="2" charset="0"/>
              </a:rPr>
              <a:t>References</a:t>
            </a:r>
            <a:r>
              <a:rPr lang="en-US" sz="3200" b="1" dirty="0">
                <a:latin typeface="Quicksand" pitchFamily="2" charset="0"/>
              </a:rPr>
              <a:t> student (student_id));</a:t>
            </a:r>
          </a:p>
        </p:txBody>
      </p:sp>
    </p:spTree>
    <p:extLst>
      <p:ext uri="{BB962C8B-B14F-4D97-AF65-F5344CB8AC3E}">
        <p14:creationId xmlns:p14="http://schemas.microsoft.com/office/powerpoint/2010/main" val="327816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ECCD3-E13F-2F98-9E40-050CA34F88E8}"/>
              </a:ext>
            </a:extLst>
          </p:cNvPr>
          <p:cNvSpPr txBox="1"/>
          <p:nvPr/>
        </p:nvSpPr>
        <p:spPr>
          <a:xfrm>
            <a:off x="161365" y="123308"/>
            <a:ext cx="11698941" cy="2677656"/>
          </a:xfrm>
          <a:prstGeom prst="rect">
            <a:avLst/>
          </a:prstGeom>
          <a:noFill/>
        </p:spPr>
        <p:txBody>
          <a:bodyPr wrap="square">
            <a:spAutoFit/>
          </a:bodyPr>
          <a:lstStyle/>
          <a:p>
            <a:pPr marL="573088" indent="-573088" algn="just"/>
            <a:r>
              <a:rPr lang="en-US" sz="2800" b="1" i="0" u="none" strike="noStrike" baseline="0" dirty="0">
                <a:latin typeface="Quicksand" pitchFamily="2" charset="0"/>
              </a:rPr>
              <a:t>04) Students need to add a column named id in the table named </a:t>
            </a:r>
            <a:r>
              <a:rPr lang="en-US" sz="2800" b="1" i="0" u="none" strike="noStrike" baseline="0" dirty="0" err="1">
                <a:latin typeface="Quicksand" pitchFamily="2" charset="0"/>
              </a:rPr>
              <a:t>student_has_subject</a:t>
            </a:r>
            <a:r>
              <a:rPr lang="en-US" sz="2800" b="1" i="0" u="none" strike="noStrike" baseline="0" dirty="0">
                <a:latin typeface="Quicksand" pitchFamily="2" charset="0"/>
              </a:rPr>
              <a:t> which is created to store all the subjects they are learning. Your team leader says that the column you add must be a primary key and that column must be auto increment. Create the required DDL query. Add that column to the </a:t>
            </a:r>
            <a:r>
              <a:rPr lang="en-US" sz="2800" b="1" i="0" u="none" strike="noStrike" baseline="0" dirty="0" err="1">
                <a:latin typeface="Quicksand" pitchFamily="2" charset="0"/>
              </a:rPr>
              <a:t>student_has_subject</a:t>
            </a:r>
            <a:r>
              <a:rPr lang="en-US" sz="2800" b="1" i="0" u="none" strike="noStrike" baseline="0" dirty="0">
                <a:latin typeface="Quicksand" pitchFamily="2" charset="0"/>
              </a:rPr>
              <a:t> table using that query.</a:t>
            </a:r>
            <a:endParaRPr lang="en-US" sz="2800" b="1" dirty="0">
              <a:latin typeface="Quicksand" pitchFamily="2" charset="0"/>
            </a:endParaRPr>
          </a:p>
        </p:txBody>
      </p:sp>
      <p:sp>
        <p:nvSpPr>
          <p:cNvPr id="5" name="TextBox 4">
            <a:extLst>
              <a:ext uri="{FF2B5EF4-FFF2-40B4-BE49-F238E27FC236}">
                <a16:creationId xmlns:a16="http://schemas.microsoft.com/office/drawing/2014/main" id="{3A1D1637-3ED0-4F89-150D-2068CA3F522A}"/>
              </a:ext>
            </a:extLst>
          </p:cNvPr>
          <p:cNvSpPr txBox="1"/>
          <p:nvPr/>
        </p:nvSpPr>
        <p:spPr>
          <a:xfrm>
            <a:off x="161365" y="4127812"/>
            <a:ext cx="11698941" cy="1200329"/>
          </a:xfrm>
          <a:prstGeom prst="rect">
            <a:avLst/>
          </a:prstGeom>
          <a:noFill/>
        </p:spPr>
        <p:txBody>
          <a:bodyPr wrap="square">
            <a:spAutoFit/>
          </a:bodyPr>
          <a:lstStyle/>
          <a:p>
            <a:r>
              <a:rPr lang="en-US" sz="3600" b="1" dirty="0">
                <a:solidFill>
                  <a:srgbClr val="FF0000"/>
                </a:solidFill>
                <a:latin typeface="Quicksand" pitchFamily="2" charset="0"/>
              </a:rPr>
              <a:t>Alter table </a:t>
            </a:r>
            <a:r>
              <a:rPr lang="en-US" sz="3600" b="1" dirty="0" err="1">
                <a:latin typeface="Quicksand" pitchFamily="2" charset="0"/>
              </a:rPr>
              <a:t>student_has_subject</a:t>
            </a:r>
            <a:r>
              <a:rPr lang="en-US" sz="3600" b="1" dirty="0">
                <a:latin typeface="Quicksand" pitchFamily="2" charset="0"/>
              </a:rPr>
              <a:t> </a:t>
            </a:r>
            <a:r>
              <a:rPr lang="en-US" sz="3600" b="1" dirty="0">
                <a:solidFill>
                  <a:srgbClr val="FF0000"/>
                </a:solidFill>
                <a:latin typeface="Quicksand" pitchFamily="2" charset="0"/>
              </a:rPr>
              <a:t>Add</a:t>
            </a:r>
            <a:r>
              <a:rPr lang="en-US" sz="3600" b="1" dirty="0">
                <a:latin typeface="Quicksand" pitchFamily="2" charset="0"/>
              </a:rPr>
              <a:t> id </a:t>
            </a:r>
            <a:r>
              <a:rPr lang="en-US" sz="3600" b="1" dirty="0">
                <a:solidFill>
                  <a:srgbClr val="FF0000"/>
                </a:solidFill>
                <a:latin typeface="Quicksand" pitchFamily="2" charset="0"/>
              </a:rPr>
              <a:t>INT Primary Key Not Null </a:t>
            </a:r>
            <a:r>
              <a:rPr lang="en-US" sz="3600" b="1" dirty="0" err="1">
                <a:solidFill>
                  <a:srgbClr val="FF0000"/>
                </a:solidFill>
                <a:latin typeface="Quicksand" pitchFamily="2" charset="0"/>
              </a:rPr>
              <a:t>Auto_Increment</a:t>
            </a:r>
            <a:r>
              <a:rPr lang="en-US" sz="3600" b="1" dirty="0">
                <a:latin typeface="Quicksand" pitchFamily="2" charset="0"/>
              </a:rPr>
              <a:t>;</a:t>
            </a:r>
          </a:p>
        </p:txBody>
      </p:sp>
    </p:spTree>
    <p:extLst>
      <p:ext uri="{BB962C8B-B14F-4D97-AF65-F5344CB8AC3E}">
        <p14:creationId xmlns:p14="http://schemas.microsoft.com/office/powerpoint/2010/main" val="3353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689FC-1E1F-2248-2E8E-D32F1F6AF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14" y="1858702"/>
            <a:ext cx="5822286" cy="4825959"/>
          </a:xfrm>
          <a:prstGeom prst="rect">
            <a:avLst/>
          </a:prstGeom>
        </p:spPr>
      </p:pic>
      <p:sp>
        <p:nvSpPr>
          <p:cNvPr id="6" name="TextBox 5">
            <a:extLst>
              <a:ext uri="{FF2B5EF4-FFF2-40B4-BE49-F238E27FC236}">
                <a16:creationId xmlns:a16="http://schemas.microsoft.com/office/drawing/2014/main" id="{5E933B30-DF3C-30B1-BECD-C2B8E6905A62}"/>
              </a:ext>
            </a:extLst>
          </p:cNvPr>
          <p:cNvSpPr txBox="1"/>
          <p:nvPr/>
        </p:nvSpPr>
        <p:spPr>
          <a:xfrm>
            <a:off x="5705744" y="173339"/>
            <a:ext cx="6342821" cy="2123658"/>
          </a:xfrm>
          <a:prstGeom prst="rect">
            <a:avLst/>
          </a:prstGeom>
          <a:noFill/>
        </p:spPr>
        <p:txBody>
          <a:bodyPr wrap="square" rtlCol="0">
            <a:spAutoFit/>
          </a:bodyPr>
          <a:lstStyle/>
          <a:p>
            <a:r>
              <a:rPr lang="en-US" sz="6600" b="1" dirty="0">
                <a:latin typeface="Quicksand" pitchFamily="2" charset="0"/>
              </a:rPr>
              <a:t>DBMS Question    Session </a:t>
            </a:r>
          </a:p>
        </p:txBody>
      </p:sp>
      <p:sp>
        <p:nvSpPr>
          <p:cNvPr id="8" name="TextBox 7">
            <a:extLst>
              <a:ext uri="{FF2B5EF4-FFF2-40B4-BE49-F238E27FC236}">
                <a16:creationId xmlns:a16="http://schemas.microsoft.com/office/drawing/2014/main" id="{4682975C-478B-2C89-A072-BD0A6AB42028}"/>
              </a:ext>
            </a:extLst>
          </p:cNvPr>
          <p:cNvSpPr txBox="1"/>
          <p:nvPr/>
        </p:nvSpPr>
        <p:spPr>
          <a:xfrm>
            <a:off x="6096000" y="3810016"/>
            <a:ext cx="5652248" cy="923330"/>
          </a:xfrm>
          <a:prstGeom prst="rect">
            <a:avLst/>
          </a:prstGeom>
          <a:noFill/>
        </p:spPr>
        <p:txBody>
          <a:bodyPr wrap="square">
            <a:spAutoFit/>
          </a:bodyPr>
          <a:lstStyle/>
          <a:p>
            <a:r>
              <a:rPr lang="en-US" sz="5400" b="1" i="0" u="none" strike="noStrike" baseline="0" dirty="0">
                <a:latin typeface="Quicksand" pitchFamily="2" charset="0"/>
              </a:rPr>
              <a:t>Question Set 46</a:t>
            </a:r>
            <a:endParaRPr lang="en-US" sz="5400" b="1" dirty="0">
              <a:latin typeface="Quicksand" pitchFamily="2" charset="0"/>
            </a:endParaRPr>
          </a:p>
        </p:txBody>
      </p:sp>
    </p:spTree>
    <p:extLst>
      <p:ext uri="{BB962C8B-B14F-4D97-AF65-F5344CB8AC3E}">
        <p14:creationId xmlns:p14="http://schemas.microsoft.com/office/powerpoint/2010/main" val="109763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9D908-5E12-9262-5118-BA8A72EFB7CA}"/>
              </a:ext>
            </a:extLst>
          </p:cNvPr>
          <p:cNvSpPr txBox="1"/>
          <p:nvPr/>
        </p:nvSpPr>
        <p:spPr>
          <a:xfrm>
            <a:off x="251011" y="209835"/>
            <a:ext cx="11528612" cy="3970318"/>
          </a:xfrm>
          <a:prstGeom prst="rect">
            <a:avLst/>
          </a:prstGeom>
          <a:noFill/>
        </p:spPr>
        <p:txBody>
          <a:bodyPr wrap="square">
            <a:spAutoFit/>
          </a:bodyPr>
          <a:lstStyle/>
          <a:p>
            <a:pPr algn="just"/>
            <a:r>
              <a:rPr lang="en-US" sz="2800" b="1" i="0" u="none" strike="noStrike" baseline="0" dirty="0">
                <a:latin typeface="Quicksand" pitchFamily="2" charset="0"/>
              </a:rPr>
              <a:t>The principal of Ranabima School in Kandy intends to create a software to enter the information of teachers and students in that school. You are entrusted with the task of creating this software. Your team is tasked with developing the database of this software. Database development work is shared between you and everyone on the team. You are tasked with storing student and teacher information, creating the tables needed to store the subjects that teachers teach and the subjects that students learn. Use the instructions below to create it.</a:t>
            </a:r>
            <a:endParaRPr lang="en-US" sz="2800" b="1" dirty="0">
              <a:latin typeface="Quicksand" pitchFamily="2" charset="0"/>
            </a:endParaRPr>
          </a:p>
        </p:txBody>
      </p:sp>
    </p:spTree>
    <p:extLst>
      <p:ext uri="{BB962C8B-B14F-4D97-AF65-F5344CB8AC3E}">
        <p14:creationId xmlns:p14="http://schemas.microsoft.com/office/powerpoint/2010/main" val="83135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50A9D-1781-88B7-20D6-886099106BE0}"/>
              </a:ext>
            </a:extLst>
          </p:cNvPr>
          <p:cNvSpPr txBox="1"/>
          <p:nvPr/>
        </p:nvSpPr>
        <p:spPr>
          <a:xfrm>
            <a:off x="233083" y="316573"/>
            <a:ext cx="11304494" cy="3970318"/>
          </a:xfrm>
          <a:prstGeom prst="rect">
            <a:avLst/>
          </a:prstGeom>
          <a:noFill/>
        </p:spPr>
        <p:txBody>
          <a:bodyPr wrap="square">
            <a:spAutoFit/>
          </a:bodyPr>
          <a:lstStyle/>
          <a:p>
            <a:pPr algn="just"/>
            <a:r>
              <a:rPr lang="en-US" sz="2800" b="1" i="0" u="none" strike="noStrike" baseline="0" dirty="0">
                <a:latin typeface="Quicksand" pitchFamily="2" charset="0"/>
              </a:rPr>
              <a:t>The principal of Ranabima School in Kandy intends to create a software to enter the information of teachers and students in that school. You are entrusted with the task of creating this software. Your team is tasked with developing the database of this software. Database development work is shared between you and everyone on the team. You are tasked with storing student and teacher information, creating the tables needed to store the subjects that teachers teach and the subjects that students learn. Use the instructions below to create it.</a:t>
            </a:r>
            <a:endParaRPr lang="en-US" sz="2800" b="1" dirty="0">
              <a:latin typeface="Quicksand" pitchFamily="2" charset="0"/>
            </a:endParaRPr>
          </a:p>
        </p:txBody>
      </p:sp>
    </p:spTree>
    <p:extLst>
      <p:ext uri="{BB962C8B-B14F-4D97-AF65-F5344CB8AC3E}">
        <p14:creationId xmlns:p14="http://schemas.microsoft.com/office/powerpoint/2010/main" val="383380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46F3B-401A-1262-CAEF-E4B77933A5D4}"/>
              </a:ext>
            </a:extLst>
          </p:cNvPr>
          <p:cNvSpPr txBox="1"/>
          <p:nvPr/>
        </p:nvSpPr>
        <p:spPr>
          <a:xfrm>
            <a:off x="197223" y="364449"/>
            <a:ext cx="11349318" cy="2246769"/>
          </a:xfrm>
          <a:prstGeom prst="rect">
            <a:avLst/>
          </a:prstGeom>
          <a:noFill/>
        </p:spPr>
        <p:txBody>
          <a:bodyPr wrap="square">
            <a:spAutoFit/>
          </a:bodyPr>
          <a:lstStyle/>
          <a:p>
            <a:pPr marL="573088" indent="-573088" algn="just"/>
            <a:r>
              <a:rPr lang="en-US" sz="2800" b="1" i="0" u="none" strike="noStrike" baseline="0" dirty="0">
                <a:latin typeface="Quicksand" pitchFamily="2" charset="0"/>
              </a:rPr>
              <a:t>01) The principal of the school has decided to include the data of Grade 9 students in the first phase of this software. Your team has created a database for this. The name of the created database is "ranabima_sch_db". First, you need to select the created database. Create a DDL Query for that.</a:t>
            </a:r>
            <a:endParaRPr lang="en-US" sz="2800" b="1" dirty="0">
              <a:latin typeface="Quicksand" pitchFamily="2" charset="0"/>
            </a:endParaRPr>
          </a:p>
        </p:txBody>
      </p:sp>
      <p:sp>
        <p:nvSpPr>
          <p:cNvPr id="5" name="TextBox 4">
            <a:extLst>
              <a:ext uri="{FF2B5EF4-FFF2-40B4-BE49-F238E27FC236}">
                <a16:creationId xmlns:a16="http://schemas.microsoft.com/office/drawing/2014/main" id="{A47FA5CF-402A-2FC2-21BE-D814F66AE5B4}"/>
              </a:ext>
            </a:extLst>
          </p:cNvPr>
          <p:cNvSpPr txBox="1"/>
          <p:nvPr/>
        </p:nvSpPr>
        <p:spPr>
          <a:xfrm>
            <a:off x="1095935" y="3044279"/>
            <a:ext cx="6581215" cy="769441"/>
          </a:xfrm>
          <a:prstGeom prst="rect">
            <a:avLst/>
          </a:prstGeom>
          <a:noFill/>
        </p:spPr>
        <p:txBody>
          <a:bodyPr wrap="square">
            <a:spAutoFit/>
          </a:bodyPr>
          <a:lstStyle/>
          <a:p>
            <a:r>
              <a:rPr lang="en-US" sz="4400" b="1" dirty="0">
                <a:solidFill>
                  <a:srgbClr val="FF0000"/>
                </a:solidFill>
                <a:latin typeface="Quicksand" pitchFamily="2" charset="0"/>
              </a:rPr>
              <a:t>use</a:t>
            </a:r>
            <a:r>
              <a:rPr lang="en-US" sz="4400" b="1" dirty="0">
                <a:latin typeface="Quicksand" pitchFamily="2" charset="0"/>
              </a:rPr>
              <a:t> </a:t>
            </a:r>
            <a:r>
              <a:rPr lang="en-US" sz="4400" b="1" dirty="0">
                <a:solidFill>
                  <a:srgbClr val="00B0F0"/>
                </a:solidFill>
                <a:latin typeface="Quicksand" pitchFamily="2" charset="0"/>
              </a:rPr>
              <a:t>ranabima_sch_db</a:t>
            </a:r>
            <a:r>
              <a:rPr lang="en-US" sz="4400" b="1" dirty="0">
                <a:solidFill>
                  <a:srgbClr val="FF0000"/>
                </a:solidFill>
                <a:latin typeface="Quicksand" pitchFamily="2" charset="0"/>
              </a:rPr>
              <a:t>;</a:t>
            </a:r>
          </a:p>
        </p:txBody>
      </p:sp>
    </p:spTree>
    <p:extLst>
      <p:ext uri="{BB962C8B-B14F-4D97-AF65-F5344CB8AC3E}">
        <p14:creationId xmlns:p14="http://schemas.microsoft.com/office/powerpoint/2010/main" val="332316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46F3B-401A-1262-CAEF-E4B77933A5D4}"/>
              </a:ext>
            </a:extLst>
          </p:cNvPr>
          <p:cNvSpPr txBox="1"/>
          <p:nvPr/>
        </p:nvSpPr>
        <p:spPr>
          <a:xfrm>
            <a:off x="125504" y="310660"/>
            <a:ext cx="11600331" cy="2246769"/>
          </a:xfrm>
          <a:prstGeom prst="rect">
            <a:avLst/>
          </a:prstGeom>
          <a:noFill/>
        </p:spPr>
        <p:txBody>
          <a:bodyPr wrap="square">
            <a:spAutoFit/>
          </a:bodyPr>
          <a:lstStyle/>
          <a:p>
            <a:pPr marL="627063" indent="-627063" algn="just"/>
            <a:r>
              <a:rPr lang="en-US" sz="2800" b="1" i="0" u="none" strike="noStrike" baseline="0" dirty="0">
                <a:latin typeface="Quicksand" pitchFamily="2" charset="0"/>
              </a:rPr>
              <a:t>02) In the selected database, a table named "student" has been created to store the information of the students studying in grade 9 in the school, add the following data to the database you have created. Use DDL Query when entering data. Writing with DDL Query is mandatory to enter all data.</a:t>
            </a:r>
            <a:endParaRPr lang="en-US" sz="4000" b="1" dirty="0">
              <a:latin typeface="Quicksand" pitchFamily="2" charset="0"/>
            </a:endParaRPr>
          </a:p>
        </p:txBody>
      </p:sp>
      <p:graphicFrame>
        <p:nvGraphicFramePr>
          <p:cNvPr id="2" name="Table 1">
            <a:extLst>
              <a:ext uri="{FF2B5EF4-FFF2-40B4-BE49-F238E27FC236}">
                <a16:creationId xmlns:a16="http://schemas.microsoft.com/office/drawing/2014/main" id="{A6DD24E2-B294-D715-9A88-BA80A739A082}"/>
              </a:ext>
            </a:extLst>
          </p:cNvPr>
          <p:cNvGraphicFramePr>
            <a:graphicFrameLocks noGrp="1"/>
          </p:cNvGraphicFramePr>
          <p:nvPr>
            <p:extLst>
              <p:ext uri="{D42A27DB-BD31-4B8C-83A1-F6EECF244321}">
                <p14:modId xmlns:p14="http://schemas.microsoft.com/office/powerpoint/2010/main" val="643378563"/>
              </p:ext>
            </p:extLst>
          </p:nvPr>
        </p:nvGraphicFramePr>
        <p:xfrm>
          <a:off x="533399" y="2726997"/>
          <a:ext cx="11102789" cy="3960677"/>
        </p:xfrm>
        <a:graphic>
          <a:graphicData uri="http://schemas.openxmlformats.org/drawingml/2006/table">
            <a:tbl>
              <a:tblPr firstRow="1" firstCol="1" bandRow="1">
                <a:tableStyleId>{5940675A-B579-460E-94D1-54222C63F5DA}</a:tableStyleId>
              </a:tblPr>
              <a:tblGrid>
                <a:gridCol w="1847138">
                  <a:extLst>
                    <a:ext uri="{9D8B030D-6E8A-4147-A177-3AD203B41FA5}">
                      <a16:colId xmlns:a16="http://schemas.microsoft.com/office/drawing/2014/main" val="3803723346"/>
                    </a:ext>
                  </a:extLst>
                </a:gridCol>
                <a:gridCol w="1854815">
                  <a:extLst>
                    <a:ext uri="{9D8B030D-6E8A-4147-A177-3AD203B41FA5}">
                      <a16:colId xmlns:a16="http://schemas.microsoft.com/office/drawing/2014/main" val="3439423385"/>
                    </a:ext>
                  </a:extLst>
                </a:gridCol>
                <a:gridCol w="2204896">
                  <a:extLst>
                    <a:ext uri="{9D8B030D-6E8A-4147-A177-3AD203B41FA5}">
                      <a16:colId xmlns:a16="http://schemas.microsoft.com/office/drawing/2014/main" val="4202998694"/>
                    </a:ext>
                  </a:extLst>
                </a:gridCol>
                <a:gridCol w="1315875">
                  <a:extLst>
                    <a:ext uri="{9D8B030D-6E8A-4147-A177-3AD203B41FA5}">
                      <a16:colId xmlns:a16="http://schemas.microsoft.com/office/drawing/2014/main" val="4056674005"/>
                    </a:ext>
                  </a:extLst>
                </a:gridCol>
                <a:gridCol w="2886633">
                  <a:extLst>
                    <a:ext uri="{9D8B030D-6E8A-4147-A177-3AD203B41FA5}">
                      <a16:colId xmlns:a16="http://schemas.microsoft.com/office/drawing/2014/main" val="1930930154"/>
                    </a:ext>
                  </a:extLst>
                </a:gridCol>
                <a:gridCol w="993432">
                  <a:extLst>
                    <a:ext uri="{9D8B030D-6E8A-4147-A177-3AD203B41FA5}">
                      <a16:colId xmlns:a16="http://schemas.microsoft.com/office/drawing/2014/main" val="547644154"/>
                    </a:ext>
                  </a:extLst>
                </a:gridCol>
              </a:tblGrid>
              <a:tr h="565811">
                <a:tc>
                  <a:txBody>
                    <a:bodyPr/>
                    <a:lstStyle/>
                    <a:p>
                      <a:pPr algn="ctr">
                        <a:lnSpc>
                          <a:spcPct val="107000"/>
                        </a:lnSpc>
                        <a:spcAft>
                          <a:spcPts val="800"/>
                        </a:spcAft>
                      </a:pPr>
                      <a:r>
                        <a:rPr lang="en-US" sz="1600" b="1" dirty="0">
                          <a:effectLst/>
                          <a:latin typeface="Quicksand" pitchFamily="2" charset="0"/>
                        </a:rPr>
                        <a:t>student_id</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Quicksand" pitchFamily="2" charset="0"/>
                        </a:rPr>
                        <a:t>first_name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err="1">
                          <a:effectLst/>
                          <a:latin typeface="Quicksand" pitchFamily="2" charset="0"/>
                        </a:rPr>
                        <a:t>last_name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Quicksand" pitchFamily="2" charset="0"/>
                        </a:rPr>
                        <a:t>gender</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err="1">
                          <a:effectLst/>
                          <a:latin typeface="Quicksand" pitchFamily="2" charset="0"/>
                        </a:rPr>
                        <a:t>contact_no</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Quicksand" pitchFamily="2" charset="0"/>
                        </a:rPr>
                        <a:t>class</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917909734"/>
                  </a:ext>
                </a:extLst>
              </a:tr>
              <a:tr h="565811">
                <a:tc>
                  <a:txBody>
                    <a:bodyPr/>
                    <a:lstStyle/>
                    <a:p>
                      <a:pPr algn="ctr">
                        <a:lnSpc>
                          <a:spcPct val="107000"/>
                        </a:lnSpc>
                        <a:spcAft>
                          <a:spcPts val="800"/>
                        </a:spcAft>
                      </a:pPr>
                      <a:r>
                        <a:rPr lang="en-US" sz="1600" b="1">
                          <a:effectLst/>
                          <a:latin typeface="Quicksand" pitchFamily="2" charset="0"/>
                        </a:rPr>
                        <a:t>1</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Thilina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Rajapaksha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Male</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0712473589</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9-B</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48068985"/>
                  </a:ext>
                </a:extLst>
              </a:tr>
              <a:tr h="565811">
                <a:tc>
                  <a:txBody>
                    <a:bodyPr/>
                    <a:lstStyle/>
                    <a:p>
                      <a:pPr algn="ctr">
                        <a:lnSpc>
                          <a:spcPct val="107000"/>
                        </a:lnSpc>
                        <a:spcAft>
                          <a:spcPts val="800"/>
                        </a:spcAft>
                      </a:pPr>
                      <a:r>
                        <a:rPr lang="en-US" sz="1600" b="1">
                          <a:effectLst/>
                          <a:latin typeface="Quicksand" pitchFamily="2" charset="0"/>
                        </a:rPr>
                        <a:t>2</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Hasitha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Gunathilaka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0663842579</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9-C</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787753643"/>
                  </a:ext>
                </a:extLst>
              </a:tr>
              <a:tr h="565811">
                <a:tc>
                  <a:txBody>
                    <a:bodyPr/>
                    <a:lstStyle/>
                    <a:p>
                      <a:pPr algn="ctr">
                        <a:lnSpc>
                          <a:spcPct val="107000"/>
                        </a:lnSpc>
                        <a:spcAft>
                          <a:spcPts val="800"/>
                        </a:spcAft>
                      </a:pPr>
                      <a:r>
                        <a:rPr lang="en-US" sz="1600" b="1">
                          <a:effectLst/>
                          <a:latin typeface="Quicksand" pitchFamily="2" charset="0"/>
                        </a:rPr>
                        <a:t>3</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Thilan</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Rajakaruna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0765104689</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9-A</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597181684"/>
                  </a:ext>
                </a:extLst>
              </a:tr>
              <a:tr h="565811">
                <a:tc>
                  <a:txBody>
                    <a:bodyPr/>
                    <a:lstStyle/>
                    <a:p>
                      <a:pPr algn="ctr">
                        <a:lnSpc>
                          <a:spcPct val="107000"/>
                        </a:lnSpc>
                        <a:spcAft>
                          <a:spcPts val="800"/>
                        </a:spcAft>
                      </a:pPr>
                      <a:r>
                        <a:rPr lang="en-US" sz="1600" b="1">
                          <a:effectLst/>
                          <a:latin typeface="Quicksand" pitchFamily="2" charset="0"/>
                        </a:rPr>
                        <a:t>4</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Sachithra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Nanayakkara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Female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0662458793</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9-D</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27276365"/>
                  </a:ext>
                </a:extLst>
              </a:tr>
              <a:tr h="565811">
                <a:tc>
                  <a:txBody>
                    <a:bodyPr/>
                    <a:lstStyle/>
                    <a:p>
                      <a:pPr algn="ctr">
                        <a:lnSpc>
                          <a:spcPct val="107000"/>
                        </a:lnSpc>
                        <a:spcAft>
                          <a:spcPts val="800"/>
                        </a:spcAft>
                      </a:pPr>
                      <a:r>
                        <a:rPr lang="en-US" sz="1600" b="1">
                          <a:effectLst/>
                          <a:latin typeface="Quicksand" pitchFamily="2" charset="0"/>
                        </a:rPr>
                        <a:t>5</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Almeda </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Moses</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Female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0758473251</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9-E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30834930"/>
                  </a:ext>
                </a:extLst>
              </a:tr>
              <a:tr h="565811">
                <a:tc>
                  <a:txBody>
                    <a:bodyPr/>
                    <a:lstStyle/>
                    <a:p>
                      <a:pPr algn="ctr">
                        <a:lnSpc>
                          <a:spcPct val="107000"/>
                        </a:lnSpc>
                        <a:spcAft>
                          <a:spcPts val="800"/>
                        </a:spcAft>
                      </a:pPr>
                      <a:r>
                        <a:rPr lang="en-US" sz="1600" b="1">
                          <a:effectLst/>
                          <a:latin typeface="Quicksand" pitchFamily="2" charset="0"/>
                        </a:rPr>
                        <a:t>6</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Nisansala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Karunathilaka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Female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0662147935</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9-B</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970780411"/>
                  </a:ext>
                </a:extLst>
              </a:tr>
            </a:tbl>
          </a:graphicData>
        </a:graphic>
      </p:graphicFrame>
    </p:spTree>
    <p:extLst>
      <p:ext uri="{BB962C8B-B14F-4D97-AF65-F5344CB8AC3E}">
        <p14:creationId xmlns:p14="http://schemas.microsoft.com/office/powerpoint/2010/main" val="332038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B497B-E577-A8A9-C858-F01B704C74AA}"/>
              </a:ext>
            </a:extLst>
          </p:cNvPr>
          <p:cNvSpPr txBox="1"/>
          <p:nvPr/>
        </p:nvSpPr>
        <p:spPr>
          <a:xfrm>
            <a:off x="133349" y="238542"/>
            <a:ext cx="11925301" cy="6124754"/>
          </a:xfrm>
          <a:prstGeom prst="rect">
            <a:avLst/>
          </a:prstGeom>
          <a:noFill/>
        </p:spPr>
        <p:txBody>
          <a:bodyPr wrap="square">
            <a:spAutoFit/>
          </a:bodyPr>
          <a:lstStyle/>
          <a:p>
            <a:r>
              <a:rPr lang="en-US" sz="2800" b="1" dirty="0">
                <a:latin typeface="Quicksand" pitchFamily="2" charset="0"/>
              </a:rPr>
              <a:t>insert into student(</a:t>
            </a:r>
            <a:r>
              <a:rPr lang="en-US" sz="2800" b="1" dirty="0" err="1">
                <a:latin typeface="Quicksand" pitchFamily="2" charset="0"/>
              </a:rPr>
              <a:t>first_name,last_name,gender,contact_no,class</a:t>
            </a:r>
            <a:r>
              <a:rPr lang="en-US" sz="2800" b="1" dirty="0">
                <a:latin typeface="Quicksand" pitchFamily="2" charset="0"/>
              </a:rPr>
              <a:t>) Value('Hasitha','Gunathilaka','Male','0663842579','9-C’);</a:t>
            </a:r>
          </a:p>
          <a:p>
            <a:endParaRPr lang="en-US" sz="2800" b="1" dirty="0">
              <a:latin typeface="Quicksand" pitchFamily="2" charset="0"/>
            </a:endParaRPr>
          </a:p>
          <a:p>
            <a:r>
              <a:rPr lang="en-US" sz="2800" b="1" dirty="0">
                <a:latin typeface="Quicksand" pitchFamily="2" charset="0"/>
              </a:rPr>
              <a:t>insert into student(</a:t>
            </a:r>
            <a:r>
              <a:rPr lang="en-US" sz="2800" b="1" dirty="0" err="1">
                <a:latin typeface="Quicksand" pitchFamily="2" charset="0"/>
              </a:rPr>
              <a:t>first_name,last_name,gender,contact_no,class</a:t>
            </a:r>
            <a:r>
              <a:rPr lang="en-US" sz="2800" b="1" dirty="0">
                <a:latin typeface="Quicksand" pitchFamily="2" charset="0"/>
              </a:rPr>
              <a:t>) Value('Thilan','Rajakaruna','Male','0765104689','9-A’);</a:t>
            </a:r>
          </a:p>
          <a:p>
            <a:endParaRPr lang="en-US" sz="2800" b="1" dirty="0">
              <a:latin typeface="Quicksand" pitchFamily="2" charset="0"/>
            </a:endParaRPr>
          </a:p>
          <a:p>
            <a:r>
              <a:rPr lang="en-US" sz="2800" b="1" dirty="0">
                <a:latin typeface="Quicksand" pitchFamily="2" charset="0"/>
              </a:rPr>
              <a:t>insert into student(</a:t>
            </a:r>
            <a:r>
              <a:rPr lang="en-US" sz="2800" b="1" dirty="0" err="1">
                <a:latin typeface="Quicksand" pitchFamily="2" charset="0"/>
              </a:rPr>
              <a:t>first_name,last_name,gender,contact_no,class</a:t>
            </a:r>
            <a:r>
              <a:rPr lang="en-US" sz="2800" b="1" dirty="0">
                <a:latin typeface="Quicksand" pitchFamily="2" charset="0"/>
              </a:rPr>
              <a:t>) Value('Sachithra','Nanayakkara','Female','0662458793','9-D’);</a:t>
            </a:r>
          </a:p>
          <a:p>
            <a:endParaRPr lang="en-US" sz="2800" b="1" dirty="0">
              <a:latin typeface="Quicksand" pitchFamily="2" charset="0"/>
            </a:endParaRPr>
          </a:p>
          <a:p>
            <a:r>
              <a:rPr lang="en-US" sz="2800" b="1" dirty="0">
                <a:latin typeface="Quicksand" pitchFamily="2" charset="0"/>
              </a:rPr>
              <a:t>insert into student(</a:t>
            </a:r>
            <a:r>
              <a:rPr lang="en-US" sz="2800" b="1" dirty="0" err="1">
                <a:latin typeface="Quicksand" pitchFamily="2" charset="0"/>
              </a:rPr>
              <a:t>first_name,last_name,gender,contact_no,class</a:t>
            </a:r>
            <a:r>
              <a:rPr lang="en-US" sz="2800" b="1" dirty="0">
                <a:latin typeface="Quicksand" pitchFamily="2" charset="0"/>
              </a:rPr>
              <a:t>) Value('Almeda','Moses','Female','0758473251','9-E’);</a:t>
            </a:r>
          </a:p>
          <a:p>
            <a:endParaRPr lang="en-US" sz="2800" b="1" dirty="0">
              <a:latin typeface="Quicksand" pitchFamily="2" charset="0"/>
            </a:endParaRPr>
          </a:p>
          <a:p>
            <a:r>
              <a:rPr lang="en-US" sz="2800" b="1" dirty="0">
                <a:latin typeface="Quicksand" pitchFamily="2" charset="0"/>
              </a:rPr>
              <a:t>insert into student(</a:t>
            </a:r>
            <a:r>
              <a:rPr lang="en-US" sz="2800" b="1" dirty="0" err="1">
                <a:latin typeface="Quicksand" pitchFamily="2" charset="0"/>
              </a:rPr>
              <a:t>first_name,last_name,gender,contact_no,class</a:t>
            </a:r>
            <a:r>
              <a:rPr lang="en-US" sz="2800" b="1" dirty="0">
                <a:latin typeface="Quicksand" pitchFamily="2" charset="0"/>
              </a:rPr>
              <a:t>) Value('Nisansala','Karunathilaka','Female','0662147935','9-E');</a:t>
            </a:r>
          </a:p>
        </p:txBody>
      </p:sp>
    </p:spTree>
    <p:extLst>
      <p:ext uri="{BB962C8B-B14F-4D97-AF65-F5344CB8AC3E}">
        <p14:creationId xmlns:p14="http://schemas.microsoft.com/office/powerpoint/2010/main" val="231648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2DCBB-A54D-83F3-593A-0571AF0D552E}"/>
              </a:ext>
            </a:extLst>
          </p:cNvPr>
          <p:cNvSpPr txBox="1"/>
          <p:nvPr/>
        </p:nvSpPr>
        <p:spPr>
          <a:xfrm>
            <a:off x="277906" y="238943"/>
            <a:ext cx="11654118" cy="2246769"/>
          </a:xfrm>
          <a:prstGeom prst="rect">
            <a:avLst/>
          </a:prstGeom>
          <a:noFill/>
        </p:spPr>
        <p:txBody>
          <a:bodyPr wrap="square">
            <a:spAutoFit/>
          </a:bodyPr>
          <a:lstStyle/>
          <a:p>
            <a:pPr marL="627063" indent="-627063" algn="just"/>
            <a:r>
              <a:rPr lang="en-US" sz="2800" b="1" i="0" u="none" strike="noStrike" baseline="0" dirty="0">
                <a:latin typeface="Quicksand" pitchFamily="2" charset="0"/>
              </a:rPr>
              <a:t>03) In the database you originally created, a table is created as "subject" to store information on the main subjects taught in grade 9 in the school. Enter all the data in the table below in the created table. Use DDL Query to enter this data. Writing with DDL Query is mandatory to enter all data.</a:t>
            </a:r>
            <a:endParaRPr lang="en-US" sz="2800" b="1" dirty="0">
              <a:latin typeface="Quicksand" pitchFamily="2" charset="0"/>
            </a:endParaRPr>
          </a:p>
        </p:txBody>
      </p:sp>
      <p:graphicFrame>
        <p:nvGraphicFramePr>
          <p:cNvPr id="4" name="Table 3">
            <a:extLst>
              <a:ext uri="{FF2B5EF4-FFF2-40B4-BE49-F238E27FC236}">
                <a16:creationId xmlns:a16="http://schemas.microsoft.com/office/drawing/2014/main" id="{9EC3CCF0-5BB5-C16B-2AA8-8A6F9700EE26}"/>
              </a:ext>
            </a:extLst>
          </p:cNvPr>
          <p:cNvGraphicFramePr>
            <a:graphicFrameLocks noGrp="1"/>
          </p:cNvGraphicFramePr>
          <p:nvPr>
            <p:extLst>
              <p:ext uri="{D42A27DB-BD31-4B8C-83A1-F6EECF244321}">
                <p14:modId xmlns:p14="http://schemas.microsoft.com/office/powerpoint/2010/main" val="3206738777"/>
              </p:ext>
            </p:extLst>
          </p:nvPr>
        </p:nvGraphicFramePr>
        <p:xfrm>
          <a:off x="1035627" y="2765889"/>
          <a:ext cx="6691949" cy="3769381"/>
        </p:xfrm>
        <a:graphic>
          <a:graphicData uri="http://schemas.openxmlformats.org/drawingml/2006/table">
            <a:tbl>
              <a:tblPr firstRow="1" firstCol="1" bandRow="1">
                <a:tableStyleId>{5940675A-B579-460E-94D1-54222C63F5DA}</a:tableStyleId>
              </a:tblPr>
              <a:tblGrid>
                <a:gridCol w="1810284">
                  <a:extLst>
                    <a:ext uri="{9D8B030D-6E8A-4147-A177-3AD203B41FA5}">
                      <a16:colId xmlns:a16="http://schemas.microsoft.com/office/drawing/2014/main" val="3322459743"/>
                    </a:ext>
                  </a:extLst>
                </a:gridCol>
                <a:gridCol w="4881665">
                  <a:extLst>
                    <a:ext uri="{9D8B030D-6E8A-4147-A177-3AD203B41FA5}">
                      <a16:colId xmlns:a16="http://schemas.microsoft.com/office/drawing/2014/main" val="1718811132"/>
                    </a:ext>
                  </a:extLst>
                </a:gridCol>
              </a:tblGrid>
              <a:tr h="538483">
                <a:tc>
                  <a:txBody>
                    <a:bodyPr/>
                    <a:lstStyle/>
                    <a:p>
                      <a:pPr algn="ctr">
                        <a:lnSpc>
                          <a:spcPct val="107000"/>
                        </a:lnSpc>
                        <a:spcAft>
                          <a:spcPts val="800"/>
                        </a:spcAft>
                      </a:pPr>
                      <a:r>
                        <a:rPr lang="en-US" sz="1800" b="1" dirty="0">
                          <a:effectLst/>
                        </a:rPr>
                        <a:t>subject_id</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rPr>
                        <a:t>subject_name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116701594"/>
                  </a:ext>
                </a:extLst>
              </a:tr>
              <a:tr h="538483">
                <a:tc>
                  <a:txBody>
                    <a:bodyPr/>
                    <a:lstStyle/>
                    <a:p>
                      <a:pPr algn="ctr">
                        <a:lnSpc>
                          <a:spcPct val="107000"/>
                        </a:lnSpc>
                        <a:spcAft>
                          <a:spcPts val="800"/>
                        </a:spcAft>
                      </a:pPr>
                      <a:r>
                        <a:rPr lang="en-US" sz="1800" b="1">
                          <a:effectLst/>
                        </a:rPr>
                        <a:t>1</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rPr>
                        <a:t>Religion</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12158695"/>
                  </a:ext>
                </a:extLst>
              </a:tr>
              <a:tr h="538483">
                <a:tc>
                  <a:txBody>
                    <a:bodyPr/>
                    <a:lstStyle/>
                    <a:p>
                      <a:pPr algn="ctr">
                        <a:lnSpc>
                          <a:spcPct val="107000"/>
                        </a:lnSpc>
                        <a:spcAft>
                          <a:spcPts val="800"/>
                        </a:spcAft>
                      </a:pPr>
                      <a:r>
                        <a:rPr lang="en-US" sz="1800" b="1">
                          <a:effectLst/>
                        </a:rPr>
                        <a:t>2</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rPr>
                        <a:t>History</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4146379486"/>
                  </a:ext>
                </a:extLst>
              </a:tr>
              <a:tr h="538483">
                <a:tc>
                  <a:txBody>
                    <a:bodyPr/>
                    <a:lstStyle/>
                    <a:p>
                      <a:pPr algn="ctr">
                        <a:lnSpc>
                          <a:spcPct val="107000"/>
                        </a:lnSpc>
                        <a:spcAft>
                          <a:spcPts val="800"/>
                        </a:spcAft>
                      </a:pPr>
                      <a:r>
                        <a:rPr lang="en-US" sz="1800" b="1">
                          <a:effectLst/>
                        </a:rPr>
                        <a:t>3</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rPr>
                        <a:t>Science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622093983"/>
                  </a:ext>
                </a:extLst>
              </a:tr>
              <a:tr h="538483">
                <a:tc>
                  <a:txBody>
                    <a:bodyPr/>
                    <a:lstStyle/>
                    <a:p>
                      <a:pPr algn="ctr">
                        <a:lnSpc>
                          <a:spcPct val="107000"/>
                        </a:lnSpc>
                        <a:spcAft>
                          <a:spcPts val="800"/>
                        </a:spcAft>
                      </a:pPr>
                      <a:r>
                        <a:rPr lang="en-US" sz="1800" b="1">
                          <a:effectLst/>
                        </a:rPr>
                        <a:t>4</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rPr>
                        <a:t>Mathematics</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4074717351"/>
                  </a:ext>
                </a:extLst>
              </a:tr>
              <a:tr h="538483">
                <a:tc>
                  <a:txBody>
                    <a:bodyPr/>
                    <a:lstStyle/>
                    <a:p>
                      <a:pPr algn="ctr">
                        <a:lnSpc>
                          <a:spcPct val="107000"/>
                        </a:lnSpc>
                        <a:spcAft>
                          <a:spcPts val="800"/>
                        </a:spcAft>
                      </a:pPr>
                      <a:r>
                        <a:rPr lang="en-US" sz="1800" b="1">
                          <a:effectLst/>
                        </a:rPr>
                        <a:t>5</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rPr>
                        <a:t>English</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566314041"/>
                  </a:ext>
                </a:extLst>
              </a:tr>
              <a:tr h="538483">
                <a:tc>
                  <a:txBody>
                    <a:bodyPr/>
                    <a:lstStyle/>
                    <a:p>
                      <a:pPr algn="ctr">
                        <a:lnSpc>
                          <a:spcPct val="107000"/>
                        </a:lnSpc>
                        <a:spcAft>
                          <a:spcPts val="800"/>
                        </a:spcAft>
                      </a:pPr>
                      <a:r>
                        <a:rPr lang="en-US" sz="1800" b="1">
                          <a:effectLst/>
                        </a:rPr>
                        <a:t>6</a:t>
                      </a:r>
                      <a:endParaRPr lang="en-US" sz="1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rPr>
                        <a:t>Sinhala Language and Literature</a:t>
                      </a:r>
                      <a:endParaRPr lang="en-US" sz="1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656710110"/>
                  </a:ext>
                </a:extLst>
              </a:tr>
            </a:tbl>
          </a:graphicData>
        </a:graphic>
      </p:graphicFrame>
    </p:spTree>
    <p:extLst>
      <p:ext uri="{BB962C8B-B14F-4D97-AF65-F5344CB8AC3E}">
        <p14:creationId xmlns:p14="http://schemas.microsoft.com/office/powerpoint/2010/main" val="210440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554A6-CB77-C1C4-2C00-8DEB9BAE13CC}"/>
              </a:ext>
            </a:extLst>
          </p:cNvPr>
          <p:cNvSpPr txBox="1"/>
          <p:nvPr/>
        </p:nvSpPr>
        <p:spPr>
          <a:xfrm>
            <a:off x="209550" y="222588"/>
            <a:ext cx="7115176" cy="6370975"/>
          </a:xfrm>
          <a:prstGeom prst="rect">
            <a:avLst/>
          </a:prstGeom>
          <a:noFill/>
        </p:spPr>
        <p:txBody>
          <a:bodyPr wrap="square">
            <a:spAutoFit/>
          </a:bodyPr>
          <a:lstStyle/>
          <a:p>
            <a:r>
              <a:rPr lang="en-US" sz="2400" b="1" dirty="0">
                <a:latin typeface="Quicksand" pitchFamily="2" charset="0"/>
              </a:rPr>
              <a:t>insert into subject(subject_name) </a:t>
            </a:r>
          </a:p>
          <a:p>
            <a:r>
              <a:rPr lang="en-US" sz="2400" b="1" dirty="0">
                <a:latin typeface="Quicksand" pitchFamily="2" charset="0"/>
              </a:rPr>
              <a:t>Value ('Religion’);</a:t>
            </a:r>
          </a:p>
          <a:p>
            <a:endParaRPr lang="en-US" sz="2400" b="1" dirty="0">
              <a:latin typeface="Quicksand" pitchFamily="2" charset="0"/>
            </a:endParaRPr>
          </a:p>
          <a:p>
            <a:r>
              <a:rPr lang="en-US" sz="2400" b="1" dirty="0">
                <a:latin typeface="Quicksand" pitchFamily="2" charset="0"/>
              </a:rPr>
              <a:t>insert into subject(subject_name) </a:t>
            </a:r>
          </a:p>
          <a:p>
            <a:r>
              <a:rPr lang="en-US" sz="2400" b="1" dirty="0">
                <a:latin typeface="Quicksand" pitchFamily="2" charset="0"/>
              </a:rPr>
              <a:t>Value ('History’);</a:t>
            </a:r>
          </a:p>
          <a:p>
            <a:endParaRPr lang="en-US" sz="2400" b="1" dirty="0">
              <a:latin typeface="Quicksand" pitchFamily="2" charset="0"/>
            </a:endParaRPr>
          </a:p>
          <a:p>
            <a:r>
              <a:rPr lang="en-US" sz="2400" b="1" dirty="0">
                <a:latin typeface="Quicksand" pitchFamily="2" charset="0"/>
              </a:rPr>
              <a:t>insert into subject(subject_name) </a:t>
            </a:r>
          </a:p>
          <a:p>
            <a:r>
              <a:rPr lang="en-US" sz="2400" b="1" dirty="0">
                <a:latin typeface="Quicksand" pitchFamily="2" charset="0"/>
              </a:rPr>
              <a:t>Value ('Science’);</a:t>
            </a:r>
          </a:p>
          <a:p>
            <a:endParaRPr lang="en-US" sz="2400" b="1" dirty="0">
              <a:latin typeface="Quicksand" pitchFamily="2" charset="0"/>
            </a:endParaRPr>
          </a:p>
          <a:p>
            <a:r>
              <a:rPr lang="en-US" sz="2400" b="1" dirty="0">
                <a:latin typeface="Quicksand" pitchFamily="2" charset="0"/>
              </a:rPr>
              <a:t>insert into subject(subject_name) </a:t>
            </a:r>
          </a:p>
          <a:p>
            <a:r>
              <a:rPr lang="en-US" sz="2400" b="1" dirty="0">
                <a:latin typeface="Quicksand" pitchFamily="2" charset="0"/>
              </a:rPr>
              <a:t>Value ('Mathematics’);</a:t>
            </a:r>
          </a:p>
          <a:p>
            <a:endParaRPr lang="en-US" sz="2400" b="1" dirty="0">
              <a:latin typeface="Quicksand" pitchFamily="2" charset="0"/>
            </a:endParaRPr>
          </a:p>
          <a:p>
            <a:r>
              <a:rPr lang="en-US" sz="2400" b="1" dirty="0">
                <a:latin typeface="Quicksand" pitchFamily="2" charset="0"/>
              </a:rPr>
              <a:t>insert into subject(subject_name) </a:t>
            </a:r>
          </a:p>
          <a:p>
            <a:r>
              <a:rPr lang="en-US" sz="2400" b="1" dirty="0">
                <a:latin typeface="Quicksand" pitchFamily="2" charset="0"/>
              </a:rPr>
              <a:t>Value ('English’);</a:t>
            </a:r>
          </a:p>
          <a:p>
            <a:endParaRPr lang="en-US" sz="2400" b="1" dirty="0">
              <a:latin typeface="Quicksand" pitchFamily="2" charset="0"/>
            </a:endParaRPr>
          </a:p>
          <a:p>
            <a:r>
              <a:rPr lang="en-US" sz="2400" b="1" dirty="0">
                <a:latin typeface="Quicksand" pitchFamily="2" charset="0"/>
              </a:rPr>
              <a:t>insert into subject(subject_name) </a:t>
            </a:r>
          </a:p>
          <a:p>
            <a:r>
              <a:rPr lang="en-US" sz="2400" b="1" dirty="0">
                <a:latin typeface="Quicksand" pitchFamily="2" charset="0"/>
              </a:rPr>
              <a:t>Value ('Sinhala Language and </a:t>
            </a:r>
            <a:r>
              <a:rPr lang="en-US" sz="2400" b="1" dirty="0" err="1">
                <a:latin typeface="Quicksand" pitchFamily="2" charset="0"/>
              </a:rPr>
              <a:t>Literatur</a:t>
            </a:r>
            <a:r>
              <a:rPr lang="en-US" sz="2400" b="1" dirty="0">
                <a:latin typeface="Quicksand" pitchFamily="2" charset="0"/>
              </a:rPr>
              <a:t>');</a:t>
            </a:r>
          </a:p>
        </p:txBody>
      </p:sp>
    </p:spTree>
    <p:extLst>
      <p:ext uri="{BB962C8B-B14F-4D97-AF65-F5344CB8AC3E}">
        <p14:creationId xmlns:p14="http://schemas.microsoft.com/office/powerpoint/2010/main" val="3406240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E1886-5158-430C-E2F3-BAED3A9052AE}"/>
              </a:ext>
            </a:extLst>
          </p:cNvPr>
          <p:cNvSpPr txBox="1"/>
          <p:nvPr/>
        </p:nvSpPr>
        <p:spPr>
          <a:xfrm>
            <a:off x="349624" y="256872"/>
            <a:ext cx="11313458" cy="2246769"/>
          </a:xfrm>
          <a:prstGeom prst="rect">
            <a:avLst/>
          </a:prstGeom>
          <a:noFill/>
        </p:spPr>
        <p:txBody>
          <a:bodyPr wrap="square">
            <a:spAutoFit/>
          </a:bodyPr>
          <a:lstStyle/>
          <a:p>
            <a:pPr marL="627063" indent="-627063" algn="just"/>
            <a:r>
              <a:rPr lang="en-US" sz="2800" b="1" i="0" u="none" strike="noStrike" baseline="0" dirty="0">
                <a:latin typeface="Quicksand" pitchFamily="2" charset="0"/>
              </a:rPr>
              <a:t>04) In the database you created first, the table is created as "teacher" to store the information of the teachers who teach grades 9 in the school. Enter all the data in the table below in the created table. Use DDL Query to enter this data. Writing with DDL Query is mandatory to enter all data.</a:t>
            </a:r>
            <a:endParaRPr lang="en-US" sz="2800" b="1" dirty="0">
              <a:latin typeface="Quicksand" pitchFamily="2" charset="0"/>
            </a:endParaRPr>
          </a:p>
        </p:txBody>
      </p:sp>
      <p:graphicFrame>
        <p:nvGraphicFramePr>
          <p:cNvPr id="4" name="Table 3">
            <a:extLst>
              <a:ext uri="{FF2B5EF4-FFF2-40B4-BE49-F238E27FC236}">
                <a16:creationId xmlns:a16="http://schemas.microsoft.com/office/drawing/2014/main" id="{57E619C5-0727-1701-782C-6F65184B6CB2}"/>
              </a:ext>
            </a:extLst>
          </p:cNvPr>
          <p:cNvGraphicFramePr>
            <a:graphicFrameLocks noGrp="1"/>
          </p:cNvGraphicFramePr>
          <p:nvPr>
            <p:extLst>
              <p:ext uri="{D42A27DB-BD31-4B8C-83A1-F6EECF244321}">
                <p14:modId xmlns:p14="http://schemas.microsoft.com/office/powerpoint/2010/main" val="2693928847"/>
              </p:ext>
            </p:extLst>
          </p:nvPr>
        </p:nvGraphicFramePr>
        <p:xfrm>
          <a:off x="349623" y="2832997"/>
          <a:ext cx="11196918" cy="3585732"/>
        </p:xfrm>
        <a:graphic>
          <a:graphicData uri="http://schemas.openxmlformats.org/drawingml/2006/table">
            <a:tbl>
              <a:tblPr firstRow="1" firstCol="1" bandRow="1">
                <a:tableStyleId>{5940675A-B579-460E-94D1-54222C63F5DA}</a:tableStyleId>
              </a:tblPr>
              <a:tblGrid>
                <a:gridCol w="1362636">
                  <a:extLst>
                    <a:ext uri="{9D8B030D-6E8A-4147-A177-3AD203B41FA5}">
                      <a16:colId xmlns:a16="http://schemas.microsoft.com/office/drawing/2014/main" val="1277051592"/>
                    </a:ext>
                  </a:extLst>
                </a:gridCol>
                <a:gridCol w="1443317">
                  <a:extLst>
                    <a:ext uri="{9D8B030D-6E8A-4147-A177-3AD203B41FA5}">
                      <a16:colId xmlns:a16="http://schemas.microsoft.com/office/drawing/2014/main" val="3933567056"/>
                    </a:ext>
                  </a:extLst>
                </a:gridCol>
                <a:gridCol w="1783977">
                  <a:extLst>
                    <a:ext uri="{9D8B030D-6E8A-4147-A177-3AD203B41FA5}">
                      <a16:colId xmlns:a16="http://schemas.microsoft.com/office/drawing/2014/main" val="3478126502"/>
                    </a:ext>
                  </a:extLst>
                </a:gridCol>
                <a:gridCol w="1524000">
                  <a:extLst>
                    <a:ext uri="{9D8B030D-6E8A-4147-A177-3AD203B41FA5}">
                      <a16:colId xmlns:a16="http://schemas.microsoft.com/office/drawing/2014/main" val="2832210"/>
                    </a:ext>
                  </a:extLst>
                </a:gridCol>
                <a:gridCol w="2330823">
                  <a:extLst>
                    <a:ext uri="{9D8B030D-6E8A-4147-A177-3AD203B41FA5}">
                      <a16:colId xmlns:a16="http://schemas.microsoft.com/office/drawing/2014/main" val="3534303441"/>
                    </a:ext>
                  </a:extLst>
                </a:gridCol>
                <a:gridCol w="2752165">
                  <a:extLst>
                    <a:ext uri="{9D8B030D-6E8A-4147-A177-3AD203B41FA5}">
                      <a16:colId xmlns:a16="http://schemas.microsoft.com/office/drawing/2014/main" val="2554010780"/>
                    </a:ext>
                  </a:extLst>
                </a:gridCol>
              </a:tblGrid>
              <a:tr h="597622">
                <a:tc>
                  <a:txBody>
                    <a:bodyPr/>
                    <a:lstStyle/>
                    <a:p>
                      <a:pPr algn="ctr">
                        <a:lnSpc>
                          <a:spcPct val="107000"/>
                        </a:lnSpc>
                        <a:spcAft>
                          <a:spcPts val="800"/>
                        </a:spcAft>
                      </a:pPr>
                      <a:r>
                        <a:rPr lang="en-US" sz="1600" b="1" dirty="0">
                          <a:effectLst/>
                          <a:latin typeface="Quicksand" pitchFamily="2" charset="0"/>
                        </a:rPr>
                        <a:t>teacher_id</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err="1">
                          <a:effectLst/>
                          <a:latin typeface="Quicksand" pitchFamily="2" charset="0"/>
                        </a:rPr>
                        <a:t>fiirst_name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Quicksand" pitchFamily="2" charset="0"/>
                        </a:rPr>
                        <a:t>last_name</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Quicksand" pitchFamily="2" charset="0"/>
                        </a:rPr>
                        <a:t>gender</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a:effectLst/>
                          <a:latin typeface="Quicksand" pitchFamily="2" charset="0"/>
                        </a:rPr>
                        <a:t>contact_no</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600" b="1" dirty="0">
                          <a:effectLst/>
                          <a:latin typeface="Quicksand" pitchFamily="2" charset="0"/>
                        </a:rPr>
                        <a:t>email</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56612913"/>
                  </a:ext>
                </a:extLst>
              </a:tr>
              <a:tr h="597622">
                <a:tc>
                  <a:txBody>
                    <a:bodyPr/>
                    <a:lstStyle/>
                    <a:p>
                      <a:pPr algn="ctr">
                        <a:lnSpc>
                          <a:spcPct val="107000"/>
                        </a:lnSpc>
                        <a:spcAft>
                          <a:spcPts val="800"/>
                        </a:spcAft>
                      </a:pPr>
                      <a:r>
                        <a:rPr lang="en-US" sz="1600" b="1" dirty="0">
                          <a:effectLst/>
                          <a:latin typeface="Quicksand" pitchFamily="2" charset="0"/>
                        </a:rPr>
                        <a:t>1</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Mala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Atthanayaka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Female</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0710247589</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mala@gmail.com</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292006812"/>
                  </a:ext>
                </a:extLst>
              </a:tr>
              <a:tr h="597622">
                <a:tc>
                  <a:txBody>
                    <a:bodyPr/>
                    <a:lstStyle/>
                    <a:p>
                      <a:pPr algn="ctr">
                        <a:lnSpc>
                          <a:spcPct val="107000"/>
                        </a:lnSpc>
                        <a:spcAft>
                          <a:spcPts val="800"/>
                        </a:spcAft>
                      </a:pPr>
                      <a:r>
                        <a:rPr lang="en-US" sz="1600" b="1">
                          <a:effectLst/>
                          <a:latin typeface="Quicksand" pitchFamily="2" charset="0"/>
                        </a:rPr>
                        <a:t>2</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Piumi</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Botheju</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Female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0710465724</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piumi@gmail.com</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212923002"/>
                  </a:ext>
                </a:extLst>
              </a:tr>
              <a:tr h="597622">
                <a:tc>
                  <a:txBody>
                    <a:bodyPr/>
                    <a:lstStyle/>
                    <a:p>
                      <a:pPr algn="ctr">
                        <a:lnSpc>
                          <a:spcPct val="107000"/>
                        </a:lnSpc>
                        <a:spcAft>
                          <a:spcPts val="800"/>
                        </a:spcAft>
                      </a:pPr>
                      <a:r>
                        <a:rPr lang="en-US" sz="1600" b="1">
                          <a:effectLst/>
                          <a:latin typeface="Quicksand" pitchFamily="2" charset="0"/>
                        </a:rPr>
                        <a:t>3</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Ruwan</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Rajapaksha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0773648628</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ruwan@gmail.com</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091406250"/>
                  </a:ext>
                </a:extLst>
              </a:tr>
              <a:tr h="597622">
                <a:tc>
                  <a:txBody>
                    <a:bodyPr/>
                    <a:lstStyle/>
                    <a:p>
                      <a:pPr algn="ctr">
                        <a:lnSpc>
                          <a:spcPct val="107000"/>
                        </a:lnSpc>
                        <a:spcAft>
                          <a:spcPts val="800"/>
                        </a:spcAft>
                      </a:pPr>
                      <a:r>
                        <a:rPr lang="en-US" sz="1600" b="1">
                          <a:effectLst/>
                          <a:latin typeface="Quicksand" pitchFamily="2" charset="0"/>
                        </a:rPr>
                        <a:t>4</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Priyanka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Bandara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a:effectLst/>
                          <a:latin typeface="Quicksand" pitchFamily="2" charset="0"/>
                        </a:rPr>
                        <a:t>Female</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0724568397</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priyanka@gmail.com</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607723679"/>
                  </a:ext>
                </a:extLst>
              </a:tr>
              <a:tr h="597622">
                <a:tc>
                  <a:txBody>
                    <a:bodyPr/>
                    <a:lstStyle/>
                    <a:p>
                      <a:pPr algn="ctr">
                        <a:lnSpc>
                          <a:spcPct val="107000"/>
                        </a:lnSpc>
                        <a:spcAft>
                          <a:spcPts val="800"/>
                        </a:spcAft>
                      </a:pPr>
                      <a:r>
                        <a:rPr lang="en-US" sz="1600" b="1">
                          <a:effectLst/>
                          <a:latin typeface="Quicksand" pitchFamily="2" charset="0"/>
                        </a:rPr>
                        <a:t>5</a:t>
                      </a:r>
                      <a:endParaRPr lang="en-US" sz="16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Shila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err="1">
                          <a:effectLst/>
                          <a:latin typeface="Quicksand" pitchFamily="2" charset="0"/>
                        </a:rPr>
                        <a:t>Perera</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Female</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0777230784</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l">
                        <a:lnSpc>
                          <a:spcPct val="107000"/>
                        </a:lnSpc>
                        <a:spcAft>
                          <a:spcPts val="800"/>
                        </a:spcAft>
                      </a:pPr>
                      <a:r>
                        <a:rPr lang="en-US" sz="1600" b="1" dirty="0">
                          <a:effectLst/>
                          <a:latin typeface="Quicksand" pitchFamily="2" charset="0"/>
                        </a:rPr>
                        <a:t>shila@gmail.com</a:t>
                      </a:r>
                      <a:endParaRPr lang="en-US" sz="16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870893348"/>
                  </a:ext>
                </a:extLst>
              </a:tr>
            </a:tbl>
          </a:graphicData>
        </a:graphic>
      </p:graphicFrame>
    </p:spTree>
    <p:extLst>
      <p:ext uri="{BB962C8B-B14F-4D97-AF65-F5344CB8AC3E}">
        <p14:creationId xmlns:p14="http://schemas.microsoft.com/office/powerpoint/2010/main" val="347552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24D3E-3D35-7A70-F0C3-9DFCE068F413}"/>
              </a:ext>
            </a:extLst>
          </p:cNvPr>
          <p:cNvSpPr txBox="1"/>
          <p:nvPr/>
        </p:nvSpPr>
        <p:spPr>
          <a:xfrm>
            <a:off x="247650" y="308045"/>
            <a:ext cx="11249025" cy="5262979"/>
          </a:xfrm>
          <a:prstGeom prst="rect">
            <a:avLst/>
          </a:prstGeom>
          <a:noFill/>
        </p:spPr>
        <p:txBody>
          <a:bodyPr wrap="square">
            <a:spAutoFit/>
          </a:bodyPr>
          <a:lstStyle/>
          <a:p>
            <a:r>
              <a:rPr lang="en-US" sz="2400" b="1" dirty="0">
                <a:latin typeface="Quicksand" pitchFamily="2" charset="0"/>
              </a:rPr>
              <a:t>insert into teacher(</a:t>
            </a:r>
            <a:r>
              <a:rPr lang="en-US" sz="2400" b="1" dirty="0" err="1">
                <a:latin typeface="Quicksand" pitchFamily="2" charset="0"/>
              </a:rPr>
              <a:t>first_name,last_name,gender,contact_no,email</a:t>
            </a:r>
            <a:r>
              <a:rPr lang="en-US" sz="2400" b="1" dirty="0">
                <a:latin typeface="Quicksand" pitchFamily="2" charset="0"/>
              </a:rPr>
              <a:t>) Values('Mala','Atthanayaka','Female','0710247589','mala@gmail.com’);</a:t>
            </a:r>
          </a:p>
          <a:p>
            <a:endParaRPr lang="en-US" sz="2400" b="1" dirty="0">
              <a:latin typeface="Quicksand" pitchFamily="2" charset="0"/>
            </a:endParaRPr>
          </a:p>
          <a:p>
            <a:r>
              <a:rPr lang="en-US" sz="2400" b="1" dirty="0">
                <a:latin typeface="Quicksand" pitchFamily="2" charset="0"/>
              </a:rPr>
              <a:t>insert into teacher(</a:t>
            </a:r>
            <a:r>
              <a:rPr lang="en-US" sz="2400" b="1" dirty="0" err="1">
                <a:latin typeface="Quicksand" pitchFamily="2" charset="0"/>
              </a:rPr>
              <a:t>first_name,last_name,gender,contact_no,email</a:t>
            </a:r>
            <a:r>
              <a:rPr lang="en-US" sz="2400" b="1" dirty="0">
                <a:latin typeface="Quicksand" pitchFamily="2" charset="0"/>
              </a:rPr>
              <a:t>) Values('Piumi','Botheju','Female','0710465724','piumi@gmail.com’);</a:t>
            </a:r>
          </a:p>
          <a:p>
            <a:endParaRPr lang="en-US" sz="2400" b="1" dirty="0">
              <a:latin typeface="Quicksand" pitchFamily="2" charset="0"/>
            </a:endParaRPr>
          </a:p>
          <a:p>
            <a:r>
              <a:rPr lang="en-US" sz="2400" b="1" dirty="0">
                <a:latin typeface="Quicksand" pitchFamily="2" charset="0"/>
              </a:rPr>
              <a:t>insert into teacher(</a:t>
            </a:r>
            <a:r>
              <a:rPr lang="en-US" sz="2400" b="1" dirty="0" err="1">
                <a:latin typeface="Quicksand" pitchFamily="2" charset="0"/>
              </a:rPr>
              <a:t>first_name,last_name,gender,contact_no,email</a:t>
            </a:r>
            <a:r>
              <a:rPr lang="en-US" sz="2400" b="1" dirty="0">
                <a:latin typeface="Quicksand" pitchFamily="2" charset="0"/>
              </a:rPr>
              <a:t>) Values('Ruwan','Rajapaksha','Male','0773648628','ruwan@gmail.com’);</a:t>
            </a:r>
          </a:p>
          <a:p>
            <a:endParaRPr lang="en-US" sz="2400" b="1" dirty="0">
              <a:latin typeface="Quicksand" pitchFamily="2" charset="0"/>
            </a:endParaRPr>
          </a:p>
          <a:p>
            <a:r>
              <a:rPr lang="en-US" sz="2400" b="1" dirty="0">
                <a:latin typeface="Quicksand" pitchFamily="2" charset="0"/>
              </a:rPr>
              <a:t>insert into teacher(</a:t>
            </a:r>
            <a:r>
              <a:rPr lang="en-US" sz="2400" b="1" dirty="0" err="1">
                <a:latin typeface="Quicksand" pitchFamily="2" charset="0"/>
              </a:rPr>
              <a:t>first_name,last_name,gender,contact_no,email</a:t>
            </a:r>
            <a:r>
              <a:rPr lang="en-US" sz="2400" b="1" dirty="0">
                <a:latin typeface="Quicksand" pitchFamily="2" charset="0"/>
              </a:rPr>
              <a:t>) Values('Priyanka','Bandara','Female','0724568397','priyanka@gmail.com’);</a:t>
            </a:r>
          </a:p>
          <a:p>
            <a:endParaRPr lang="en-US" sz="2400" b="1" dirty="0">
              <a:latin typeface="Quicksand" pitchFamily="2" charset="0"/>
            </a:endParaRPr>
          </a:p>
          <a:p>
            <a:r>
              <a:rPr lang="en-US" sz="2400" b="1" dirty="0">
                <a:latin typeface="Quicksand" pitchFamily="2" charset="0"/>
              </a:rPr>
              <a:t>insert into teacher(</a:t>
            </a:r>
            <a:r>
              <a:rPr lang="en-US" sz="2400" b="1" dirty="0" err="1">
                <a:latin typeface="Quicksand" pitchFamily="2" charset="0"/>
              </a:rPr>
              <a:t>first_name,last_name,gender,contact_no,email</a:t>
            </a:r>
            <a:r>
              <a:rPr lang="en-US" sz="2400" b="1" dirty="0">
                <a:latin typeface="Quicksand" pitchFamily="2" charset="0"/>
              </a:rPr>
              <a:t>) Values('Shila','Perera','Female','0777230784','shila@gmail.com');</a:t>
            </a:r>
          </a:p>
        </p:txBody>
      </p:sp>
    </p:spTree>
    <p:extLst>
      <p:ext uri="{BB962C8B-B14F-4D97-AF65-F5344CB8AC3E}">
        <p14:creationId xmlns:p14="http://schemas.microsoft.com/office/powerpoint/2010/main" val="29767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97987-D10F-3CE7-6C93-6B48A66C9058}"/>
              </a:ext>
            </a:extLst>
          </p:cNvPr>
          <p:cNvSpPr txBox="1"/>
          <p:nvPr/>
        </p:nvSpPr>
        <p:spPr>
          <a:xfrm>
            <a:off x="277905" y="242063"/>
            <a:ext cx="11636189" cy="1604666"/>
          </a:xfrm>
          <a:prstGeom prst="rect">
            <a:avLst/>
          </a:prstGeom>
          <a:noFill/>
        </p:spPr>
        <p:txBody>
          <a:bodyPr wrap="square">
            <a:spAutoFit/>
          </a:bodyPr>
          <a:lstStyle/>
          <a:p>
            <a:pPr marL="627063" indent="-627063" algn="just"/>
            <a:r>
              <a:rPr lang="en-US" sz="3200" b="1" i="0" u="none" strike="noStrike" baseline="0" dirty="0">
                <a:latin typeface="Quicksand" pitchFamily="2" charset="0"/>
              </a:rPr>
              <a:t>01) Create a database using the name of this school database as "ranabima_sch_db". Use DDL Query to create this database.</a:t>
            </a:r>
            <a:endParaRPr lang="en-US" sz="3200" b="1" dirty="0">
              <a:latin typeface="Quicksand" pitchFamily="2" charset="0"/>
            </a:endParaRPr>
          </a:p>
        </p:txBody>
      </p:sp>
      <p:sp>
        <p:nvSpPr>
          <p:cNvPr id="5" name="TextBox 4">
            <a:extLst>
              <a:ext uri="{FF2B5EF4-FFF2-40B4-BE49-F238E27FC236}">
                <a16:creationId xmlns:a16="http://schemas.microsoft.com/office/drawing/2014/main" id="{E5956463-9EFE-9F8A-B8FD-FD0B768B5B6F}"/>
              </a:ext>
            </a:extLst>
          </p:cNvPr>
          <p:cNvSpPr txBox="1"/>
          <p:nvPr/>
        </p:nvSpPr>
        <p:spPr>
          <a:xfrm>
            <a:off x="1864659" y="3075057"/>
            <a:ext cx="9350188" cy="707886"/>
          </a:xfrm>
          <a:prstGeom prst="rect">
            <a:avLst/>
          </a:prstGeom>
          <a:noFill/>
        </p:spPr>
        <p:txBody>
          <a:bodyPr wrap="square">
            <a:spAutoFit/>
          </a:bodyPr>
          <a:lstStyle/>
          <a:p>
            <a:r>
              <a:rPr lang="en-US" sz="4000" b="1" dirty="0">
                <a:solidFill>
                  <a:srgbClr val="FF0000"/>
                </a:solidFill>
                <a:latin typeface="Quicksand" pitchFamily="2" charset="0"/>
              </a:rPr>
              <a:t>Create</a:t>
            </a:r>
            <a:r>
              <a:rPr lang="en-US" sz="4000" b="1" dirty="0">
                <a:latin typeface="Quicksand" pitchFamily="2" charset="0"/>
              </a:rPr>
              <a:t> </a:t>
            </a:r>
            <a:r>
              <a:rPr lang="en-US" sz="4000" b="1" dirty="0">
                <a:solidFill>
                  <a:srgbClr val="FF0000"/>
                </a:solidFill>
                <a:latin typeface="Quicksand" pitchFamily="2" charset="0"/>
              </a:rPr>
              <a:t>database</a:t>
            </a:r>
            <a:r>
              <a:rPr lang="en-US" sz="4000" b="1" dirty="0">
                <a:latin typeface="Quicksand" pitchFamily="2" charset="0"/>
              </a:rPr>
              <a:t> </a:t>
            </a:r>
            <a:r>
              <a:rPr lang="en-US" sz="4000" b="1" dirty="0">
                <a:solidFill>
                  <a:srgbClr val="00B0F0"/>
                </a:solidFill>
                <a:latin typeface="Quicksand" pitchFamily="2" charset="0"/>
              </a:rPr>
              <a:t>ranabima_sch_db</a:t>
            </a:r>
            <a:r>
              <a:rPr lang="en-US" sz="4000" b="1" dirty="0">
                <a:solidFill>
                  <a:srgbClr val="FF0000"/>
                </a:solidFill>
                <a:latin typeface="Quicksand" pitchFamily="2" charset="0"/>
              </a:rPr>
              <a:t>;</a:t>
            </a:r>
          </a:p>
        </p:txBody>
      </p:sp>
    </p:spTree>
    <p:extLst>
      <p:ext uri="{BB962C8B-B14F-4D97-AF65-F5344CB8AC3E}">
        <p14:creationId xmlns:p14="http://schemas.microsoft.com/office/powerpoint/2010/main" val="36316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97987-D10F-3CE7-6C93-6B48A66C9058}"/>
              </a:ext>
            </a:extLst>
          </p:cNvPr>
          <p:cNvSpPr txBox="1"/>
          <p:nvPr/>
        </p:nvSpPr>
        <p:spPr>
          <a:xfrm>
            <a:off x="277905" y="242063"/>
            <a:ext cx="11636189" cy="2554545"/>
          </a:xfrm>
          <a:prstGeom prst="rect">
            <a:avLst/>
          </a:prstGeom>
          <a:noFill/>
        </p:spPr>
        <p:txBody>
          <a:bodyPr wrap="square">
            <a:spAutoFit/>
          </a:bodyPr>
          <a:lstStyle/>
          <a:p>
            <a:pPr marL="798513" indent="-798513" algn="just"/>
            <a:r>
              <a:rPr lang="en-US" sz="3200" b="1" i="0" u="none" strike="noStrike" baseline="0" dirty="0">
                <a:latin typeface="Quicksand" pitchFamily="2" charset="0"/>
              </a:rPr>
              <a:t>02) The Principal has decided to include the information of Grade 9 students in the first phase of this software. Create a student table to store student information. Follow the instructions below to create this table. Use DDL Query to create this table.</a:t>
            </a:r>
            <a:endParaRPr lang="en-US" sz="3200" b="1" dirty="0">
              <a:latin typeface="Quicksand" pitchFamily="2" charset="0"/>
            </a:endParaRPr>
          </a:p>
        </p:txBody>
      </p:sp>
      <p:graphicFrame>
        <p:nvGraphicFramePr>
          <p:cNvPr id="2" name="Table 1">
            <a:extLst>
              <a:ext uri="{FF2B5EF4-FFF2-40B4-BE49-F238E27FC236}">
                <a16:creationId xmlns:a16="http://schemas.microsoft.com/office/drawing/2014/main" id="{1CE69F90-DB7F-CCBC-A49C-738C8883CD2E}"/>
              </a:ext>
            </a:extLst>
          </p:cNvPr>
          <p:cNvGraphicFramePr>
            <a:graphicFrameLocks noGrp="1"/>
          </p:cNvGraphicFramePr>
          <p:nvPr>
            <p:extLst>
              <p:ext uri="{D42A27DB-BD31-4B8C-83A1-F6EECF244321}">
                <p14:modId xmlns:p14="http://schemas.microsoft.com/office/powerpoint/2010/main" val="3308211690"/>
              </p:ext>
            </p:extLst>
          </p:nvPr>
        </p:nvGraphicFramePr>
        <p:xfrm>
          <a:off x="1192305" y="3182850"/>
          <a:ext cx="6409766" cy="3267737"/>
        </p:xfrm>
        <a:graphic>
          <a:graphicData uri="http://schemas.openxmlformats.org/drawingml/2006/table">
            <a:tbl>
              <a:tblPr firstRow="1" firstCol="1" bandRow="1">
                <a:tableStyleId>{5940675A-B579-460E-94D1-54222C63F5DA}</a:tableStyleId>
              </a:tblPr>
              <a:tblGrid>
                <a:gridCol w="1951240">
                  <a:extLst>
                    <a:ext uri="{9D8B030D-6E8A-4147-A177-3AD203B41FA5}">
                      <a16:colId xmlns:a16="http://schemas.microsoft.com/office/drawing/2014/main" val="3254019011"/>
                    </a:ext>
                  </a:extLst>
                </a:gridCol>
                <a:gridCol w="1395186">
                  <a:extLst>
                    <a:ext uri="{9D8B030D-6E8A-4147-A177-3AD203B41FA5}">
                      <a16:colId xmlns:a16="http://schemas.microsoft.com/office/drawing/2014/main" val="1320472230"/>
                    </a:ext>
                  </a:extLst>
                </a:gridCol>
                <a:gridCol w="1071663">
                  <a:extLst>
                    <a:ext uri="{9D8B030D-6E8A-4147-A177-3AD203B41FA5}">
                      <a16:colId xmlns:a16="http://schemas.microsoft.com/office/drawing/2014/main" val="3946540342"/>
                    </a:ext>
                  </a:extLst>
                </a:gridCol>
                <a:gridCol w="821187">
                  <a:extLst>
                    <a:ext uri="{9D8B030D-6E8A-4147-A177-3AD203B41FA5}">
                      <a16:colId xmlns:a16="http://schemas.microsoft.com/office/drawing/2014/main" val="2265741370"/>
                    </a:ext>
                  </a:extLst>
                </a:gridCol>
                <a:gridCol w="501756">
                  <a:extLst>
                    <a:ext uri="{9D8B030D-6E8A-4147-A177-3AD203B41FA5}">
                      <a16:colId xmlns:a16="http://schemas.microsoft.com/office/drawing/2014/main" val="2284597059"/>
                    </a:ext>
                  </a:extLst>
                </a:gridCol>
                <a:gridCol w="668734">
                  <a:extLst>
                    <a:ext uri="{9D8B030D-6E8A-4147-A177-3AD203B41FA5}">
                      <a16:colId xmlns:a16="http://schemas.microsoft.com/office/drawing/2014/main" val="3190683874"/>
                    </a:ext>
                  </a:extLst>
                </a:gridCol>
              </a:tblGrid>
              <a:tr h="277517">
                <a:tc>
                  <a:txBody>
                    <a:bodyPr/>
                    <a:lstStyle/>
                    <a:p>
                      <a:pPr>
                        <a:lnSpc>
                          <a:spcPct val="107000"/>
                        </a:lnSpc>
                        <a:spcAft>
                          <a:spcPts val="800"/>
                        </a:spcAft>
                      </a:pPr>
                      <a:r>
                        <a:rPr lang="en-US" sz="1800" b="1">
                          <a:effectLst/>
                          <a:latin typeface="Quicksand" pitchFamily="2" charset="0"/>
                        </a:rPr>
                        <a:t>Table 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gridSpan="5">
                  <a:txBody>
                    <a:bodyPr/>
                    <a:lstStyle/>
                    <a:p>
                      <a:pPr>
                        <a:lnSpc>
                          <a:spcPct val="107000"/>
                        </a:lnSpc>
                        <a:spcAft>
                          <a:spcPts val="800"/>
                        </a:spcAft>
                      </a:pPr>
                      <a:r>
                        <a:rPr lang="en-US" sz="1800" b="1" dirty="0">
                          <a:effectLst/>
                          <a:latin typeface="Quicksand" pitchFamily="2" charset="0"/>
                        </a:rPr>
                        <a:t>student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3905402"/>
                  </a:ext>
                </a:extLst>
              </a:tr>
              <a:tr h="573703">
                <a:tc>
                  <a:txBody>
                    <a:bodyPr/>
                    <a:lstStyle/>
                    <a:p>
                      <a:pPr>
                        <a:lnSpc>
                          <a:spcPct val="107000"/>
                        </a:lnSpc>
                        <a:spcAft>
                          <a:spcPts val="800"/>
                        </a:spcAft>
                      </a:pPr>
                      <a:r>
                        <a:rPr lang="en-US" sz="1800" b="1" dirty="0">
                          <a:effectLst/>
                          <a:latin typeface="Quicksand" pitchFamily="2" charset="0"/>
                        </a:rPr>
                        <a:t>Coloumn Name</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DataType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Length</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NN</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PK</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AI</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031586"/>
                  </a:ext>
                </a:extLst>
              </a:tr>
              <a:tr h="277517">
                <a:tc>
                  <a:txBody>
                    <a:bodyPr/>
                    <a:lstStyle/>
                    <a:p>
                      <a:pPr>
                        <a:lnSpc>
                          <a:spcPct val="107000"/>
                        </a:lnSpc>
                        <a:spcAft>
                          <a:spcPts val="800"/>
                        </a:spcAft>
                      </a:pPr>
                      <a:r>
                        <a:rPr lang="en-US" sz="1800" b="1" dirty="0">
                          <a:effectLst/>
                          <a:latin typeface="Quicksand" pitchFamily="2" charset="0"/>
                        </a:rPr>
                        <a:t>student_id</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INT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0875417"/>
                  </a:ext>
                </a:extLst>
              </a:tr>
              <a:tr h="423221">
                <a:tc>
                  <a:txBody>
                    <a:bodyPr/>
                    <a:lstStyle/>
                    <a:p>
                      <a:pPr>
                        <a:lnSpc>
                          <a:spcPct val="107000"/>
                        </a:lnSpc>
                        <a:spcAft>
                          <a:spcPts val="800"/>
                        </a:spcAft>
                      </a:pPr>
                      <a:r>
                        <a:rPr lang="en-US" sz="1800" b="1">
                          <a:effectLst/>
                          <a:latin typeface="Quicksand" pitchFamily="2" charset="0"/>
                        </a:rPr>
                        <a:t>first_name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45</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124158667"/>
                  </a:ext>
                </a:extLst>
              </a:tr>
              <a:tr h="423221">
                <a:tc>
                  <a:txBody>
                    <a:bodyPr/>
                    <a:lstStyle/>
                    <a:p>
                      <a:pPr>
                        <a:lnSpc>
                          <a:spcPct val="107000"/>
                        </a:lnSpc>
                        <a:spcAft>
                          <a:spcPts val="800"/>
                        </a:spcAft>
                      </a:pPr>
                      <a:r>
                        <a:rPr lang="en-US" sz="1800" b="1">
                          <a:effectLst/>
                          <a:latin typeface="Quicksand" pitchFamily="2" charset="0"/>
                        </a:rPr>
                        <a:t>last_name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45</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692983154"/>
                  </a:ext>
                </a:extLst>
              </a:tr>
              <a:tr h="423221">
                <a:tc>
                  <a:txBody>
                    <a:bodyPr/>
                    <a:lstStyle/>
                    <a:p>
                      <a:pPr>
                        <a:lnSpc>
                          <a:spcPct val="107000"/>
                        </a:lnSpc>
                        <a:spcAft>
                          <a:spcPts val="800"/>
                        </a:spcAft>
                      </a:pPr>
                      <a:r>
                        <a:rPr lang="en-US" sz="1800" b="1">
                          <a:effectLst/>
                          <a:latin typeface="Quicksand" pitchFamily="2" charset="0"/>
                        </a:rPr>
                        <a:t>gender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10</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459555160"/>
                  </a:ext>
                </a:extLst>
              </a:tr>
              <a:tr h="423221">
                <a:tc>
                  <a:txBody>
                    <a:bodyPr/>
                    <a:lstStyle/>
                    <a:p>
                      <a:pPr>
                        <a:lnSpc>
                          <a:spcPct val="107000"/>
                        </a:lnSpc>
                        <a:spcAft>
                          <a:spcPts val="800"/>
                        </a:spcAft>
                      </a:pPr>
                      <a:r>
                        <a:rPr lang="en-US" sz="1800" b="1">
                          <a:effectLst/>
                          <a:latin typeface="Quicksand" pitchFamily="2" charset="0"/>
                        </a:rPr>
                        <a:t>contact_no</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11</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692292348"/>
                  </a:ext>
                </a:extLst>
              </a:tr>
              <a:tr h="423221">
                <a:tc>
                  <a:txBody>
                    <a:bodyPr/>
                    <a:lstStyle/>
                    <a:p>
                      <a:pPr>
                        <a:lnSpc>
                          <a:spcPct val="107000"/>
                        </a:lnSpc>
                        <a:spcAft>
                          <a:spcPts val="800"/>
                        </a:spcAft>
                      </a:pPr>
                      <a:r>
                        <a:rPr lang="en-US" sz="1800" b="1">
                          <a:effectLst/>
                          <a:latin typeface="Quicksand" pitchFamily="2" charset="0"/>
                        </a:rPr>
                        <a:t>class</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10</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rPr>
                        <a:t> </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772153709"/>
                  </a:ext>
                </a:extLst>
              </a:tr>
            </a:tbl>
          </a:graphicData>
        </a:graphic>
      </p:graphicFrame>
    </p:spTree>
    <p:extLst>
      <p:ext uri="{BB962C8B-B14F-4D97-AF65-F5344CB8AC3E}">
        <p14:creationId xmlns:p14="http://schemas.microsoft.com/office/powerpoint/2010/main" val="345691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59084-404E-ACD4-1B55-2894F382AE0C}"/>
              </a:ext>
            </a:extLst>
          </p:cNvPr>
          <p:cNvSpPr txBox="1"/>
          <p:nvPr/>
        </p:nvSpPr>
        <p:spPr>
          <a:xfrm>
            <a:off x="562535" y="1220125"/>
            <a:ext cx="9612406" cy="3108543"/>
          </a:xfrm>
          <a:prstGeom prst="rect">
            <a:avLst/>
          </a:prstGeom>
          <a:noFill/>
        </p:spPr>
        <p:txBody>
          <a:bodyPr wrap="square">
            <a:spAutoFit/>
          </a:bodyPr>
          <a:lstStyle/>
          <a:p>
            <a:r>
              <a:rPr lang="en-US" sz="2800" b="1" dirty="0">
                <a:solidFill>
                  <a:srgbClr val="FF0000"/>
                </a:solidFill>
                <a:latin typeface="Quicksand" pitchFamily="2" charset="0"/>
              </a:rPr>
              <a:t>create table </a:t>
            </a:r>
            <a:r>
              <a:rPr lang="en-US" sz="2800" b="1" dirty="0">
                <a:solidFill>
                  <a:srgbClr val="00B050"/>
                </a:solidFill>
                <a:latin typeface="Quicksand" pitchFamily="2" charset="0"/>
              </a:rPr>
              <a:t>If Not Exists </a:t>
            </a:r>
            <a:r>
              <a:rPr lang="en-US" sz="2800" b="1" dirty="0">
                <a:latin typeface="Quicksand" pitchFamily="2" charset="0"/>
              </a:rPr>
              <a:t>student(</a:t>
            </a:r>
          </a:p>
          <a:p>
            <a:r>
              <a:rPr lang="en-US" sz="2800" b="1" dirty="0">
                <a:latin typeface="Quicksand" pitchFamily="2" charset="0"/>
              </a:rPr>
              <a:t>student_id </a:t>
            </a:r>
            <a:r>
              <a:rPr lang="en-US" sz="2800" b="1" dirty="0">
                <a:solidFill>
                  <a:srgbClr val="FF0000"/>
                </a:solidFill>
                <a:latin typeface="Quicksand" pitchFamily="2" charset="0"/>
              </a:rPr>
              <a:t>INT Not Null Primary key Auto_Increment</a:t>
            </a:r>
            <a:r>
              <a:rPr lang="en-US" sz="2800" b="1" dirty="0">
                <a:latin typeface="Quicksand" pitchFamily="2" charset="0"/>
              </a:rPr>
              <a:t>, </a:t>
            </a:r>
          </a:p>
          <a:p>
            <a:r>
              <a:rPr lang="en-US" sz="2800" b="1" dirty="0">
                <a:latin typeface="Quicksand" pitchFamily="2" charset="0"/>
              </a:rPr>
              <a:t>first_name </a:t>
            </a:r>
            <a:r>
              <a:rPr lang="en-US" sz="2800" b="1" dirty="0">
                <a:solidFill>
                  <a:srgbClr val="FF0000"/>
                </a:solidFill>
                <a:latin typeface="Quicksand" pitchFamily="2" charset="0"/>
              </a:rPr>
              <a:t>Varchar(45)  Not Null</a:t>
            </a:r>
            <a:r>
              <a:rPr lang="en-US" sz="2800" b="1" dirty="0">
                <a:latin typeface="Quicksand" pitchFamily="2" charset="0"/>
              </a:rPr>
              <a:t>,</a:t>
            </a:r>
          </a:p>
          <a:p>
            <a:r>
              <a:rPr lang="en-US" sz="2800" b="1" dirty="0">
                <a:latin typeface="Quicksand" pitchFamily="2" charset="0"/>
              </a:rPr>
              <a:t>last_name </a:t>
            </a:r>
            <a:r>
              <a:rPr lang="en-US" sz="2800" b="1" dirty="0">
                <a:solidFill>
                  <a:srgbClr val="FF0000"/>
                </a:solidFill>
                <a:latin typeface="Quicksand" pitchFamily="2" charset="0"/>
              </a:rPr>
              <a:t>Varchar(45) Not Null</a:t>
            </a:r>
            <a:r>
              <a:rPr lang="en-US" sz="2800" b="1" dirty="0">
                <a:latin typeface="Quicksand" pitchFamily="2" charset="0"/>
              </a:rPr>
              <a:t>, </a:t>
            </a:r>
          </a:p>
          <a:p>
            <a:r>
              <a:rPr lang="en-US" sz="2800" b="1" dirty="0">
                <a:latin typeface="Quicksand" pitchFamily="2" charset="0"/>
              </a:rPr>
              <a:t>gender  </a:t>
            </a:r>
            <a:r>
              <a:rPr lang="en-US" sz="2800" b="1" dirty="0">
                <a:solidFill>
                  <a:srgbClr val="FF0000"/>
                </a:solidFill>
                <a:latin typeface="Quicksand" pitchFamily="2" charset="0"/>
              </a:rPr>
              <a:t>Varchar(10) Not Null</a:t>
            </a:r>
            <a:r>
              <a:rPr lang="en-US" sz="2800" b="1" dirty="0">
                <a:latin typeface="Quicksand" pitchFamily="2" charset="0"/>
              </a:rPr>
              <a:t>, </a:t>
            </a:r>
          </a:p>
          <a:p>
            <a:r>
              <a:rPr lang="en-US" sz="2800" b="1" dirty="0">
                <a:latin typeface="Quicksand" pitchFamily="2" charset="0"/>
              </a:rPr>
              <a:t>contact_no </a:t>
            </a:r>
            <a:r>
              <a:rPr lang="en-US" sz="2800" b="1" dirty="0">
                <a:solidFill>
                  <a:srgbClr val="FF0000"/>
                </a:solidFill>
                <a:latin typeface="Quicksand" pitchFamily="2" charset="0"/>
              </a:rPr>
              <a:t>Varchar(11) Not Null</a:t>
            </a:r>
            <a:r>
              <a:rPr lang="en-US" sz="2800" b="1" dirty="0">
                <a:latin typeface="Quicksand" pitchFamily="2" charset="0"/>
              </a:rPr>
              <a:t>, </a:t>
            </a:r>
          </a:p>
          <a:p>
            <a:r>
              <a:rPr lang="en-US" sz="2800" b="1" dirty="0">
                <a:latin typeface="Quicksand" pitchFamily="2" charset="0"/>
              </a:rPr>
              <a:t>class </a:t>
            </a:r>
            <a:r>
              <a:rPr lang="en-US" sz="2800" b="1" dirty="0">
                <a:solidFill>
                  <a:srgbClr val="FF0000"/>
                </a:solidFill>
                <a:latin typeface="Quicksand" pitchFamily="2" charset="0"/>
              </a:rPr>
              <a:t>Varchar(10) Not Null</a:t>
            </a:r>
            <a:r>
              <a:rPr lang="en-US" sz="2800" b="1" dirty="0">
                <a:latin typeface="Quicksand" pitchFamily="2" charset="0"/>
              </a:rPr>
              <a:t>);</a:t>
            </a:r>
            <a:endParaRPr lang="en-US" sz="3200" b="1" dirty="0">
              <a:latin typeface="Quicksand" pitchFamily="2" charset="0"/>
            </a:endParaRPr>
          </a:p>
        </p:txBody>
      </p:sp>
      <p:sp>
        <p:nvSpPr>
          <p:cNvPr id="4" name="TextBox 3">
            <a:extLst>
              <a:ext uri="{FF2B5EF4-FFF2-40B4-BE49-F238E27FC236}">
                <a16:creationId xmlns:a16="http://schemas.microsoft.com/office/drawing/2014/main" id="{4B8458D5-8382-8952-5F0A-EC6DF5B0B729}"/>
              </a:ext>
            </a:extLst>
          </p:cNvPr>
          <p:cNvSpPr txBox="1"/>
          <p:nvPr/>
        </p:nvSpPr>
        <p:spPr>
          <a:xfrm>
            <a:off x="562535" y="531621"/>
            <a:ext cx="4370295" cy="523220"/>
          </a:xfrm>
          <a:prstGeom prst="rect">
            <a:avLst/>
          </a:prstGeom>
          <a:noFill/>
        </p:spPr>
        <p:txBody>
          <a:bodyPr wrap="square">
            <a:spAutoFit/>
          </a:bodyPr>
          <a:lstStyle/>
          <a:p>
            <a:r>
              <a:rPr lang="en-US" sz="2800" b="1" dirty="0">
                <a:solidFill>
                  <a:srgbClr val="FF0000"/>
                </a:solidFill>
                <a:latin typeface="Quicksand" pitchFamily="2" charset="0"/>
              </a:rPr>
              <a:t>use</a:t>
            </a:r>
            <a:r>
              <a:rPr lang="en-US" sz="2800" b="1" dirty="0">
                <a:latin typeface="Quicksand" pitchFamily="2" charset="0"/>
              </a:rPr>
              <a:t> </a:t>
            </a:r>
            <a:r>
              <a:rPr lang="en-US" sz="2800" b="1" dirty="0">
                <a:solidFill>
                  <a:srgbClr val="00B0F0"/>
                </a:solidFill>
                <a:latin typeface="Quicksand" pitchFamily="2" charset="0"/>
              </a:rPr>
              <a:t>ranabima_sch_db</a:t>
            </a:r>
            <a:r>
              <a:rPr lang="en-US" sz="2800" b="1" dirty="0">
                <a:solidFill>
                  <a:srgbClr val="FF0000"/>
                </a:solidFill>
                <a:latin typeface="Quicksand" pitchFamily="2" charset="0"/>
              </a:rPr>
              <a:t>;</a:t>
            </a:r>
          </a:p>
        </p:txBody>
      </p:sp>
    </p:spTree>
    <p:extLst>
      <p:ext uri="{BB962C8B-B14F-4D97-AF65-F5344CB8AC3E}">
        <p14:creationId xmlns:p14="http://schemas.microsoft.com/office/powerpoint/2010/main" val="35153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97987-D10F-3CE7-6C93-6B48A66C9058}"/>
              </a:ext>
            </a:extLst>
          </p:cNvPr>
          <p:cNvSpPr txBox="1"/>
          <p:nvPr/>
        </p:nvSpPr>
        <p:spPr>
          <a:xfrm>
            <a:off x="277905" y="242063"/>
            <a:ext cx="11636189" cy="1569660"/>
          </a:xfrm>
          <a:prstGeom prst="rect">
            <a:avLst/>
          </a:prstGeom>
          <a:noFill/>
        </p:spPr>
        <p:txBody>
          <a:bodyPr wrap="square">
            <a:spAutoFit/>
          </a:bodyPr>
          <a:lstStyle/>
          <a:p>
            <a:pPr marL="798513" indent="-798513" algn="just"/>
            <a:r>
              <a:rPr lang="en-US" sz="3200" b="1" i="0" u="none" strike="noStrike" baseline="0" dirty="0">
                <a:latin typeface="Quicksand" pitchFamily="2" charset="0"/>
              </a:rPr>
              <a:t>03) Create a teacher table to store teacher details, follow the instructions below when creating the table. Use the DDL Query to create this table.</a:t>
            </a:r>
            <a:endParaRPr lang="en-US" sz="3200" b="1" dirty="0">
              <a:latin typeface="Quicksand" pitchFamily="2" charset="0"/>
            </a:endParaRPr>
          </a:p>
        </p:txBody>
      </p:sp>
      <p:graphicFrame>
        <p:nvGraphicFramePr>
          <p:cNvPr id="5" name="Table 4">
            <a:extLst>
              <a:ext uri="{FF2B5EF4-FFF2-40B4-BE49-F238E27FC236}">
                <a16:creationId xmlns:a16="http://schemas.microsoft.com/office/drawing/2014/main" id="{CEC960EC-36A1-0A77-6C7D-E11EEDBED1FD}"/>
              </a:ext>
            </a:extLst>
          </p:cNvPr>
          <p:cNvGraphicFramePr>
            <a:graphicFrameLocks noGrp="1"/>
          </p:cNvGraphicFramePr>
          <p:nvPr>
            <p:extLst>
              <p:ext uri="{D42A27DB-BD31-4B8C-83A1-F6EECF244321}">
                <p14:modId xmlns:p14="http://schemas.microsoft.com/office/powerpoint/2010/main" val="2373382365"/>
              </p:ext>
            </p:extLst>
          </p:nvPr>
        </p:nvGraphicFramePr>
        <p:xfrm>
          <a:off x="1093693" y="2501532"/>
          <a:ext cx="6409766" cy="3267737"/>
        </p:xfrm>
        <a:graphic>
          <a:graphicData uri="http://schemas.openxmlformats.org/drawingml/2006/table">
            <a:tbl>
              <a:tblPr firstRow="1" firstCol="1" bandRow="1">
                <a:tableStyleId>{5940675A-B579-460E-94D1-54222C63F5DA}</a:tableStyleId>
              </a:tblPr>
              <a:tblGrid>
                <a:gridCol w="1951240">
                  <a:extLst>
                    <a:ext uri="{9D8B030D-6E8A-4147-A177-3AD203B41FA5}">
                      <a16:colId xmlns:a16="http://schemas.microsoft.com/office/drawing/2014/main" val="3254019011"/>
                    </a:ext>
                  </a:extLst>
                </a:gridCol>
                <a:gridCol w="1395186">
                  <a:extLst>
                    <a:ext uri="{9D8B030D-6E8A-4147-A177-3AD203B41FA5}">
                      <a16:colId xmlns:a16="http://schemas.microsoft.com/office/drawing/2014/main" val="1320472230"/>
                    </a:ext>
                  </a:extLst>
                </a:gridCol>
                <a:gridCol w="1071663">
                  <a:extLst>
                    <a:ext uri="{9D8B030D-6E8A-4147-A177-3AD203B41FA5}">
                      <a16:colId xmlns:a16="http://schemas.microsoft.com/office/drawing/2014/main" val="3946540342"/>
                    </a:ext>
                  </a:extLst>
                </a:gridCol>
                <a:gridCol w="821187">
                  <a:extLst>
                    <a:ext uri="{9D8B030D-6E8A-4147-A177-3AD203B41FA5}">
                      <a16:colId xmlns:a16="http://schemas.microsoft.com/office/drawing/2014/main" val="2265741370"/>
                    </a:ext>
                  </a:extLst>
                </a:gridCol>
                <a:gridCol w="501756">
                  <a:extLst>
                    <a:ext uri="{9D8B030D-6E8A-4147-A177-3AD203B41FA5}">
                      <a16:colId xmlns:a16="http://schemas.microsoft.com/office/drawing/2014/main" val="2284597059"/>
                    </a:ext>
                  </a:extLst>
                </a:gridCol>
                <a:gridCol w="668734">
                  <a:extLst>
                    <a:ext uri="{9D8B030D-6E8A-4147-A177-3AD203B41FA5}">
                      <a16:colId xmlns:a16="http://schemas.microsoft.com/office/drawing/2014/main" val="3190683874"/>
                    </a:ext>
                  </a:extLst>
                </a:gridCol>
              </a:tblGrid>
              <a:tr h="277517">
                <a:tc>
                  <a:txBody>
                    <a:bodyPr/>
                    <a:lstStyle/>
                    <a:p>
                      <a:pPr>
                        <a:lnSpc>
                          <a:spcPct val="107000"/>
                        </a:lnSpc>
                        <a:spcAft>
                          <a:spcPts val="800"/>
                        </a:spcAft>
                      </a:pPr>
                      <a:r>
                        <a:rPr lang="en-US" sz="1800" b="1">
                          <a:effectLst/>
                          <a:latin typeface="Quicksand" pitchFamily="2" charset="0"/>
                        </a:rPr>
                        <a:t>Table 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gridSpan="5">
                  <a:txBody>
                    <a:bodyPr/>
                    <a:lstStyle/>
                    <a:p>
                      <a:pPr>
                        <a:lnSpc>
                          <a:spcPct val="107000"/>
                        </a:lnSpc>
                        <a:spcAft>
                          <a:spcPts val="800"/>
                        </a:spcAft>
                      </a:pPr>
                      <a:r>
                        <a:rPr lang="en-US" sz="1800" b="1" dirty="0">
                          <a:effectLst/>
                          <a:latin typeface="Quicksand" pitchFamily="2" charset="0"/>
                        </a:rPr>
                        <a:t>teacher</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43905402"/>
                  </a:ext>
                </a:extLst>
              </a:tr>
              <a:tr h="573703">
                <a:tc>
                  <a:txBody>
                    <a:bodyPr/>
                    <a:lstStyle/>
                    <a:p>
                      <a:pPr>
                        <a:lnSpc>
                          <a:spcPct val="107000"/>
                        </a:lnSpc>
                        <a:spcAft>
                          <a:spcPts val="800"/>
                        </a:spcAft>
                      </a:pPr>
                      <a:r>
                        <a:rPr lang="en-US" sz="1800" b="1" dirty="0">
                          <a:effectLst/>
                          <a:latin typeface="Quicksand" pitchFamily="2" charset="0"/>
                        </a:rPr>
                        <a:t>Coloumn Name</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DataType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Length</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NN</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PK</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AI</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031586"/>
                  </a:ext>
                </a:extLst>
              </a:tr>
              <a:tr h="277517">
                <a:tc>
                  <a:txBody>
                    <a:bodyPr/>
                    <a:lstStyle/>
                    <a:p>
                      <a:pPr>
                        <a:lnSpc>
                          <a:spcPct val="107000"/>
                        </a:lnSpc>
                        <a:spcAft>
                          <a:spcPts val="800"/>
                        </a:spcAft>
                      </a:pPr>
                      <a:r>
                        <a:rPr lang="en-US" sz="1800" b="1" dirty="0">
                          <a:effectLst/>
                          <a:latin typeface="Quicksand" pitchFamily="2" charset="0"/>
                        </a:rPr>
                        <a:t>teacher_id</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INT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0875417"/>
                  </a:ext>
                </a:extLst>
              </a:tr>
              <a:tr h="423221">
                <a:tc>
                  <a:txBody>
                    <a:bodyPr/>
                    <a:lstStyle/>
                    <a:p>
                      <a:pPr>
                        <a:lnSpc>
                          <a:spcPct val="107000"/>
                        </a:lnSpc>
                        <a:spcAft>
                          <a:spcPts val="800"/>
                        </a:spcAft>
                      </a:pPr>
                      <a:r>
                        <a:rPr lang="en-US" sz="1800" b="1">
                          <a:effectLst/>
                          <a:latin typeface="Quicksand" pitchFamily="2" charset="0"/>
                        </a:rPr>
                        <a:t>first_name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45</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124158667"/>
                  </a:ext>
                </a:extLst>
              </a:tr>
              <a:tr h="423221">
                <a:tc>
                  <a:txBody>
                    <a:bodyPr/>
                    <a:lstStyle/>
                    <a:p>
                      <a:pPr>
                        <a:lnSpc>
                          <a:spcPct val="107000"/>
                        </a:lnSpc>
                        <a:spcAft>
                          <a:spcPts val="800"/>
                        </a:spcAft>
                      </a:pPr>
                      <a:r>
                        <a:rPr lang="en-US" sz="1800" b="1" dirty="0" err="1">
                          <a:effectLst/>
                          <a:latin typeface="Quicksand" pitchFamily="2" charset="0"/>
                        </a:rPr>
                        <a:t>last_name</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45</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692983154"/>
                  </a:ext>
                </a:extLst>
              </a:tr>
              <a:tr h="423221">
                <a:tc>
                  <a:txBody>
                    <a:bodyPr/>
                    <a:lstStyle/>
                    <a:p>
                      <a:pPr>
                        <a:lnSpc>
                          <a:spcPct val="107000"/>
                        </a:lnSpc>
                        <a:spcAft>
                          <a:spcPts val="800"/>
                        </a:spcAft>
                      </a:pPr>
                      <a:r>
                        <a:rPr lang="en-US" sz="1800" b="1">
                          <a:effectLst/>
                          <a:latin typeface="Quicksand" pitchFamily="2" charset="0"/>
                        </a:rPr>
                        <a:t>gender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10</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2459555160"/>
                  </a:ext>
                </a:extLst>
              </a:tr>
              <a:tr h="423221">
                <a:tc>
                  <a:txBody>
                    <a:bodyPr/>
                    <a:lstStyle/>
                    <a:p>
                      <a:pPr>
                        <a:lnSpc>
                          <a:spcPct val="107000"/>
                        </a:lnSpc>
                        <a:spcAft>
                          <a:spcPts val="800"/>
                        </a:spcAft>
                      </a:pPr>
                      <a:r>
                        <a:rPr lang="en-US" sz="1800" b="1">
                          <a:effectLst/>
                          <a:latin typeface="Quicksand" pitchFamily="2" charset="0"/>
                        </a:rPr>
                        <a:t>contact_no</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11</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692292348"/>
                  </a:ext>
                </a:extLst>
              </a:tr>
              <a:tr h="423221">
                <a:tc>
                  <a:txBody>
                    <a:bodyPr/>
                    <a:lstStyle/>
                    <a:p>
                      <a:pPr>
                        <a:lnSpc>
                          <a:spcPct val="107000"/>
                        </a:lnSpc>
                        <a:spcAft>
                          <a:spcPts val="800"/>
                        </a:spcAft>
                      </a:pPr>
                      <a:r>
                        <a:rPr lang="en-US" sz="1800" b="1" dirty="0">
                          <a:effectLst/>
                          <a:latin typeface="Quicksand" pitchFamily="2" charset="0"/>
                        </a:rPr>
                        <a:t>email</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45</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rPr>
                        <a:t> </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772153709"/>
                  </a:ext>
                </a:extLst>
              </a:tr>
            </a:tbl>
          </a:graphicData>
        </a:graphic>
      </p:graphicFrame>
    </p:spTree>
    <p:extLst>
      <p:ext uri="{BB962C8B-B14F-4D97-AF65-F5344CB8AC3E}">
        <p14:creationId xmlns:p14="http://schemas.microsoft.com/office/powerpoint/2010/main" val="120617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0E5D8-FFFF-B098-8E08-135FD3FF08D3}"/>
              </a:ext>
            </a:extLst>
          </p:cNvPr>
          <p:cNvSpPr txBox="1"/>
          <p:nvPr/>
        </p:nvSpPr>
        <p:spPr>
          <a:xfrm>
            <a:off x="562535" y="1220125"/>
            <a:ext cx="9612406" cy="2246769"/>
          </a:xfrm>
          <a:prstGeom prst="rect">
            <a:avLst/>
          </a:prstGeom>
          <a:noFill/>
        </p:spPr>
        <p:txBody>
          <a:bodyPr wrap="square">
            <a:spAutoFit/>
          </a:bodyPr>
          <a:lstStyle/>
          <a:p>
            <a:r>
              <a:rPr lang="en-US" sz="2800" b="1" dirty="0">
                <a:solidFill>
                  <a:srgbClr val="FF0000"/>
                </a:solidFill>
                <a:latin typeface="Quicksand" pitchFamily="2" charset="0"/>
              </a:rPr>
              <a:t>create table </a:t>
            </a:r>
            <a:r>
              <a:rPr lang="en-US" sz="2800" b="1" dirty="0">
                <a:solidFill>
                  <a:srgbClr val="00B050"/>
                </a:solidFill>
                <a:latin typeface="Quicksand" pitchFamily="2" charset="0"/>
              </a:rPr>
              <a:t>If Not Exists </a:t>
            </a:r>
            <a:r>
              <a:rPr lang="en-US" sz="2800" b="1" dirty="0">
                <a:latin typeface="Quicksand" pitchFamily="2" charset="0"/>
              </a:rPr>
              <a:t>teacher( </a:t>
            </a:r>
            <a:r>
              <a:rPr lang="en-US" sz="2800" b="1" dirty="0">
                <a:effectLst/>
                <a:latin typeface="Quicksand" pitchFamily="2" charset="0"/>
              </a:rPr>
              <a:t>teacher</a:t>
            </a:r>
            <a:r>
              <a:rPr lang="en-US" sz="2800" b="1" dirty="0">
                <a:latin typeface="Quicksand" pitchFamily="2" charset="0"/>
              </a:rPr>
              <a:t>_id </a:t>
            </a:r>
            <a:r>
              <a:rPr lang="en-US" sz="2800" b="1" dirty="0">
                <a:solidFill>
                  <a:srgbClr val="FF0000"/>
                </a:solidFill>
                <a:latin typeface="Quicksand" pitchFamily="2" charset="0"/>
              </a:rPr>
              <a:t>INT Not Null Primary key Auto_Increment</a:t>
            </a:r>
            <a:r>
              <a:rPr lang="en-US" sz="2800" b="1" dirty="0">
                <a:latin typeface="Quicksand" pitchFamily="2" charset="0"/>
              </a:rPr>
              <a:t>, first_name </a:t>
            </a:r>
            <a:r>
              <a:rPr lang="en-US" sz="2800" b="1" dirty="0">
                <a:solidFill>
                  <a:srgbClr val="FF0000"/>
                </a:solidFill>
                <a:latin typeface="Quicksand" pitchFamily="2" charset="0"/>
              </a:rPr>
              <a:t>Varchar(45)  Not Null</a:t>
            </a:r>
            <a:r>
              <a:rPr lang="en-US" sz="2800" b="1" dirty="0">
                <a:latin typeface="Quicksand" pitchFamily="2" charset="0"/>
              </a:rPr>
              <a:t>, </a:t>
            </a:r>
            <a:r>
              <a:rPr lang="en-US" sz="2800" b="1" dirty="0" err="1">
                <a:latin typeface="Quicksand" pitchFamily="2" charset="0"/>
              </a:rPr>
              <a:t>last_name</a:t>
            </a:r>
            <a:r>
              <a:rPr lang="en-US" sz="2800" b="1" dirty="0">
                <a:latin typeface="Quicksand" pitchFamily="2" charset="0"/>
              </a:rPr>
              <a:t> </a:t>
            </a:r>
            <a:r>
              <a:rPr lang="en-US" sz="2800" b="1" dirty="0">
                <a:solidFill>
                  <a:srgbClr val="FF0000"/>
                </a:solidFill>
                <a:latin typeface="Quicksand" pitchFamily="2" charset="0"/>
              </a:rPr>
              <a:t>Varchar(45) Not Null</a:t>
            </a:r>
            <a:r>
              <a:rPr lang="en-US" sz="2800" b="1" dirty="0">
                <a:latin typeface="Quicksand" pitchFamily="2" charset="0"/>
              </a:rPr>
              <a:t>, gender  </a:t>
            </a:r>
            <a:r>
              <a:rPr lang="en-US" sz="2800" b="1" dirty="0">
                <a:solidFill>
                  <a:srgbClr val="FF0000"/>
                </a:solidFill>
                <a:latin typeface="Quicksand" pitchFamily="2" charset="0"/>
              </a:rPr>
              <a:t>Varchar(10) Not Null</a:t>
            </a:r>
            <a:r>
              <a:rPr lang="en-US" sz="2800" b="1" dirty="0">
                <a:latin typeface="Quicksand" pitchFamily="2" charset="0"/>
              </a:rPr>
              <a:t>, </a:t>
            </a:r>
            <a:r>
              <a:rPr lang="en-US" sz="2800" b="1" dirty="0" err="1">
                <a:latin typeface="Quicksand" pitchFamily="2" charset="0"/>
              </a:rPr>
              <a:t>contact_no</a:t>
            </a:r>
            <a:r>
              <a:rPr lang="en-US" sz="2800" b="1" dirty="0">
                <a:latin typeface="Quicksand" pitchFamily="2" charset="0"/>
              </a:rPr>
              <a:t> </a:t>
            </a:r>
            <a:r>
              <a:rPr lang="en-US" sz="2800" b="1" dirty="0">
                <a:solidFill>
                  <a:srgbClr val="FF0000"/>
                </a:solidFill>
                <a:latin typeface="Quicksand" pitchFamily="2" charset="0"/>
              </a:rPr>
              <a:t>Varchar(11) Not Null</a:t>
            </a:r>
            <a:r>
              <a:rPr lang="en-US" sz="2800" b="1" dirty="0">
                <a:latin typeface="Quicksand" pitchFamily="2" charset="0"/>
              </a:rPr>
              <a:t>, </a:t>
            </a:r>
            <a:r>
              <a:rPr lang="en-US" sz="2800" b="1" dirty="0">
                <a:effectLst/>
                <a:latin typeface="Quicksand" pitchFamily="2" charset="0"/>
              </a:rPr>
              <a:t>email</a:t>
            </a:r>
            <a:r>
              <a:rPr lang="en-US" sz="2800" b="1" dirty="0">
                <a:latin typeface="Quicksand" pitchFamily="2" charset="0"/>
              </a:rPr>
              <a:t> </a:t>
            </a:r>
            <a:r>
              <a:rPr lang="en-US" sz="2800" b="1" dirty="0">
                <a:solidFill>
                  <a:srgbClr val="FF0000"/>
                </a:solidFill>
                <a:latin typeface="Quicksand" pitchFamily="2" charset="0"/>
              </a:rPr>
              <a:t>Varchar(45) Not Null</a:t>
            </a:r>
            <a:r>
              <a:rPr lang="en-US" sz="2800" b="1" dirty="0">
                <a:latin typeface="Quicksand" pitchFamily="2" charset="0"/>
              </a:rPr>
              <a:t>);</a:t>
            </a:r>
            <a:endParaRPr lang="en-US" sz="3200" b="1" dirty="0">
              <a:latin typeface="Quicksand" pitchFamily="2" charset="0"/>
            </a:endParaRPr>
          </a:p>
        </p:txBody>
      </p:sp>
      <p:sp>
        <p:nvSpPr>
          <p:cNvPr id="3" name="TextBox 2">
            <a:extLst>
              <a:ext uri="{FF2B5EF4-FFF2-40B4-BE49-F238E27FC236}">
                <a16:creationId xmlns:a16="http://schemas.microsoft.com/office/drawing/2014/main" id="{17CC6029-F77F-9048-3A25-B70DF3F4148A}"/>
              </a:ext>
            </a:extLst>
          </p:cNvPr>
          <p:cNvSpPr txBox="1"/>
          <p:nvPr/>
        </p:nvSpPr>
        <p:spPr>
          <a:xfrm>
            <a:off x="562535" y="531621"/>
            <a:ext cx="4370295" cy="523220"/>
          </a:xfrm>
          <a:prstGeom prst="rect">
            <a:avLst/>
          </a:prstGeom>
          <a:noFill/>
        </p:spPr>
        <p:txBody>
          <a:bodyPr wrap="square">
            <a:spAutoFit/>
          </a:bodyPr>
          <a:lstStyle/>
          <a:p>
            <a:r>
              <a:rPr lang="en-US" sz="2800" b="1" dirty="0">
                <a:solidFill>
                  <a:srgbClr val="FF0000"/>
                </a:solidFill>
                <a:latin typeface="Quicksand" pitchFamily="2" charset="0"/>
              </a:rPr>
              <a:t>use</a:t>
            </a:r>
            <a:r>
              <a:rPr lang="en-US" sz="2800" b="1" dirty="0">
                <a:latin typeface="Quicksand" pitchFamily="2" charset="0"/>
              </a:rPr>
              <a:t> </a:t>
            </a:r>
            <a:r>
              <a:rPr lang="en-US" sz="2800" b="1" dirty="0">
                <a:solidFill>
                  <a:srgbClr val="00B0F0"/>
                </a:solidFill>
                <a:latin typeface="Quicksand" pitchFamily="2" charset="0"/>
              </a:rPr>
              <a:t>ranabima_sch_db</a:t>
            </a:r>
            <a:r>
              <a:rPr lang="en-US" sz="2800" b="1" dirty="0">
                <a:solidFill>
                  <a:srgbClr val="FF0000"/>
                </a:solidFill>
                <a:latin typeface="Quicksand" pitchFamily="2" charset="0"/>
              </a:rPr>
              <a:t>;</a:t>
            </a:r>
          </a:p>
        </p:txBody>
      </p:sp>
    </p:spTree>
    <p:extLst>
      <p:ext uri="{BB962C8B-B14F-4D97-AF65-F5344CB8AC3E}">
        <p14:creationId xmlns:p14="http://schemas.microsoft.com/office/powerpoint/2010/main" val="126535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97987-D10F-3CE7-6C93-6B48A66C9058}"/>
              </a:ext>
            </a:extLst>
          </p:cNvPr>
          <p:cNvSpPr txBox="1"/>
          <p:nvPr/>
        </p:nvSpPr>
        <p:spPr>
          <a:xfrm>
            <a:off x="277905" y="242063"/>
            <a:ext cx="11636189" cy="2554545"/>
          </a:xfrm>
          <a:prstGeom prst="rect">
            <a:avLst/>
          </a:prstGeom>
          <a:noFill/>
        </p:spPr>
        <p:txBody>
          <a:bodyPr wrap="square">
            <a:spAutoFit/>
          </a:bodyPr>
          <a:lstStyle/>
          <a:p>
            <a:pPr marL="798513" indent="-798513" algn="just"/>
            <a:r>
              <a:rPr lang="en-US" sz="3200" b="1" i="0" u="none" strike="noStrike" baseline="0" dirty="0">
                <a:latin typeface="Quicksand" pitchFamily="2" charset="0"/>
              </a:rPr>
              <a:t>04) The Principal has decided to include the main subjects that Grade 9 students will learn in the first phase of this software. Create a subject table that will be used to store data. Follow the instructions below to create this table. Use DDL Query to create this table.</a:t>
            </a:r>
            <a:endParaRPr lang="en-US" sz="3200" b="1" dirty="0">
              <a:latin typeface="Quicksand" pitchFamily="2" charset="0"/>
            </a:endParaRPr>
          </a:p>
        </p:txBody>
      </p:sp>
      <p:graphicFrame>
        <p:nvGraphicFramePr>
          <p:cNvPr id="5" name="Table 4">
            <a:extLst>
              <a:ext uri="{FF2B5EF4-FFF2-40B4-BE49-F238E27FC236}">
                <a16:creationId xmlns:a16="http://schemas.microsoft.com/office/drawing/2014/main" id="{CEC960EC-36A1-0A77-6C7D-E11EEDBED1FD}"/>
              </a:ext>
            </a:extLst>
          </p:cNvPr>
          <p:cNvGraphicFramePr>
            <a:graphicFrameLocks noGrp="1"/>
          </p:cNvGraphicFramePr>
          <p:nvPr>
            <p:extLst>
              <p:ext uri="{D42A27DB-BD31-4B8C-83A1-F6EECF244321}">
                <p14:modId xmlns:p14="http://schemas.microsoft.com/office/powerpoint/2010/main" val="931534025"/>
              </p:ext>
            </p:extLst>
          </p:nvPr>
        </p:nvGraphicFramePr>
        <p:xfrm>
          <a:off x="1237128" y="3012521"/>
          <a:ext cx="6409766" cy="1556537"/>
        </p:xfrm>
        <a:graphic>
          <a:graphicData uri="http://schemas.openxmlformats.org/drawingml/2006/table">
            <a:tbl>
              <a:tblPr firstRow="1" firstCol="1" bandRow="1">
                <a:tableStyleId>{5940675A-B579-460E-94D1-54222C63F5DA}</a:tableStyleId>
              </a:tblPr>
              <a:tblGrid>
                <a:gridCol w="1951240">
                  <a:extLst>
                    <a:ext uri="{9D8B030D-6E8A-4147-A177-3AD203B41FA5}">
                      <a16:colId xmlns:a16="http://schemas.microsoft.com/office/drawing/2014/main" val="3254019011"/>
                    </a:ext>
                  </a:extLst>
                </a:gridCol>
                <a:gridCol w="1395186">
                  <a:extLst>
                    <a:ext uri="{9D8B030D-6E8A-4147-A177-3AD203B41FA5}">
                      <a16:colId xmlns:a16="http://schemas.microsoft.com/office/drawing/2014/main" val="1320472230"/>
                    </a:ext>
                  </a:extLst>
                </a:gridCol>
                <a:gridCol w="1071663">
                  <a:extLst>
                    <a:ext uri="{9D8B030D-6E8A-4147-A177-3AD203B41FA5}">
                      <a16:colId xmlns:a16="http://schemas.microsoft.com/office/drawing/2014/main" val="3946540342"/>
                    </a:ext>
                  </a:extLst>
                </a:gridCol>
                <a:gridCol w="821187">
                  <a:extLst>
                    <a:ext uri="{9D8B030D-6E8A-4147-A177-3AD203B41FA5}">
                      <a16:colId xmlns:a16="http://schemas.microsoft.com/office/drawing/2014/main" val="2265741370"/>
                    </a:ext>
                  </a:extLst>
                </a:gridCol>
                <a:gridCol w="501756">
                  <a:extLst>
                    <a:ext uri="{9D8B030D-6E8A-4147-A177-3AD203B41FA5}">
                      <a16:colId xmlns:a16="http://schemas.microsoft.com/office/drawing/2014/main" val="2284597059"/>
                    </a:ext>
                  </a:extLst>
                </a:gridCol>
                <a:gridCol w="668734">
                  <a:extLst>
                    <a:ext uri="{9D8B030D-6E8A-4147-A177-3AD203B41FA5}">
                      <a16:colId xmlns:a16="http://schemas.microsoft.com/office/drawing/2014/main" val="3190683874"/>
                    </a:ext>
                  </a:extLst>
                </a:gridCol>
              </a:tblGrid>
              <a:tr h="277517">
                <a:tc>
                  <a:txBody>
                    <a:bodyPr/>
                    <a:lstStyle/>
                    <a:p>
                      <a:pPr>
                        <a:lnSpc>
                          <a:spcPct val="107000"/>
                        </a:lnSpc>
                        <a:spcAft>
                          <a:spcPts val="800"/>
                        </a:spcAft>
                      </a:pPr>
                      <a:r>
                        <a:rPr lang="en-US" sz="1800" b="1">
                          <a:effectLst/>
                          <a:latin typeface="Quicksand" pitchFamily="2" charset="0"/>
                        </a:rPr>
                        <a:t>Table Name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gridSpan="5">
                  <a:txBody>
                    <a:bodyPr/>
                    <a:lstStyle/>
                    <a:p>
                      <a:pPr>
                        <a:lnSpc>
                          <a:spcPct val="107000"/>
                        </a:lnSpc>
                        <a:spcAft>
                          <a:spcPts val="800"/>
                        </a:spcAft>
                      </a:pPr>
                      <a:r>
                        <a:rPr lang="en-US" sz="1800" b="1" dirty="0">
                          <a:effectLst/>
                          <a:latin typeface="Quicksand" pitchFamily="2" charset="0"/>
                        </a:rPr>
                        <a:t>subject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43905402"/>
                  </a:ext>
                </a:extLst>
              </a:tr>
              <a:tr h="573703">
                <a:tc>
                  <a:txBody>
                    <a:bodyPr/>
                    <a:lstStyle/>
                    <a:p>
                      <a:pPr>
                        <a:lnSpc>
                          <a:spcPct val="107000"/>
                        </a:lnSpc>
                        <a:spcAft>
                          <a:spcPts val="800"/>
                        </a:spcAft>
                      </a:pPr>
                      <a:r>
                        <a:rPr lang="en-US" sz="1800" b="1" dirty="0">
                          <a:effectLst/>
                          <a:latin typeface="Quicksand" pitchFamily="2" charset="0"/>
                        </a:rPr>
                        <a:t>Coloumn Name</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DataType</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dirty="0">
                          <a:effectLst/>
                          <a:latin typeface="Quicksand" pitchFamily="2" charset="0"/>
                        </a:rPr>
                        <a:t>Length</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NN</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PK</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rPr>
                        <a:t>AI</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4031586"/>
                  </a:ext>
                </a:extLst>
              </a:tr>
              <a:tr h="277517">
                <a:tc>
                  <a:txBody>
                    <a:bodyPr/>
                    <a:lstStyle/>
                    <a:p>
                      <a:pPr>
                        <a:lnSpc>
                          <a:spcPct val="107000"/>
                        </a:lnSpc>
                        <a:spcAft>
                          <a:spcPts val="800"/>
                        </a:spcAft>
                      </a:pPr>
                      <a:r>
                        <a:rPr lang="en-US" sz="1800" b="1" dirty="0">
                          <a:effectLst/>
                          <a:latin typeface="Quicksand" pitchFamily="2" charset="0"/>
                        </a:rPr>
                        <a:t>subject_id</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INT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 </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sym typeface="Wingdings 2" panose="05020102010507070707" pitchFamily="18" charset="2"/>
                        </a:rPr>
                        <a:t></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290875417"/>
                  </a:ext>
                </a:extLst>
              </a:tr>
              <a:tr h="423221">
                <a:tc>
                  <a:txBody>
                    <a:bodyPr/>
                    <a:lstStyle/>
                    <a:p>
                      <a:pPr>
                        <a:lnSpc>
                          <a:spcPct val="107000"/>
                        </a:lnSpc>
                        <a:spcAft>
                          <a:spcPts val="800"/>
                        </a:spcAft>
                      </a:pPr>
                      <a:r>
                        <a:rPr lang="en-US" sz="1800" b="1" dirty="0">
                          <a:effectLst/>
                          <a:latin typeface="Quicksand" pitchFamily="2" charset="0"/>
                        </a:rPr>
                        <a:t>subject_name</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VARCHAR</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spcAft>
                          <a:spcPts val="800"/>
                        </a:spcAft>
                      </a:pPr>
                      <a:r>
                        <a:rPr lang="en-US" sz="1800" b="1">
                          <a:effectLst/>
                          <a:latin typeface="Quicksand" pitchFamily="2" charset="0"/>
                        </a:rPr>
                        <a:t>45</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a:effectLst/>
                          <a:latin typeface="Quicksand" pitchFamily="2" charset="0"/>
                          <a:sym typeface="Wingdings 2" panose="05020102010507070707" pitchFamily="18" charset="2"/>
                        </a:rPr>
                        <a:t></a:t>
                      </a:r>
                      <a:endParaRPr lang="en-US" sz="2800" b="1">
                        <a:effectLst/>
                        <a:latin typeface="Quicksand" pitchFamily="2" charset="0"/>
                        <a:ea typeface="Calibri" panose="020F0502020204030204" pitchFamily="34" charset="0"/>
                        <a:cs typeface="Iskoola Pota" panose="020B0502040204020203" pitchFamily="34" charset="0"/>
                      </a:endParaRPr>
                    </a:p>
                  </a:txBody>
                  <a:tcPr marL="68580" marR="68580" marT="0" marB="0" anchor="ctr"/>
                </a:tc>
                <a:tc>
                  <a:txBody>
                    <a:bodyPr/>
                    <a:lstStyle/>
                    <a:p>
                      <a:pPr>
                        <a:lnSpc>
                          <a:spcPct val="107000"/>
                        </a:lnSpc>
                      </a:pPr>
                      <a:endParaRPr lang="en-US" sz="2800" b="1">
                        <a:effectLst/>
                        <a:latin typeface="Quicksand" pitchFamily="2" charset="0"/>
                        <a:cs typeface="Iskoola Pota" panose="020B0502040204020203" pitchFamily="34" charset="0"/>
                      </a:endParaRPr>
                    </a:p>
                  </a:txBody>
                  <a:tcPr marL="68580" marR="68580" marT="0" marB="0" anchor="ctr"/>
                </a:tc>
                <a:tc>
                  <a:txBody>
                    <a:bodyPr/>
                    <a:lstStyle/>
                    <a:p>
                      <a:pPr algn="ctr">
                        <a:lnSpc>
                          <a:spcPct val="107000"/>
                        </a:lnSpc>
                        <a:spcAft>
                          <a:spcPts val="800"/>
                        </a:spcAft>
                      </a:pPr>
                      <a:r>
                        <a:rPr lang="en-US" sz="1800" b="1" dirty="0">
                          <a:effectLst/>
                          <a:latin typeface="Quicksand" pitchFamily="2" charset="0"/>
                        </a:rPr>
                        <a:t> </a:t>
                      </a:r>
                      <a:endParaRPr lang="en-US" sz="2800" b="1" dirty="0">
                        <a:effectLst/>
                        <a:latin typeface="Quicksand" pitchFamily="2" charset="0"/>
                        <a:ea typeface="Calibri" panose="020F0502020204030204" pitchFamily="34" charset="0"/>
                        <a:cs typeface="Iskoola Pota" panose="020B0502040204020203" pitchFamily="34" charset="0"/>
                      </a:endParaRPr>
                    </a:p>
                  </a:txBody>
                  <a:tcPr marL="68580" marR="68580" marT="0" marB="0"/>
                </a:tc>
                <a:extLst>
                  <a:ext uri="{0D108BD9-81ED-4DB2-BD59-A6C34878D82A}">
                    <a16:rowId xmlns:a16="http://schemas.microsoft.com/office/drawing/2014/main" val="1124158667"/>
                  </a:ext>
                </a:extLst>
              </a:tr>
            </a:tbl>
          </a:graphicData>
        </a:graphic>
      </p:graphicFrame>
    </p:spTree>
    <p:extLst>
      <p:ext uri="{BB962C8B-B14F-4D97-AF65-F5344CB8AC3E}">
        <p14:creationId xmlns:p14="http://schemas.microsoft.com/office/powerpoint/2010/main" val="189072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C6029-F77F-9048-3A25-B70DF3F4148A}"/>
              </a:ext>
            </a:extLst>
          </p:cNvPr>
          <p:cNvSpPr txBox="1"/>
          <p:nvPr/>
        </p:nvSpPr>
        <p:spPr>
          <a:xfrm>
            <a:off x="562535" y="531621"/>
            <a:ext cx="4370295" cy="523220"/>
          </a:xfrm>
          <a:prstGeom prst="rect">
            <a:avLst/>
          </a:prstGeom>
          <a:noFill/>
        </p:spPr>
        <p:txBody>
          <a:bodyPr wrap="square">
            <a:spAutoFit/>
          </a:bodyPr>
          <a:lstStyle/>
          <a:p>
            <a:r>
              <a:rPr lang="en-US" sz="2800" b="1" dirty="0">
                <a:solidFill>
                  <a:srgbClr val="FF0000"/>
                </a:solidFill>
                <a:latin typeface="Quicksand" pitchFamily="2" charset="0"/>
              </a:rPr>
              <a:t>use</a:t>
            </a:r>
            <a:r>
              <a:rPr lang="en-US" sz="2800" b="1" dirty="0">
                <a:latin typeface="Quicksand" pitchFamily="2" charset="0"/>
              </a:rPr>
              <a:t> </a:t>
            </a:r>
            <a:r>
              <a:rPr lang="en-US" sz="2800" b="1" dirty="0">
                <a:solidFill>
                  <a:srgbClr val="00B0F0"/>
                </a:solidFill>
                <a:latin typeface="Quicksand" pitchFamily="2" charset="0"/>
              </a:rPr>
              <a:t>ranabima_sch_db</a:t>
            </a:r>
            <a:r>
              <a:rPr lang="en-US" sz="2800" b="1" dirty="0">
                <a:solidFill>
                  <a:srgbClr val="FF0000"/>
                </a:solidFill>
                <a:latin typeface="Quicksand" pitchFamily="2" charset="0"/>
              </a:rPr>
              <a:t>;</a:t>
            </a:r>
          </a:p>
        </p:txBody>
      </p:sp>
      <p:sp>
        <p:nvSpPr>
          <p:cNvPr id="4" name="TextBox 3">
            <a:extLst>
              <a:ext uri="{FF2B5EF4-FFF2-40B4-BE49-F238E27FC236}">
                <a16:creationId xmlns:a16="http://schemas.microsoft.com/office/drawing/2014/main" id="{0B98B0A9-3A7D-2E8B-C3F6-DA4B77D5CB21}"/>
              </a:ext>
            </a:extLst>
          </p:cNvPr>
          <p:cNvSpPr txBox="1"/>
          <p:nvPr/>
        </p:nvSpPr>
        <p:spPr>
          <a:xfrm>
            <a:off x="562535" y="1220125"/>
            <a:ext cx="9612406" cy="1754326"/>
          </a:xfrm>
          <a:prstGeom prst="rect">
            <a:avLst/>
          </a:prstGeom>
          <a:noFill/>
        </p:spPr>
        <p:txBody>
          <a:bodyPr wrap="square">
            <a:spAutoFit/>
          </a:bodyPr>
          <a:lstStyle/>
          <a:p>
            <a:r>
              <a:rPr lang="en-US" sz="2800" b="1" dirty="0">
                <a:solidFill>
                  <a:srgbClr val="FF0000"/>
                </a:solidFill>
                <a:latin typeface="Quicksand" pitchFamily="2" charset="0"/>
              </a:rPr>
              <a:t>create table </a:t>
            </a:r>
            <a:r>
              <a:rPr lang="en-US" sz="2800" b="1" dirty="0">
                <a:solidFill>
                  <a:srgbClr val="00B050"/>
                </a:solidFill>
                <a:latin typeface="Quicksand" pitchFamily="2" charset="0"/>
              </a:rPr>
              <a:t>If Not Exists </a:t>
            </a:r>
            <a:r>
              <a:rPr lang="en-US" sz="2800" b="1" dirty="0">
                <a:effectLst/>
                <a:latin typeface="Quicksand" pitchFamily="2" charset="0"/>
              </a:rPr>
              <a:t>subject</a:t>
            </a:r>
            <a:r>
              <a:rPr lang="en-US" sz="2800" b="1" dirty="0">
                <a:latin typeface="Quicksand" pitchFamily="2" charset="0"/>
              </a:rPr>
              <a:t>( </a:t>
            </a:r>
            <a:r>
              <a:rPr lang="en-US" sz="2800" b="1" dirty="0">
                <a:effectLst/>
                <a:latin typeface="Quicksand" pitchFamily="2" charset="0"/>
              </a:rPr>
              <a:t>subject_id</a:t>
            </a:r>
            <a:r>
              <a:rPr lang="en-US" sz="4000" b="1" dirty="0">
                <a:latin typeface="Quicksand" pitchFamily="2" charset="0"/>
                <a:ea typeface="Calibri" panose="020F0502020204030204" pitchFamily="34" charset="0"/>
                <a:cs typeface="Iskoola Pota" panose="020B0502040204020203" pitchFamily="34" charset="0"/>
              </a:rPr>
              <a:t> </a:t>
            </a:r>
            <a:r>
              <a:rPr lang="en-US" sz="2800" b="1" dirty="0">
                <a:solidFill>
                  <a:srgbClr val="FF0000"/>
                </a:solidFill>
                <a:latin typeface="Quicksand" pitchFamily="2" charset="0"/>
              </a:rPr>
              <a:t>INT Not Null Primary key </a:t>
            </a:r>
            <a:r>
              <a:rPr lang="en-US" sz="2800" b="1" dirty="0" err="1">
                <a:solidFill>
                  <a:srgbClr val="FF0000"/>
                </a:solidFill>
                <a:latin typeface="Quicksand" pitchFamily="2" charset="0"/>
              </a:rPr>
              <a:t>Auto_Increment</a:t>
            </a:r>
            <a:r>
              <a:rPr lang="en-US" sz="2800" b="1" dirty="0">
                <a:latin typeface="Quicksand" pitchFamily="2" charset="0"/>
              </a:rPr>
              <a:t>, </a:t>
            </a:r>
            <a:r>
              <a:rPr lang="en-US" sz="2800" b="1" dirty="0">
                <a:effectLst/>
                <a:latin typeface="Quicksand" pitchFamily="2" charset="0"/>
              </a:rPr>
              <a:t>subject_name</a:t>
            </a:r>
            <a:r>
              <a:rPr lang="en-US" sz="4000" b="1" dirty="0">
                <a:latin typeface="Quicksand" pitchFamily="2" charset="0"/>
                <a:ea typeface="Calibri" panose="020F0502020204030204" pitchFamily="34" charset="0"/>
                <a:cs typeface="Iskoola Pota" panose="020B0502040204020203" pitchFamily="34" charset="0"/>
              </a:rPr>
              <a:t> </a:t>
            </a:r>
            <a:r>
              <a:rPr lang="en-US" sz="2800" b="1" dirty="0">
                <a:solidFill>
                  <a:srgbClr val="FF0000"/>
                </a:solidFill>
                <a:latin typeface="Quicksand" pitchFamily="2" charset="0"/>
              </a:rPr>
              <a:t>Varchar(45)  Not Null</a:t>
            </a:r>
            <a:r>
              <a:rPr lang="en-US" sz="2800" b="1" dirty="0">
                <a:latin typeface="Quicksand" pitchFamily="2" charset="0"/>
              </a:rPr>
              <a:t>);</a:t>
            </a:r>
            <a:endParaRPr lang="en-US" sz="3200" b="1" dirty="0">
              <a:latin typeface="Quicksand" pitchFamily="2" charset="0"/>
            </a:endParaRPr>
          </a:p>
        </p:txBody>
      </p:sp>
    </p:spTree>
    <p:extLst>
      <p:ext uri="{BB962C8B-B14F-4D97-AF65-F5344CB8AC3E}">
        <p14:creationId xmlns:p14="http://schemas.microsoft.com/office/powerpoint/2010/main" val="3286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2073</Words>
  <Application>Microsoft Office PowerPoint</Application>
  <PresentationFormat>Widescreen</PresentationFormat>
  <Paragraphs>304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Thilina Rajakaruna</dc:creator>
  <cp:lastModifiedBy>Thilina Rajakaruna</cp:lastModifiedBy>
  <cp:revision>1</cp:revision>
  <dcterms:created xsi:type="dcterms:W3CDTF">2022-12-24T09:59:52Z</dcterms:created>
  <dcterms:modified xsi:type="dcterms:W3CDTF">2022-12-24T17:11:42Z</dcterms:modified>
</cp:coreProperties>
</file>