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9A4A5B-E162-477B-8885-908A249C9AD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2F4A-0902-4249-B17B-066D69DF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AE0C1-F4CF-4F37-9DFD-CB87A384A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			</a:t>
            </a:r>
          </a:p>
          <a:p>
            <a:pPr algn="l"/>
            <a:r>
              <a:rPr lang="en-US" dirty="0"/>
              <a:t>			Group 03:</a:t>
            </a:r>
          </a:p>
          <a:p>
            <a:pPr algn="l"/>
            <a:r>
              <a:rPr lang="en-US" dirty="0"/>
              <a:t>	Bui Cong Thanh</a:t>
            </a:r>
          </a:p>
          <a:p>
            <a:r>
              <a:rPr lang="en-US" dirty="0"/>
              <a:t>	Nguyen Quang Minh</a:t>
            </a:r>
          </a:p>
        </p:txBody>
      </p:sp>
    </p:spTree>
    <p:extLst>
      <p:ext uri="{BB962C8B-B14F-4D97-AF65-F5344CB8AC3E}">
        <p14:creationId xmlns:p14="http://schemas.microsoft.com/office/powerpoint/2010/main" val="362546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7C0-9B0C-453C-A277-422A84FC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AE92F-40D5-4B2B-86A9-2571857D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77449"/>
            <a:ext cx="9111545" cy="49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398C-D3B9-45C1-A14F-DABB9C65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Quit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AA76A-F7D6-4E64-8DAC-2F6D5D542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4" y="1727865"/>
            <a:ext cx="8452970" cy="45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AA8-3400-43B2-A2A4-59B2D7C6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732C-11DD-4685-AEDA-072E24C4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539A-5D2D-46AF-8E96-810D97FE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6478-6026-4347-AB79-31BE8D9B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044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91D-66AC-471D-B0C2-463F7F9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0E7F0-98F7-44B6-81F0-E3A64863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80" y="2208869"/>
            <a:ext cx="3437860" cy="30897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A2416-1942-4B7C-B7DF-B2C7F01A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179" y="2108523"/>
            <a:ext cx="4749643" cy="38115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Tic-tac-toe for 2 persons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opens a game client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need to wait for another player, first come first serve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clients connect to a server and transfer position data through that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8EC-386C-41B0-B9A5-7006ECC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D970-1797-44B2-88B0-B0BEED31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 is a paper-and-pencil game for two players, X and O, who take turns marking the spaces in a 3×3 grid. </a:t>
            </a:r>
          </a:p>
          <a:p>
            <a:r>
              <a:rPr lang="en-US" dirty="0"/>
              <a:t>The player who succeeds in placing three of their marks in a horizontal, vertical, or diagonal row wins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977E-25BC-438E-B5EF-4327600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AF87-BC5D-48D2-8597-22C491E8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client-server</a:t>
            </a:r>
          </a:p>
          <a:p>
            <a:r>
              <a:rPr lang="en-US" dirty="0"/>
              <a:t>Signal-driven I/O model</a:t>
            </a:r>
          </a:p>
          <a:p>
            <a:r>
              <a:rPr lang="en-US" dirty="0"/>
              <a:t>Multithread TCP server</a:t>
            </a:r>
          </a:p>
        </p:txBody>
      </p:sp>
    </p:spTree>
    <p:extLst>
      <p:ext uri="{BB962C8B-B14F-4D97-AF65-F5344CB8AC3E}">
        <p14:creationId xmlns:p14="http://schemas.microsoft.com/office/powerpoint/2010/main" val="37416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34FF-2E83-454A-955F-7916F2C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162D9-20DA-4BCE-B490-13D91358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1629557"/>
            <a:ext cx="9607639" cy="50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C2E-0DF9-4AD1-894E-B8FE65F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50F6-4D28-4A8C-87AD-A809FD28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/>
              <a:t>Client to server:</a:t>
            </a:r>
          </a:p>
          <a:p>
            <a:pPr lvl="2"/>
            <a:r>
              <a:rPr lang="en-US" sz="1800" dirty="0"/>
              <a:t>LOGIN &lt;username&gt; &lt;password&gt;: Send username and password from client to server</a:t>
            </a:r>
          </a:p>
          <a:p>
            <a:pPr lvl="2"/>
            <a:r>
              <a:rPr lang="en-US" sz="1800" dirty="0"/>
              <a:t>JOIN: Send message from client to server when user joins a game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client to server</a:t>
            </a:r>
          </a:p>
          <a:p>
            <a:pPr lvl="2"/>
            <a:r>
              <a:rPr lang="en-US" sz="1800" dirty="0"/>
              <a:t>QUIT: Send message from client to server that user quits</a:t>
            </a:r>
          </a:p>
          <a:p>
            <a:pPr lvl="2"/>
            <a:endParaRPr lang="en-US" dirty="0"/>
          </a:p>
          <a:p>
            <a:pPr lvl="1"/>
            <a:r>
              <a:rPr lang="en-US" sz="2800" dirty="0"/>
              <a:t>Server to client:</a:t>
            </a:r>
          </a:p>
          <a:p>
            <a:pPr lvl="2"/>
            <a:r>
              <a:rPr lang="en-US" sz="1800" dirty="0"/>
              <a:t>OK &lt;req&gt; &lt;message&gt;: Send successful message from server to client </a:t>
            </a:r>
          </a:p>
          <a:p>
            <a:pPr marL="310896" lvl="2" indent="0">
              <a:buNone/>
            </a:pPr>
            <a:r>
              <a:rPr lang="en-US" sz="1800" dirty="0"/>
              <a:t>	(req is request name of which this message responses, e.g. OK LOGIN logged)</a:t>
            </a:r>
          </a:p>
          <a:p>
            <a:pPr lvl="2"/>
            <a:r>
              <a:rPr lang="en-US" sz="1800" dirty="0"/>
              <a:t>FAIL &lt;req&gt; &lt;message&gt;: Send fail message from server to client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server receiving from a client to the other client</a:t>
            </a:r>
          </a:p>
          <a:p>
            <a:pPr lvl="2"/>
            <a:r>
              <a:rPr lang="en-US" sz="1800" dirty="0"/>
              <a:t>END &lt;</a:t>
            </a:r>
            <a:r>
              <a:rPr lang="en-US" sz="1800" dirty="0" err="1"/>
              <a:t>winner_turn</a:t>
            </a:r>
            <a:r>
              <a:rPr lang="en-US" sz="1800" dirty="0"/>
              <a:t>&gt;: Send message to clients to tell that the match is finished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5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F537D-498C-4C47-B60F-537C6566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59" y="628398"/>
            <a:ext cx="10567282" cy="56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26E0-53AA-4B2A-AFF3-A6286B55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07BE33-E135-4894-9756-1C63DC11B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50" y="1880316"/>
            <a:ext cx="9433628" cy="44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B190-C64C-4279-B2F6-E474B5B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069E7-9A8C-4370-806D-3AA171BF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4" y="1756150"/>
            <a:ext cx="8980467" cy="46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460</TotalTime>
  <Words>207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Tic-Tac-Toe</vt:lpstr>
      <vt:lpstr>Application description</vt:lpstr>
      <vt:lpstr>Game rule</vt:lpstr>
      <vt:lpstr>Application architecture</vt:lpstr>
      <vt:lpstr>Functionality</vt:lpstr>
      <vt:lpstr>Message design</vt:lpstr>
      <vt:lpstr>PowerPoint Presentation</vt:lpstr>
      <vt:lpstr>Working procedure - Login</vt:lpstr>
      <vt:lpstr>Working procedure - Join</vt:lpstr>
      <vt:lpstr>Working procedure - Play</vt:lpstr>
      <vt:lpstr>Working procedure - Quit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hatakag</dc:creator>
  <cp:lastModifiedBy>hatakag</cp:lastModifiedBy>
  <cp:revision>75</cp:revision>
  <dcterms:created xsi:type="dcterms:W3CDTF">2019-04-08T12:22:02Z</dcterms:created>
  <dcterms:modified xsi:type="dcterms:W3CDTF">2019-06-03T18:26:30Z</dcterms:modified>
</cp:coreProperties>
</file>