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65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8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62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30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4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2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1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37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9A4A5B-E162-477B-8885-908A249C9AD5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259170-F024-48AE-A4C8-D17F8FDC60B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5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2F4A-0902-4249-B17B-066D69DF7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Tic-Tac-Toe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AE0C1-F4CF-4F37-9DFD-CB87A384A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/>
              <a:t>			</a:t>
            </a:r>
          </a:p>
          <a:p>
            <a:pPr algn="l"/>
            <a:r>
              <a:rPr lang="en-US" dirty="0"/>
              <a:t>			Group 03:</a:t>
            </a:r>
          </a:p>
          <a:p>
            <a:pPr algn="l"/>
            <a:r>
              <a:rPr lang="en-US" dirty="0"/>
              <a:t>	Bui Cong Thanh</a:t>
            </a:r>
          </a:p>
          <a:p>
            <a:r>
              <a:rPr lang="en-US" dirty="0"/>
              <a:t>	Nguyen Quang Minh</a:t>
            </a:r>
          </a:p>
        </p:txBody>
      </p:sp>
    </p:spTree>
    <p:extLst>
      <p:ext uri="{BB962C8B-B14F-4D97-AF65-F5344CB8AC3E}">
        <p14:creationId xmlns:p14="http://schemas.microsoft.com/office/powerpoint/2010/main" val="362546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27C0-9B0C-453C-A277-422A84FC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Play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87F0A-07DB-4B0E-BDF0-822C22CB6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96" y="1808894"/>
            <a:ext cx="9247032" cy="476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2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398C-D3B9-45C1-A14F-DABB9C65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Quit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63720F-5D15-4F47-B79B-F050F4251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096" y="1790163"/>
            <a:ext cx="8461419" cy="456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6AA8-3400-43B2-A2A4-59B2D7C6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732C-11DD-4685-AEDA-072E24C4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539A-5D2D-46AF-8E96-810D97FE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D6478-6026-4347-AB79-31BE8D9B3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0448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191D-66AC-471D-B0C2-463F7F90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Application description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0E7F0-98F7-44B6-81F0-E3A648639B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80" y="2208869"/>
            <a:ext cx="3437860" cy="30897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A2416-1942-4B7C-B7DF-B2C7F01AA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9179" y="2108523"/>
            <a:ext cx="4749643" cy="3811588"/>
          </a:xfrm>
        </p:spPr>
        <p:txBody>
          <a:bodyPr>
            <a:normAutofit fontScale="925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Tic-tac-toe for 2 persons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 opens a game client to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Login is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Player need to wait for another player, first come first serve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clients connect to a server and transfer position data through that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8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28EC-386C-41B0-B9A5-7006ECCB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D970-1797-44B2-88B0-B0BEED31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Tic-tac-toe is a paper-and-pencil game for two players, X and O, who take turns marking the spaces in a 3×3 grid. </a:t>
            </a:r>
          </a:p>
          <a:p>
            <a:r>
              <a:rPr lang="en-US" dirty="0"/>
              <a:t>The player who succeeds in placing three of their marks in a horizontal, vertical, or diagonal row wins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09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977E-25BC-438E-B5EF-4327600FB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FAF87-BC5D-48D2-8597-22C491E8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client-server</a:t>
            </a:r>
          </a:p>
          <a:p>
            <a:r>
              <a:rPr lang="en-US" dirty="0"/>
              <a:t>Signal-driven I/O model</a:t>
            </a:r>
          </a:p>
          <a:p>
            <a:r>
              <a:rPr lang="en-US" dirty="0"/>
              <a:t>Multithread TCP server</a:t>
            </a:r>
          </a:p>
        </p:txBody>
      </p:sp>
    </p:spTree>
    <p:extLst>
      <p:ext uri="{BB962C8B-B14F-4D97-AF65-F5344CB8AC3E}">
        <p14:creationId xmlns:p14="http://schemas.microsoft.com/office/powerpoint/2010/main" val="374168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34FF-2E83-454A-955F-7916F2C5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B162D9-20DA-4BCE-B490-13D91358C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099" y="1629557"/>
            <a:ext cx="9607639" cy="505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6C2E-0DF9-4AD1-894E-B8FE65FB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50F6-4D28-4A8C-87AD-A809FD28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800" dirty="0"/>
              <a:t>Client to server:</a:t>
            </a:r>
          </a:p>
          <a:p>
            <a:pPr lvl="2"/>
            <a:r>
              <a:rPr lang="en-US" sz="1800" dirty="0"/>
              <a:t>LOGIN &lt;username&gt; &lt;password&gt;: Send username and password from client to server</a:t>
            </a:r>
          </a:p>
          <a:p>
            <a:pPr lvl="2"/>
            <a:r>
              <a:rPr lang="en-US" sz="1800" dirty="0"/>
              <a:t>JOIN: Send message from client to server when user joins a game</a:t>
            </a:r>
          </a:p>
          <a:p>
            <a:pPr lvl="2"/>
            <a:r>
              <a:rPr lang="en-US" sz="1800" dirty="0"/>
              <a:t>POS &lt;</a:t>
            </a:r>
            <a:r>
              <a:rPr lang="en-US" sz="1800" dirty="0" err="1"/>
              <a:t>x_position</a:t>
            </a:r>
            <a:r>
              <a:rPr lang="en-US" sz="1800" dirty="0"/>
              <a:t>, </a:t>
            </a:r>
            <a:r>
              <a:rPr lang="en-US" sz="1800" dirty="0" err="1"/>
              <a:t>y_position</a:t>
            </a:r>
            <a:r>
              <a:rPr lang="en-US" sz="1800" dirty="0"/>
              <a:t>&gt;: Send position from client to server</a:t>
            </a:r>
          </a:p>
          <a:p>
            <a:pPr lvl="2"/>
            <a:r>
              <a:rPr lang="en-US" sz="1800" dirty="0"/>
              <a:t>QUIT: Send message from client to server that user quits</a:t>
            </a:r>
          </a:p>
          <a:p>
            <a:pPr lvl="2"/>
            <a:endParaRPr lang="en-US" dirty="0"/>
          </a:p>
          <a:p>
            <a:pPr lvl="1"/>
            <a:r>
              <a:rPr lang="en-US" sz="2800" dirty="0"/>
              <a:t>Server to client:</a:t>
            </a:r>
          </a:p>
          <a:p>
            <a:pPr lvl="2"/>
            <a:r>
              <a:rPr lang="en-US" sz="1800" dirty="0"/>
              <a:t>OK &lt;req&gt; &lt;message&gt;: Send successful message from server to client </a:t>
            </a:r>
          </a:p>
          <a:p>
            <a:pPr marL="310896" lvl="2" indent="0">
              <a:buNone/>
            </a:pPr>
            <a:r>
              <a:rPr lang="en-US" sz="1800" dirty="0"/>
              <a:t>	(req is request name of which this message responses, e.g. OK LOGIN logged)</a:t>
            </a:r>
          </a:p>
          <a:p>
            <a:pPr lvl="2"/>
            <a:r>
              <a:rPr lang="en-US" sz="1800" dirty="0"/>
              <a:t>FAIL &lt;req&gt; &lt;message&gt;: Send fail message from server to client</a:t>
            </a:r>
          </a:p>
          <a:p>
            <a:pPr lvl="2"/>
            <a:r>
              <a:rPr lang="en-US" sz="1800" dirty="0"/>
              <a:t>POS &lt;</a:t>
            </a:r>
            <a:r>
              <a:rPr lang="en-US" sz="1800" dirty="0" err="1"/>
              <a:t>x_position</a:t>
            </a:r>
            <a:r>
              <a:rPr lang="en-US" sz="1800" dirty="0"/>
              <a:t>, </a:t>
            </a:r>
            <a:r>
              <a:rPr lang="en-US" sz="1800" dirty="0" err="1"/>
              <a:t>y_position</a:t>
            </a:r>
            <a:r>
              <a:rPr lang="en-US" sz="1800" dirty="0"/>
              <a:t>&gt;: Send position from server receiving from a client to the other client</a:t>
            </a:r>
          </a:p>
          <a:p>
            <a:pPr lvl="2"/>
            <a:r>
              <a:rPr lang="en-US" sz="1800" dirty="0"/>
              <a:t>END &lt;</a:t>
            </a:r>
            <a:r>
              <a:rPr lang="en-US" sz="1800" dirty="0" err="1"/>
              <a:t>winner_turn</a:t>
            </a:r>
            <a:r>
              <a:rPr lang="en-US" sz="1800" dirty="0"/>
              <a:t>&gt;: Send message to clients to tell that the match is finished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5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F537D-498C-4C47-B60F-537C6566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359" y="628398"/>
            <a:ext cx="10567282" cy="560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26E0-53AA-4B2A-AFF3-A6286B55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Login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5FE67-34EE-4174-B970-2E800644D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347" y="1803043"/>
            <a:ext cx="9799547" cy="476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37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B190-C64C-4279-B2F6-E474B5BB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procedure - Join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BE2E2F-CAFD-4F4D-BA1B-2A74AF99E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1704960"/>
            <a:ext cx="9122800" cy="46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70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426</TotalTime>
  <Words>207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Tw Cen MT</vt:lpstr>
      <vt:lpstr>Tw Cen MT Condensed</vt:lpstr>
      <vt:lpstr>Wingdings 3</vt:lpstr>
      <vt:lpstr>Integral</vt:lpstr>
      <vt:lpstr>Tic-Tac-Toe</vt:lpstr>
      <vt:lpstr>Application description</vt:lpstr>
      <vt:lpstr>Game rule</vt:lpstr>
      <vt:lpstr>Application architecture</vt:lpstr>
      <vt:lpstr>Functionality</vt:lpstr>
      <vt:lpstr>Message design</vt:lpstr>
      <vt:lpstr>PowerPoint Presentation</vt:lpstr>
      <vt:lpstr>Working procedure - Login</vt:lpstr>
      <vt:lpstr>Working procedure - Join</vt:lpstr>
      <vt:lpstr>Working procedure - Play</vt:lpstr>
      <vt:lpstr>Working procedure - Quit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Tic-Tac-Toe</dc:title>
  <dc:creator>hatakag</dc:creator>
  <cp:lastModifiedBy>hatakag</cp:lastModifiedBy>
  <cp:revision>70</cp:revision>
  <dcterms:created xsi:type="dcterms:W3CDTF">2019-04-08T12:22:02Z</dcterms:created>
  <dcterms:modified xsi:type="dcterms:W3CDTF">2019-06-03T15:50:00Z</dcterms:modified>
</cp:coreProperties>
</file>