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6" r:id="rId3"/>
    <p:sldId id="276" r:id="rId4"/>
    <p:sldId id="299" r:id="rId5"/>
    <p:sldId id="300" r:id="rId6"/>
    <p:sldId id="259" r:id="rId7"/>
    <p:sldId id="269" r:id="rId8"/>
    <p:sldId id="297" r:id="rId9"/>
    <p:sldId id="295" r:id="rId10"/>
    <p:sldId id="29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Хахахаха" id="{63E88A03-6C01-4F56-9A0E-DA4ACA067D74}">
          <p14:sldIdLst>
            <p14:sldId id="256"/>
            <p14:sldId id="296"/>
            <p14:sldId id="276"/>
            <p14:sldId id="299"/>
            <p14:sldId id="300"/>
            <p14:sldId id="259"/>
            <p14:sldId id="269"/>
            <p14:sldId id="297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799B01-314C-49CC-DB20-C95367B9D319}" name="Cristina Gutiérrez Jiménez" initials="CGJ" userId="S::cgutierrez@freepikco.onmicrosoft.com::9b066b6f-0938-49e6-9aab-2bba891a0f35" providerId="AD"/>
  <p188:author id="{73A6B64E-F3F4-F5DF-7621-CBFA69CF67F1}" name="Jara Molinos Fernández" initials="JMF" userId="Jara Molinos Fernánd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11FF"/>
    <a:srgbClr val="94F14A"/>
    <a:srgbClr val="4105FF"/>
    <a:srgbClr val="000000"/>
    <a:srgbClr val="FFFFFF"/>
    <a:srgbClr val="FCF600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9" autoAdjust="0"/>
    <p:restoredTop sz="96713" autoAdjust="0"/>
  </p:normalViewPr>
  <p:slideViewPr>
    <p:cSldViewPr snapToGrid="0" showGuides="1">
      <p:cViewPr varScale="1">
        <p:scale>
          <a:sx n="112" d="100"/>
          <a:sy n="112" d="100"/>
        </p:scale>
        <p:origin x="816" y="7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61EDA89C-7F23-A65B-A236-2AED4E1CBF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51B9526B-AC26-063B-C0E5-276B74BACE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1FC64-1006-400F-91EF-C98336A7CF72}" type="datetimeFigureOut">
              <a:rPr lang="es-ES" smtClean="0"/>
              <a:t>13/10/2023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A0532E4D-A740-4B70-186A-D7FAABDCF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414E9AA1-E5CD-51C1-7A6F-609B18B52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276EF-D7B0-4709-A42D-57F1A8FFDF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2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7E39A-6147-48B5-AC36-3921716D6EED}" type="datetimeFigureOut">
              <a:rPr lang="es-ES" smtClean="0"/>
              <a:t>13/10/2023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5AD6D-A4E0-4756-9BDB-8BC1689DC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4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5AD6D-A4E0-4756-9BDB-8BC1689DCFB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9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Мол любой специалист для любой задачи всегда найдется.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5AD6D-A4E0-4756-9BDB-8BC1689DCFB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1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Мол любой специалист для любой задачи всегда найдется.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5AD6D-A4E0-4756-9BDB-8BC1689DCFB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976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Мол любой специалист для любой задачи всегда найдется.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5AD6D-A4E0-4756-9BDB-8BC1689DCFB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15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5AD6D-A4E0-4756-9BDB-8BC1689DCFB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4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519" y="1130665"/>
            <a:ext cx="6021977" cy="190635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645622"/>
            <a:ext cx="4785360" cy="351388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2FCAC15E-31A9-BD8F-15ED-3566603A17CD}"/>
              </a:ext>
            </a:extLst>
          </p:cNvPr>
          <p:cNvCxnSpPr>
            <a:cxnSpLocks/>
          </p:cNvCxnSpPr>
          <p:nvPr userDrawn="1"/>
        </p:nvCxnSpPr>
        <p:spPr>
          <a:xfrm>
            <a:off x="600891" y="467751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23FE78CB-0DBF-3CE6-7CE3-4700CE5B2357}"/>
              </a:ext>
            </a:extLst>
          </p:cNvPr>
          <p:cNvCxnSpPr>
            <a:cxnSpLocks/>
          </p:cNvCxnSpPr>
          <p:nvPr userDrawn="1"/>
        </p:nvCxnSpPr>
        <p:spPr>
          <a:xfrm>
            <a:off x="600891" y="4659924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85479"/>
            <a:ext cx="7696200" cy="922389"/>
          </a:xfrm>
        </p:spPr>
        <p:txBody>
          <a:bodyPr>
            <a:no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Google Shape;135;p24">
            <a:extLst>
              <a:ext uri="{FF2B5EF4-FFF2-40B4-BE49-F238E27FC236}">
                <a16:creationId xmlns="" xmlns:a16="http://schemas.microsoft.com/office/drawing/2014/main" id="{651A2E26-AA59-4BEA-B8D5-AB7940BBE046}"/>
              </a:ext>
            </a:extLst>
          </p:cNvPr>
          <p:cNvSpPr txBox="1"/>
          <p:nvPr userDrawn="1"/>
        </p:nvSpPr>
        <p:spPr>
          <a:xfrm>
            <a:off x="2210700" y="3638659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0">
              <a:spcBef>
                <a:spcPts val="30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CRÉDITOS: este modelo de apresentação foi criado pelo </a:t>
            </a:r>
            <a:r>
              <a:rPr lang="pt-BR" sz="1200" b="0" i="0" u="sng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e inclui ícones da </a:t>
            </a:r>
            <a:r>
              <a:rPr lang="pt-BR" sz="1200" b="0" i="0" u="sng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infográficos e imagens do </a:t>
            </a:r>
            <a:r>
              <a:rPr lang="pt-BR" sz="1200" b="0" i="0" u="sng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lang="pt-BR" sz="1050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1E841DF3-0C34-48E1-B17F-1B859283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4985" y="1707868"/>
            <a:ext cx="3354030" cy="12762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5829AFB7-496F-31F8-41D6-79AE2EC749D4}"/>
              </a:ext>
            </a:extLst>
          </p:cNvPr>
          <p:cNvCxnSpPr>
            <a:cxnSpLocks/>
          </p:cNvCxnSpPr>
          <p:nvPr userDrawn="1"/>
        </p:nvCxnSpPr>
        <p:spPr>
          <a:xfrm>
            <a:off x="600891" y="467751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B8EAD775-0EBC-C3E4-FE1D-A74D8868DE81}"/>
              </a:ext>
            </a:extLst>
          </p:cNvPr>
          <p:cNvCxnSpPr>
            <a:cxnSpLocks/>
          </p:cNvCxnSpPr>
          <p:nvPr userDrawn="1"/>
        </p:nvCxnSpPr>
        <p:spPr>
          <a:xfrm>
            <a:off x="600891" y="4659924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898" y="2661691"/>
            <a:ext cx="7696200" cy="648552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6862" y="3766626"/>
            <a:ext cx="6010276" cy="27322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976684" y="1209025"/>
            <a:ext cx="1190629" cy="996283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 b="1">
                <a:solidFill>
                  <a:schemeClr val="bg1"/>
                </a:solidFill>
                <a:latin typeface="Sora" pitchFamily="2" charset="0"/>
                <a:cs typeface="Sora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976A2098-7B22-6DD6-0EF0-515A58A0A43F}"/>
              </a:ext>
            </a:extLst>
          </p:cNvPr>
          <p:cNvSpPr/>
          <p:nvPr userDrawn="1"/>
        </p:nvSpPr>
        <p:spPr>
          <a:xfrm>
            <a:off x="600891" y="615127"/>
            <a:ext cx="7935937" cy="4982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C4B0D74F-F726-A025-582A-D0A8BBDDF59A}"/>
              </a:ext>
            </a:extLst>
          </p:cNvPr>
          <p:cNvCxnSpPr>
            <a:cxnSpLocks/>
          </p:cNvCxnSpPr>
          <p:nvPr userDrawn="1"/>
        </p:nvCxnSpPr>
        <p:spPr>
          <a:xfrm>
            <a:off x="600891" y="467751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17A21115-CBA5-1810-B687-822EA82966F6}"/>
              </a:ext>
            </a:extLst>
          </p:cNvPr>
          <p:cNvCxnSpPr>
            <a:cxnSpLocks/>
          </p:cNvCxnSpPr>
          <p:nvPr userDrawn="1"/>
        </p:nvCxnSpPr>
        <p:spPr>
          <a:xfrm>
            <a:off x="600891" y="4659924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755" y="2675605"/>
            <a:ext cx="2915263" cy="591377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9982" y="2675605"/>
            <a:ext cx="2915263" cy="591377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98755" y="2171894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Sora" pitchFamily="2" charset="0"/>
                <a:cs typeface="Sora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9982" y="2171894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Sora" pitchFamily="2" charset="0"/>
                <a:cs typeface="Sora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6BE1509A-4819-DF5B-3590-6616FF755330}"/>
              </a:ext>
            </a:extLst>
          </p:cNvPr>
          <p:cNvSpPr/>
          <p:nvPr userDrawn="1"/>
        </p:nvSpPr>
        <p:spPr>
          <a:xfrm>
            <a:off x="600891" y="615127"/>
            <a:ext cx="7935937" cy="4982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04ACB51C-6139-6A52-219D-3EF9FCC07D18}"/>
              </a:ext>
            </a:extLst>
          </p:cNvPr>
          <p:cNvCxnSpPr>
            <a:cxnSpLocks/>
          </p:cNvCxnSpPr>
          <p:nvPr userDrawn="1"/>
        </p:nvCxnSpPr>
        <p:spPr>
          <a:xfrm>
            <a:off x="600891" y="467751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094A0454-38DA-8EC3-65AB-27ECCCFDEF53}"/>
              </a:ext>
            </a:extLst>
          </p:cNvPr>
          <p:cNvCxnSpPr>
            <a:cxnSpLocks/>
          </p:cNvCxnSpPr>
          <p:nvPr userDrawn="1"/>
        </p:nvCxnSpPr>
        <p:spPr>
          <a:xfrm>
            <a:off x="600891" y="4659924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75260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985" y="1021325"/>
            <a:ext cx="3354030" cy="1550425"/>
          </a:xfrm>
        </p:spPr>
        <p:txBody>
          <a:bodyPr anchor="b"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4985" y="2761170"/>
            <a:ext cx="3354030" cy="11213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58" r:id="rId6"/>
    <p:sldLayoutId id="2147483671" r:id="rId7"/>
    <p:sldLayoutId id="2147483672" r:id="rId8"/>
    <p:sldLayoutId id="2147483659" r:id="rId9"/>
    <p:sldLayoutId id="2147483670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Sora" pitchFamily="2" charset="0"/>
          <a:ea typeface="+mj-ea"/>
          <a:cs typeface="Sora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="" xmlns:a16="http://schemas.microsoft.com/office/drawing/2014/main" id="{E50B799C-8FA1-662A-41A1-B939E2EDBF08}"/>
              </a:ext>
            </a:extLst>
          </p:cNvPr>
          <p:cNvSpPr/>
          <p:nvPr/>
        </p:nvSpPr>
        <p:spPr>
          <a:xfrm>
            <a:off x="600891" y="744259"/>
            <a:ext cx="5918972" cy="68144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76" y="603467"/>
            <a:ext cx="6631672" cy="2039255"/>
          </a:xfrm>
        </p:spPr>
        <p:txBody>
          <a:bodyPr/>
          <a:lstStyle/>
          <a:p>
            <a:r>
              <a:rPr lang="ru-RU" sz="5400" b="1" dirty="0" smtClean="0">
                <a:solidFill>
                  <a:schemeClr val="tx1"/>
                </a:solidFill>
              </a:rPr>
              <a:t>ПЛАТФОРМА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ДЛЯ</a:t>
            </a:r>
            <a:r>
              <a:rPr lang="ru-RU" b="1" dirty="0" smtClean="0"/>
              <a:t> СОЗДАНИЯ И ПУБЛИКАЦИИ РЕЦЕПТОВ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33" y="3959521"/>
            <a:ext cx="4785360" cy="351388"/>
          </a:xfrm>
        </p:spPr>
        <p:txBody>
          <a:bodyPr/>
          <a:lstStyle/>
          <a:p>
            <a:r>
              <a:rPr lang="ru-RU" dirty="0" smtClean="0"/>
              <a:t>Самсонова Н.М. и Кашутина М.А.</a:t>
            </a:r>
            <a:r>
              <a:rPr lang="ru-RU" dirty="0" smtClean="0"/>
              <a:t>, </a:t>
            </a:r>
            <a:r>
              <a:rPr lang="en-US" dirty="0" smtClean="0"/>
              <a:t>3</a:t>
            </a:r>
            <a:r>
              <a:rPr lang="ru-RU" dirty="0" smtClean="0"/>
              <a:t>ИСП11-18</a:t>
            </a:r>
            <a:endParaRPr lang="es-E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A42B0FC4-1ADA-6061-18AD-ABEB94D85AC3}"/>
              </a:ext>
            </a:extLst>
          </p:cNvPr>
          <p:cNvSpPr txBox="1">
            <a:spLocks/>
          </p:cNvSpPr>
          <p:nvPr/>
        </p:nvSpPr>
        <p:spPr>
          <a:xfrm>
            <a:off x="513605" y="240239"/>
            <a:ext cx="4785360" cy="257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>
                <a:solidFill>
                  <a:schemeClr val="bg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ГЛАВНАЯ</a:t>
            </a:r>
            <a:endParaRPr lang="en-US" sz="1200" dirty="0">
              <a:solidFill>
                <a:schemeClr val="bg1"/>
              </a:solidFill>
              <a:latin typeface="Sora" pitchFamily="2" charset="0"/>
              <a:ea typeface="Roboto" panose="02000000000000000000" pitchFamily="2" charset="0"/>
              <a:cs typeface="Sora" pitchFamily="2" charset="0"/>
            </a:endParaRPr>
          </a:p>
        </p:txBody>
      </p:sp>
      <p:sp>
        <p:nvSpPr>
          <p:cNvPr id="12" name="Estrella: 10 puntas 11">
            <a:extLst>
              <a:ext uri="{FF2B5EF4-FFF2-40B4-BE49-F238E27FC236}">
                <a16:creationId xmlns="" xmlns:a16="http://schemas.microsoft.com/office/drawing/2014/main" id="{E75ED409-685C-7CBE-EDB2-27DC3B50C8E2}"/>
              </a:ext>
            </a:extLst>
          </p:cNvPr>
          <p:cNvSpPr/>
          <p:nvPr/>
        </p:nvSpPr>
        <p:spPr>
          <a:xfrm>
            <a:off x="6724311" y="997047"/>
            <a:ext cx="1922001" cy="1922001"/>
          </a:xfrm>
          <a:prstGeom prst="star10">
            <a:avLst>
              <a:gd name="adj" fmla="val 28754"/>
              <a:gd name="hf" fmla="val 1051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="" xmlns:a16="http://schemas.microsoft.com/office/drawing/2014/main" id="{0B3BB3AE-7113-7192-46ED-0D3F1AF9C683}"/>
              </a:ext>
            </a:extLst>
          </p:cNvPr>
          <p:cNvSpPr/>
          <p:nvPr/>
        </p:nvSpPr>
        <p:spPr>
          <a:xfrm rot="19601978">
            <a:off x="7029469" y="3512518"/>
            <a:ext cx="1791627" cy="6013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="" xmlns:a16="http://schemas.microsoft.com/office/drawing/2014/main" id="{98EC8B6A-A4D2-2A19-9961-134E2251D2F6}"/>
              </a:ext>
            </a:extLst>
          </p:cNvPr>
          <p:cNvSpPr/>
          <p:nvPr/>
        </p:nvSpPr>
        <p:spPr>
          <a:xfrm>
            <a:off x="513605" y="3888039"/>
            <a:ext cx="4698074" cy="4583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strella: 4 puntas 13">
            <a:extLst>
              <a:ext uri="{FF2B5EF4-FFF2-40B4-BE49-F238E27FC236}">
                <a16:creationId xmlns="" xmlns:a16="http://schemas.microsoft.com/office/drawing/2014/main" id="{DCD732F5-1F88-09AD-9D34-9BADB9D28F3B}"/>
              </a:ext>
            </a:extLst>
          </p:cNvPr>
          <p:cNvSpPr/>
          <p:nvPr/>
        </p:nvSpPr>
        <p:spPr>
          <a:xfrm>
            <a:off x="7107770" y="2972018"/>
            <a:ext cx="570170" cy="570170"/>
          </a:xfrm>
          <a:prstGeom prst="star4">
            <a:avLst>
              <a:gd name="adj" fmla="val 195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="" xmlns:a16="http://schemas.microsoft.com/office/drawing/2014/main" id="{66F31B1D-9485-173D-C2E8-1F22F2E11DE2}"/>
              </a:ext>
            </a:extLst>
          </p:cNvPr>
          <p:cNvSpPr/>
          <p:nvPr/>
        </p:nvSpPr>
        <p:spPr>
          <a:xfrm flipH="1">
            <a:off x="8394563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="" xmlns:a16="http://schemas.microsoft.com/office/drawing/2014/main" id="{D5A659E6-EEA3-86F9-D3A6-833D4285B5DD}"/>
              </a:ext>
            </a:extLst>
          </p:cNvPr>
          <p:cNvSpPr/>
          <p:nvPr/>
        </p:nvSpPr>
        <p:spPr>
          <a:xfrm flipH="1">
            <a:off x="8162290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="" xmlns:a16="http://schemas.microsoft.com/office/drawing/2014/main" id="{9CE1DF91-6F2E-6EDA-4139-9AC37E87D17C}"/>
              </a:ext>
            </a:extLst>
          </p:cNvPr>
          <p:cNvSpPr/>
          <p:nvPr/>
        </p:nvSpPr>
        <p:spPr>
          <a:xfrm flipH="1">
            <a:off x="7930017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Gráfico 19">
            <a:extLst>
              <a:ext uri="{FF2B5EF4-FFF2-40B4-BE49-F238E27FC236}">
                <a16:creationId xmlns="" xmlns:a16="http://schemas.microsoft.com/office/drawing/2014/main" id="{BBCFAAFE-4BB3-5655-2E04-39DC6DE93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2466" y="2919048"/>
            <a:ext cx="885620" cy="8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3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  <p:bldP spid="12" grpId="0" animBg="1"/>
      <p:bldP spid="17" grpId="0" animBg="1"/>
      <p:bldP spid="26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: esquinas redondeadas 33">
            <a:extLst>
              <a:ext uri="{FF2B5EF4-FFF2-40B4-BE49-F238E27FC236}">
                <a16:creationId xmlns="" xmlns:a16="http://schemas.microsoft.com/office/drawing/2014/main" id="{C8C7226C-3867-96F1-AACC-C1CF5230ECEE}"/>
              </a:ext>
            </a:extLst>
          </p:cNvPr>
          <p:cNvSpPr/>
          <p:nvPr/>
        </p:nvSpPr>
        <p:spPr>
          <a:xfrm>
            <a:off x="1612514" y="835194"/>
            <a:ext cx="5918972" cy="68144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KASHSAM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6F57C05E-251A-466A-9E8F-A4612515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7069" y="1707868"/>
            <a:ext cx="4189862" cy="12762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u-RU" sz="2100" b="1" dirty="0" smtClean="0">
                <a:latin typeface="Sora" pitchFamily="2" charset="0"/>
                <a:cs typeface="Sora" pitchFamily="2" charset="0"/>
              </a:rPr>
              <a:t>Спасибо, что выбираете НАС.</a:t>
            </a:r>
            <a:endParaRPr lang="en-US" sz="2100" b="1" dirty="0">
              <a:latin typeface="Sora" pitchFamily="2" charset="0"/>
              <a:cs typeface="Sora" pitchFamily="2" charset="0"/>
            </a:endParaRPr>
          </a:p>
          <a:p>
            <a:r>
              <a:rPr lang="pt-BR" dirty="0" smtClean="0"/>
              <a:t>kasha@without.exe </a:t>
            </a:r>
          </a:p>
          <a:p>
            <a:r>
              <a:rPr lang="pt-BR" dirty="0" smtClean="0"/>
              <a:t>+</a:t>
            </a:r>
            <a:r>
              <a:rPr lang="pt-BR" dirty="0" smtClean="0"/>
              <a:t>62 635 636 66</a:t>
            </a:r>
            <a:endParaRPr lang="pt-BR" dirty="0"/>
          </a:p>
          <a:p>
            <a:r>
              <a:rPr lang="pt-BR" dirty="0" smtClean="0"/>
              <a:t>milk.com</a:t>
            </a:r>
            <a:endParaRPr lang="pt-BR" dirty="0"/>
          </a:p>
        </p:txBody>
      </p:sp>
      <p:sp>
        <p:nvSpPr>
          <p:cNvPr id="7" name="Google Shape;549;p53">
            <a:extLst>
              <a:ext uri="{FF2B5EF4-FFF2-40B4-BE49-F238E27FC236}">
                <a16:creationId xmlns="" xmlns:a16="http://schemas.microsoft.com/office/drawing/2014/main" id="{CA848B6E-0E45-4285-8030-D7BDE60566D3}"/>
              </a:ext>
            </a:extLst>
          </p:cNvPr>
          <p:cNvSpPr txBox="1"/>
          <p:nvPr/>
        </p:nvSpPr>
        <p:spPr>
          <a:xfrm>
            <a:off x="2763672" y="4241049"/>
            <a:ext cx="3616656" cy="35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naheim"/>
                <a:sym typeface="Anaheim"/>
              </a:rPr>
              <a:t>Por favor, mantenha este slide para atribuição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="" xmlns:a16="http://schemas.microsoft.com/office/drawing/2014/main" id="{312312A6-18BE-9DB0-C06D-1ECC93AAEE8C}"/>
              </a:ext>
            </a:extLst>
          </p:cNvPr>
          <p:cNvSpPr txBox="1">
            <a:spLocks/>
          </p:cNvSpPr>
          <p:nvPr/>
        </p:nvSpPr>
        <p:spPr>
          <a:xfrm>
            <a:off x="513605" y="240239"/>
            <a:ext cx="4785360" cy="257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>
                <a:solidFill>
                  <a:schemeClr val="bg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ГРУППА </a:t>
            </a:r>
            <a:r>
              <a:rPr lang="ru-RU" sz="1200" dirty="0" smtClean="0">
                <a:solidFill>
                  <a:schemeClr val="bg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ИНВАЛИДОВ</a:t>
            </a:r>
            <a:endParaRPr lang="en-US" sz="1200" dirty="0">
              <a:solidFill>
                <a:schemeClr val="bg1"/>
              </a:solidFill>
              <a:latin typeface="Sora" pitchFamily="2" charset="0"/>
              <a:ea typeface="Roboto" panose="02000000000000000000" pitchFamily="2" charset="0"/>
              <a:cs typeface="Sora" pitchFamily="2" charset="0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="" xmlns:a16="http://schemas.microsoft.com/office/drawing/2014/main" id="{A93BD730-898B-8521-564A-D29A685E6E74}"/>
              </a:ext>
            </a:extLst>
          </p:cNvPr>
          <p:cNvSpPr/>
          <p:nvPr/>
        </p:nvSpPr>
        <p:spPr>
          <a:xfrm flipH="1">
            <a:off x="8394563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="" xmlns:a16="http://schemas.microsoft.com/office/drawing/2014/main" id="{E620E229-DA62-0239-2739-605A52F2D925}"/>
              </a:ext>
            </a:extLst>
          </p:cNvPr>
          <p:cNvSpPr/>
          <p:nvPr/>
        </p:nvSpPr>
        <p:spPr>
          <a:xfrm flipH="1">
            <a:off x="8162290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="" xmlns:a16="http://schemas.microsoft.com/office/drawing/2014/main" id="{B0E05A61-7EF8-4069-A858-3A4F1029468F}"/>
              </a:ext>
            </a:extLst>
          </p:cNvPr>
          <p:cNvSpPr/>
          <p:nvPr/>
        </p:nvSpPr>
        <p:spPr>
          <a:xfrm flipH="1">
            <a:off x="7930017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strella: 10 puntas 44">
            <a:extLst>
              <a:ext uri="{FF2B5EF4-FFF2-40B4-BE49-F238E27FC236}">
                <a16:creationId xmlns="" xmlns:a16="http://schemas.microsoft.com/office/drawing/2014/main" id="{447CB655-15A6-100D-648B-41053551FDFD}"/>
              </a:ext>
            </a:extLst>
          </p:cNvPr>
          <p:cNvSpPr/>
          <p:nvPr/>
        </p:nvSpPr>
        <p:spPr>
          <a:xfrm>
            <a:off x="878528" y="2257087"/>
            <a:ext cx="1190628" cy="1190628"/>
          </a:xfrm>
          <a:prstGeom prst="star10">
            <a:avLst>
              <a:gd name="adj" fmla="val 18354"/>
              <a:gd name="hf" fmla="val 10514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strella: 10 puntas 45">
            <a:extLst>
              <a:ext uri="{FF2B5EF4-FFF2-40B4-BE49-F238E27FC236}">
                <a16:creationId xmlns="" xmlns:a16="http://schemas.microsoft.com/office/drawing/2014/main" id="{218C2279-8BF0-2769-B344-B65C8929DA20}"/>
              </a:ext>
            </a:extLst>
          </p:cNvPr>
          <p:cNvSpPr/>
          <p:nvPr/>
        </p:nvSpPr>
        <p:spPr>
          <a:xfrm>
            <a:off x="7437215" y="1642237"/>
            <a:ext cx="1190628" cy="1190628"/>
          </a:xfrm>
          <a:prstGeom prst="star10">
            <a:avLst>
              <a:gd name="adj" fmla="val 33023"/>
              <a:gd name="hf" fmla="val 1051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="" xmlns:a16="http://schemas.microsoft.com/office/drawing/2014/main" id="{AF54BF43-2701-D961-CC04-D7346F433ABE}"/>
              </a:ext>
            </a:extLst>
          </p:cNvPr>
          <p:cNvSpPr/>
          <p:nvPr/>
        </p:nvSpPr>
        <p:spPr>
          <a:xfrm rot="19601978">
            <a:off x="7091067" y="3379339"/>
            <a:ext cx="1791627" cy="6013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="" xmlns:a16="http://schemas.microsoft.com/office/drawing/2014/main" id="{E75712F5-CF2B-6855-4D43-3732F970633F}"/>
              </a:ext>
            </a:extLst>
          </p:cNvPr>
          <p:cNvSpPr/>
          <p:nvPr/>
        </p:nvSpPr>
        <p:spPr>
          <a:xfrm>
            <a:off x="3161533" y="3067157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="" xmlns:a16="http://schemas.microsoft.com/office/drawing/2014/main" id="{360ADEC2-DEE9-E0BD-C586-7162736FC129}"/>
              </a:ext>
            </a:extLst>
          </p:cNvPr>
          <p:cNvSpPr/>
          <p:nvPr/>
        </p:nvSpPr>
        <p:spPr>
          <a:xfrm>
            <a:off x="3907870" y="3067157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="" xmlns:a16="http://schemas.microsoft.com/office/drawing/2014/main" id="{4480E436-686E-E713-B132-EF8A016A5B94}"/>
              </a:ext>
            </a:extLst>
          </p:cNvPr>
          <p:cNvSpPr/>
          <p:nvPr/>
        </p:nvSpPr>
        <p:spPr>
          <a:xfrm>
            <a:off x="4670561" y="3067157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="" xmlns:a16="http://schemas.microsoft.com/office/drawing/2014/main" id="{2A3EEB06-A7E1-421C-5BE2-7ECE73FEE200}"/>
              </a:ext>
            </a:extLst>
          </p:cNvPr>
          <p:cNvSpPr/>
          <p:nvPr/>
        </p:nvSpPr>
        <p:spPr>
          <a:xfrm>
            <a:off x="5433252" y="3067157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0" name="Google Shape;7086;p20">
            <a:extLst>
              <a:ext uri="{FF2B5EF4-FFF2-40B4-BE49-F238E27FC236}">
                <a16:creationId xmlns="" xmlns:a16="http://schemas.microsoft.com/office/drawing/2014/main" id="{E6AFF75C-4C20-A159-CCD1-19C88F6E28D7}"/>
              </a:ext>
            </a:extLst>
          </p:cNvPr>
          <p:cNvGrpSpPr/>
          <p:nvPr/>
        </p:nvGrpSpPr>
        <p:grpSpPr>
          <a:xfrm>
            <a:off x="3286706" y="3196107"/>
            <a:ext cx="291329" cy="291314"/>
            <a:chOff x="266768" y="1721375"/>
            <a:chExt cx="397907" cy="397887"/>
          </a:xfrm>
          <a:solidFill>
            <a:schemeClr val="bg1"/>
          </a:solidFill>
        </p:grpSpPr>
        <p:sp>
          <p:nvSpPr>
            <p:cNvPr id="51" name="Google Shape;7087;p20">
              <a:extLst>
                <a:ext uri="{FF2B5EF4-FFF2-40B4-BE49-F238E27FC236}">
                  <a16:creationId xmlns="" xmlns:a16="http://schemas.microsoft.com/office/drawing/2014/main" id="{59F4CF06-E949-A23F-BEA5-1150BA610A25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88;p20">
              <a:extLst>
                <a:ext uri="{FF2B5EF4-FFF2-40B4-BE49-F238E27FC236}">
                  <a16:creationId xmlns="" xmlns:a16="http://schemas.microsoft.com/office/drawing/2014/main" id="{35E62FA7-93B6-F946-35DC-F9A741CA630B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7097;p20">
            <a:extLst>
              <a:ext uri="{FF2B5EF4-FFF2-40B4-BE49-F238E27FC236}">
                <a16:creationId xmlns="" xmlns:a16="http://schemas.microsoft.com/office/drawing/2014/main" id="{F796EA4A-C986-6B8F-45D3-72C42B542388}"/>
              </a:ext>
            </a:extLst>
          </p:cNvPr>
          <p:cNvGrpSpPr/>
          <p:nvPr/>
        </p:nvGrpSpPr>
        <p:grpSpPr>
          <a:xfrm>
            <a:off x="4799511" y="3196107"/>
            <a:ext cx="291314" cy="291314"/>
            <a:chOff x="1379798" y="1723250"/>
            <a:chExt cx="397887" cy="397887"/>
          </a:xfrm>
          <a:solidFill>
            <a:schemeClr val="bg1"/>
          </a:solidFill>
        </p:grpSpPr>
        <p:sp>
          <p:nvSpPr>
            <p:cNvPr id="54" name="Google Shape;7098;p20">
              <a:extLst>
                <a:ext uri="{FF2B5EF4-FFF2-40B4-BE49-F238E27FC236}">
                  <a16:creationId xmlns="" xmlns:a16="http://schemas.microsoft.com/office/drawing/2014/main" id="{9898D701-3E17-1178-1672-4B090B302B0F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99;p20">
              <a:extLst>
                <a:ext uri="{FF2B5EF4-FFF2-40B4-BE49-F238E27FC236}">
                  <a16:creationId xmlns="" xmlns:a16="http://schemas.microsoft.com/office/drawing/2014/main" id="{F5CFFAAD-8548-6996-1981-A96F6A9B5850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00;p20">
              <a:extLst>
                <a:ext uri="{FF2B5EF4-FFF2-40B4-BE49-F238E27FC236}">
                  <a16:creationId xmlns="" xmlns:a16="http://schemas.microsoft.com/office/drawing/2014/main" id="{DA8F9F82-0A95-161B-DB1D-39F8663F83E1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01;p20">
              <a:extLst>
                <a:ext uri="{FF2B5EF4-FFF2-40B4-BE49-F238E27FC236}">
                  <a16:creationId xmlns="" xmlns:a16="http://schemas.microsoft.com/office/drawing/2014/main" id="{415C0BDA-30E7-7C98-AEC8-57D3F3394857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7102;p20">
            <a:extLst>
              <a:ext uri="{FF2B5EF4-FFF2-40B4-BE49-F238E27FC236}">
                <a16:creationId xmlns="" xmlns:a16="http://schemas.microsoft.com/office/drawing/2014/main" id="{921D83A0-422B-D193-A24B-E42E5D0C13F8}"/>
              </a:ext>
            </a:extLst>
          </p:cNvPr>
          <p:cNvGrpSpPr/>
          <p:nvPr/>
        </p:nvGrpSpPr>
        <p:grpSpPr>
          <a:xfrm>
            <a:off x="4036828" y="3196107"/>
            <a:ext cx="291299" cy="291314"/>
            <a:chOff x="864491" y="1723250"/>
            <a:chExt cx="397866" cy="397887"/>
          </a:xfrm>
          <a:solidFill>
            <a:schemeClr val="bg1"/>
          </a:solidFill>
        </p:grpSpPr>
        <p:sp>
          <p:nvSpPr>
            <p:cNvPr id="59" name="Google Shape;7103;p20">
              <a:extLst>
                <a:ext uri="{FF2B5EF4-FFF2-40B4-BE49-F238E27FC236}">
                  <a16:creationId xmlns="" xmlns:a16="http://schemas.microsoft.com/office/drawing/2014/main" id="{F9925AB9-6AC2-8F91-A518-6779F56DF905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104;p20">
              <a:extLst>
                <a:ext uri="{FF2B5EF4-FFF2-40B4-BE49-F238E27FC236}">
                  <a16:creationId xmlns="" xmlns:a16="http://schemas.microsoft.com/office/drawing/2014/main" id="{18BF36F1-F5E4-B6A4-6DC1-2948498A83E6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05;p20">
              <a:extLst>
                <a:ext uri="{FF2B5EF4-FFF2-40B4-BE49-F238E27FC236}">
                  <a16:creationId xmlns="" xmlns:a16="http://schemas.microsoft.com/office/drawing/2014/main" id="{B158576E-6B62-A391-A704-3D670716AC75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7107;p20">
            <a:extLst>
              <a:ext uri="{FF2B5EF4-FFF2-40B4-BE49-F238E27FC236}">
                <a16:creationId xmlns="" xmlns:a16="http://schemas.microsoft.com/office/drawing/2014/main" id="{3B6CFFD9-337C-C392-81B2-2C7DF3EAC6CB}"/>
              </a:ext>
            </a:extLst>
          </p:cNvPr>
          <p:cNvGrpSpPr/>
          <p:nvPr/>
        </p:nvGrpSpPr>
        <p:grpSpPr>
          <a:xfrm>
            <a:off x="5561711" y="3195617"/>
            <a:ext cx="292295" cy="292295"/>
            <a:chOff x="1190625" y="238125"/>
            <a:chExt cx="5235075" cy="5235075"/>
          </a:xfrm>
          <a:solidFill>
            <a:schemeClr val="bg1"/>
          </a:solidFill>
        </p:grpSpPr>
        <p:sp>
          <p:nvSpPr>
            <p:cNvPr id="63" name="Google Shape;7108;p20">
              <a:extLst>
                <a:ext uri="{FF2B5EF4-FFF2-40B4-BE49-F238E27FC236}">
                  <a16:creationId xmlns="" xmlns:a16="http://schemas.microsoft.com/office/drawing/2014/main" id="{E20F0F70-F369-8185-7445-E61A7D8DC0A0}"/>
                </a:ext>
              </a:extLst>
            </p:cNvPr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109;p20">
              <a:extLst>
                <a:ext uri="{FF2B5EF4-FFF2-40B4-BE49-F238E27FC236}">
                  <a16:creationId xmlns="" xmlns:a16="http://schemas.microsoft.com/office/drawing/2014/main" id="{4252E952-CF88-0168-8C96-6DF19956C120}"/>
                </a:ext>
              </a:extLst>
            </p:cNvPr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" name="Gráfico 43">
            <a:extLst>
              <a:ext uri="{FF2B5EF4-FFF2-40B4-BE49-F238E27FC236}">
                <a16:creationId xmlns="" xmlns:a16="http://schemas.microsoft.com/office/drawing/2014/main" id="{86165533-A516-943B-9120-D5320B5084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1932" y="2717972"/>
            <a:ext cx="565610" cy="565610"/>
          </a:xfrm>
          <a:prstGeom prst="rect">
            <a:avLst/>
          </a:prstGeom>
        </p:spPr>
      </p:pic>
      <p:sp>
        <p:nvSpPr>
          <p:cNvPr id="65" name="Estrella: 4 puntas 64">
            <a:extLst>
              <a:ext uri="{FF2B5EF4-FFF2-40B4-BE49-F238E27FC236}">
                <a16:creationId xmlns="" xmlns:a16="http://schemas.microsoft.com/office/drawing/2014/main" id="{E8C0FA57-63DD-9CCE-40D9-25AD14AC27FD}"/>
              </a:ext>
            </a:extLst>
          </p:cNvPr>
          <p:cNvSpPr/>
          <p:nvPr/>
        </p:nvSpPr>
        <p:spPr>
          <a:xfrm>
            <a:off x="643954" y="1982936"/>
            <a:ext cx="469148" cy="469148"/>
          </a:xfrm>
          <a:prstGeom prst="star4">
            <a:avLst>
              <a:gd name="adj" fmla="val 1952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Прямоугольник 1"/>
          <p:cNvSpPr/>
          <p:nvPr/>
        </p:nvSpPr>
        <p:spPr>
          <a:xfrm>
            <a:off x="2220686" y="3762103"/>
            <a:ext cx="4763588" cy="8289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57853" y="4423130"/>
            <a:ext cx="1689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</a:rPr>
              <a:t>ВСЕ ПРАВА ЗАЩИЩЕНЫ</a:t>
            </a:r>
            <a:endParaRPr lang="ru-R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182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6000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 build="p"/>
      <p:bldP spid="45" grpId="0" animBg="1"/>
      <p:bldP spid="46" grpId="0" animBg="1"/>
      <p:bldP spid="47" grpId="0" animBg="1"/>
      <p:bldP spid="41" grpId="0" animBg="1"/>
      <p:bldP spid="42" grpId="0" animBg="1"/>
      <p:bldP spid="43" grpId="0" animBg="1"/>
      <p:bldP spid="49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: esquinas redondeadas 26">
            <a:extLst>
              <a:ext uri="{FF2B5EF4-FFF2-40B4-BE49-F238E27FC236}">
                <a16:creationId xmlns="" xmlns:a16="http://schemas.microsoft.com/office/drawing/2014/main" id="{A565FEA7-90D1-06E4-7E8F-4544476121E3}"/>
              </a:ext>
            </a:extLst>
          </p:cNvPr>
          <p:cNvSpPr/>
          <p:nvPr/>
        </p:nvSpPr>
        <p:spPr>
          <a:xfrm>
            <a:off x="1357312" y="2516238"/>
            <a:ext cx="6429376" cy="89319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73ED228C-C0CA-9467-5AC0-32C7F50748DC}"/>
              </a:ext>
            </a:extLst>
          </p:cNvPr>
          <p:cNvSpPr/>
          <p:nvPr/>
        </p:nvSpPr>
        <p:spPr>
          <a:xfrm>
            <a:off x="3976686" y="1045878"/>
            <a:ext cx="1190628" cy="11906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Изучение задачи и ее выполнение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s-ES" dirty="0" smtClean="0"/>
              <a:t>0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943DFE5C-576F-18F4-D38F-3638AC371C24}"/>
              </a:ext>
            </a:extLst>
          </p:cNvPr>
          <p:cNvSpPr/>
          <p:nvPr/>
        </p:nvSpPr>
        <p:spPr>
          <a:xfrm>
            <a:off x="1357312" y="3683604"/>
            <a:ext cx="6429376" cy="4583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strella: 10 puntas 15">
            <a:extLst>
              <a:ext uri="{FF2B5EF4-FFF2-40B4-BE49-F238E27FC236}">
                <a16:creationId xmlns="" xmlns:a16="http://schemas.microsoft.com/office/drawing/2014/main" id="{503A1AFF-9EF8-D090-4C8C-CDF96C90C3BB}"/>
              </a:ext>
            </a:extLst>
          </p:cNvPr>
          <p:cNvSpPr/>
          <p:nvPr/>
        </p:nvSpPr>
        <p:spPr>
          <a:xfrm>
            <a:off x="1357312" y="1045878"/>
            <a:ext cx="1190628" cy="1190628"/>
          </a:xfrm>
          <a:prstGeom prst="star10">
            <a:avLst>
              <a:gd name="adj" fmla="val 28754"/>
              <a:gd name="hf" fmla="val 1051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10 puntas 16">
            <a:extLst>
              <a:ext uri="{FF2B5EF4-FFF2-40B4-BE49-F238E27FC236}">
                <a16:creationId xmlns="" xmlns:a16="http://schemas.microsoft.com/office/drawing/2014/main" id="{3CC76804-0FF7-EB8E-25F4-9EC9F41AAA7E}"/>
              </a:ext>
            </a:extLst>
          </p:cNvPr>
          <p:cNvSpPr/>
          <p:nvPr/>
        </p:nvSpPr>
        <p:spPr>
          <a:xfrm>
            <a:off x="2666999" y="1045878"/>
            <a:ext cx="1190628" cy="1190628"/>
          </a:xfrm>
          <a:prstGeom prst="star10">
            <a:avLst>
              <a:gd name="adj" fmla="val 18354"/>
              <a:gd name="hf" fmla="val 10514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strella: 10 puntas 18">
            <a:extLst>
              <a:ext uri="{FF2B5EF4-FFF2-40B4-BE49-F238E27FC236}">
                <a16:creationId xmlns="" xmlns:a16="http://schemas.microsoft.com/office/drawing/2014/main" id="{6A9F5C0F-D112-860E-8D39-3A5B202D2194}"/>
              </a:ext>
            </a:extLst>
          </p:cNvPr>
          <p:cNvSpPr/>
          <p:nvPr/>
        </p:nvSpPr>
        <p:spPr>
          <a:xfrm>
            <a:off x="6596060" y="1045878"/>
            <a:ext cx="1190628" cy="1190628"/>
          </a:xfrm>
          <a:prstGeom prst="star10">
            <a:avLst>
              <a:gd name="adj" fmla="val 20354"/>
              <a:gd name="hf" fmla="val 10514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48">
            <a:extLst>
              <a:ext uri="{FF2B5EF4-FFF2-40B4-BE49-F238E27FC236}">
                <a16:creationId xmlns="" xmlns:a16="http://schemas.microsoft.com/office/drawing/2014/main" id="{AE5B77AC-8499-CB3C-F55E-E7F9544A0155}"/>
              </a:ext>
            </a:extLst>
          </p:cNvPr>
          <p:cNvCxnSpPr>
            <a:cxnSpLocks/>
          </p:cNvCxnSpPr>
          <p:nvPr/>
        </p:nvCxnSpPr>
        <p:spPr>
          <a:xfrm>
            <a:off x="600891" y="467751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="" xmlns:a16="http://schemas.microsoft.com/office/drawing/2014/main" id="{1811841C-AEC4-BAAD-6D06-6FE2478B380F}"/>
              </a:ext>
            </a:extLst>
          </p:cNvPr>
          <p:cNvCxnSpPr>
            <a:cxnSpLocks/>
          </p:cNvCxnSpPr>
          <p:nvPr/>
        </p:nvCxnSpPr>
        <p:spPr>
          <a:xfrm>
            <a:off x="600891" y="4659924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="" xmlns:a16="http://schemas.microsoft.com/office/drawing/2014/main" id="{F33AA6D0-E8FE-8BD1-B289-5E495FE6216C}"/>
              </a:ext>
            </a:extLst>
          </p:cNvPr>
          <p:cNvSpPr/>
          <p:nvPr/>
        </p:nvSpPr>
        <p:spPr>
          <a:xfrm flipH="1">
            <a:off x="8394563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="" xmlns:a16="http://schemas.microsoft.com/office/drawing/2014/main" id="{992D3416-6F17-97BC-0574-327A1DFF5D6A}"/>
              </a:ext>
            </a:extLst>
          </p:cNvPr>
          <p:cNvSpPr/>
          <p:nvPr/>
        </p:nvSpPr>
        <p:spPr>
          <a:xfrm flipH="1">
            <a:off x="8162290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="" xmlns:a16="http://schemas.microsoft.com/office/drawing/2014/main" id="{904372A1-0D0B-C6CE-7629-191A206A14AE}"/>
              </a:ext>
            </a:extLst>
          </p:cNvPr>
          <p:cNvSpPr/>
          <p:nvPr/>
        </p:nvSpPr>
        <p:spPr>
          <a:xfrm flipH="1">
            <a:off x="7930017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17B4FF8C-628E-4707-EA86-9FA3E80BAA11}"/>
              </a:ext>
            </a:extLst>
          </p:cNvPr>
          <p:cNvSpPr txBox="1">
            <a:spLocks/>
          </p:cNvSpPr>
          <p:nvPr/>
        </p:nvSpPr>
        <p:spPr>
          <a:xfrm>
            <a:off x="513605" y="240239"/>
            <a:ext cx="4785360" cy="257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>
                <a:solidFill>
                  <a:schemeClr val="bg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НАЧАЛО</a:t>
            </a:r>
            <a:endParaRPr lang="en-US" sz="1200" dirty="0">
              <a:solidFill>
                <a:schemeClr val="bg1"/>
              </a:solidFill>
              <a:latin typeface="Sora" pitchFamily="2" charset="0"/>
              <a:ea typeface="Roboto" panose="02000000000000000000" pitchFamily="2" charset="0"/>
              <a:cs typeface="Sora" pitchFamily="2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="" xmlns:a16="http://schemas.microsoft.com/office/drawing/2014/main" id="{4AB066C6-FD37-6A23-1D68-24996499E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965" y="1024111"/>
            <a:ext cx="1181193" cy="11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2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" presetClass="entr" presetSubtype="8" accel="14000" decel="43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4" grpId="0"/>
      <p:bldP spid="5" grpId="0" build="p"/>
      <p:bldP spid="8" grpId="0" build="p"/>
      <p:bldP spid="9" grpId="0" animBg="1"/>
      <p:bldP spid="16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F97F4F-5350-05BD-E227-BF476F49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9E4E7AD5-5BA3-8538-C622-0727B7EE2BA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51392" y="1811383"/>
            <a:ext cx="6512" cy="6048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="" xmlns:a16="http://schemas.microsoft.com/office/drawing/2014/main" id="{493B22D8-701F-DA50-A24C-58735077E75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2323618" y="1139157"/>
            <a:ext cx="604897" cy="1949348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="" xmlns:a16="http://schemas.microsoft.com/office/drawing/2014/main" id="{A19F7669-D4A0-56FB-0130-B2D5472C880B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16200000" flipH="1">
            <a:off x="3295036" y="167739"/>
            <a:ext cx="604897" cy="3892184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CE61816F-54FC-524E-FA66-82CD909BFD6F}"/>
              </a:ext>
            </a:extLst>
          </p:cNvPr>
          <p:cNvSpPr/>
          <p:nvPr/>
        </p:nvSpPr>
        <p:spPr>
          <a:xfrm>
            <a:off x="635726" y="1453996"/>
            <a:ext cx="2031331" cy="3573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ПЛАТФОРМА</a:t>
            </a:r>
            <a:endParaRPr lang="es-ES" b="1" dirty="0">
              <a:solidFill>
                <a:schemeClr val="tx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="" xmlns:a16="http://schemas.microsoft.com/office/drawing/2014/main" id="{0260036A-079B-6463-C250-DB51CE89C9DF}"/>
              </a:ext>
            </a:extLst>
          </p:cNvPr>
          <p:cNvSpPr/>
          <p:nvPr/>
        </p:nvSpPr>
        <p:spPr>
          <a:xfrm>
            <a:off x="908617" y="2416280"/>
            <a:ext cx="1498573" cy="39175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Sora" pitchFamily="2" charset="0"/>
                <a:cs typeface="Sora" pitchFamily="2" charset="0"/>
              </a:rPr>
              <a:t>РЕЦЕПТЫ</a:t>
            </a:r>
            <a:endParaRPr lang="es-ES" b="1" dirty="0">
              <a:solidFill>
                <a:schemeClr val="tx2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454D97D1-CB54-3D1A-64CF-427B5C0CFFD7}"/>
              </a:ext>
            </a:extLst>
          </p:cNvPr>
          <p:cNvSpPr txBox="1"/>
          <p:nvPr/>
        </p:nvSpPr>
        <p:spPr>
          <a:xfrm>
            <a:off x="2789786" y="1388261"/>
            <a:ext cx="42865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Требования к </a:t>
            </a:r>
            <a:r>
              <a:rPr lang="ru-RU" sz="1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платформе</a:t>
            </a: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которые получилось осуществить</a:t>
            </a:r>
            <a:endParaRPr lang="pt-BR" sz="1400" b="0" i="0" u="none" strike="noStrike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="" xmlns:a16="http://schemas.microsoft.com/office/drawing/2014/main" id="{B0E2F9C6-81E7-0CD3-FAE6-D8B0F4ED33B3}"/>
              </a:ext>
            </a:extLst>
          </p:cNvPr>
          <p:cNvSpPr/>
          <p:nvPr/>
        </p:nvSpPr>
        <p:spPr>
          <a:xfrm>
            <a:off x="2851453" y="2416280"/>
            <a:ext cx="1498573" cy="39175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СПИСКИ</a:t>
            </a:r>
            <a:endParaRPr lang="es-ES" b="1" dirty="0">
              <a:solidFill>
                <a:schemeClr val="tx2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="" xmlns:a16="http://schemas.microsoft.com/office/drawing/2014/main" id="{CD3215B2-6313-C747-52A0-04F5F59D4E53}"/>
              </a:ext>
            </a:extLst>
          </p:cNvPr>
          <p:cNvSpPr/>
          <p:nvPr/>
        </p:nvSpPr>
        <p:spPr>
          <a:xfrm>
            <a:off x="4794289" y="2416280"/>
            <a:ext cx="1498573" cy="39175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Sora" pitchFamily="2" charset="0"/>
                <a:cs typeface="Sora" pitchFamily="2" charset="0"/>
              </a:rPr>
              <a:t>ПАНЕЛЬ</a:t>
            </a:r>
            <a:endParaRPr lang="es-ES" b="1" dirty="0">
              <a:solidFill>
                <a:schemeClr val="tx2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="" xmlns:a16="http://schemas.microsoft.com/office/drawing/2014/main" id="{8573E4DB-550F-97FE-4D9E-65822E007521}"/>
              </a:ext>
            </a:extLst>
          </p:cNvPr>
          <p:cNvSpPr/>
          <p:nvPr/>
        </p:nvSpPr>
        <p:spPr>
          <a:xfrm>
            <a:off x="6737125" y="2416280"/>
            <a:ext cx="1544726" cy="39175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Sora" pitchFamily="2" charset="0"/>
                <a:cs typeface="Sora" pitchFamily="2" charset="0"/>
              </a:rPr>
              <a:t>О СЕБЕ</a:t>
            </a:r>
            <a:endParaRPr lang="es-ES" b="1" dirty="0">
              <a:solidFill>
                <a:schemeClr val="tx2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61266619-5B6E-0BB1-0772-CFA06A633AAB}"/>
              </a:ext>
            </a:extLst>
          </p:cNvPr>
          <p:cNvSpPr txBox="1"/>
          <p:nvPr/>
        </p:nvSpPr>
        <p:spPr>
          <a:xfrm>
            <a:off x="752653" y="2952445"/>
            <a:ext cx="181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Платформа имеет несколько рецептов из игры</a:t>
            </a:r>
            <a:endParaRPr lang="pt-BR" sz="1400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0F54DFC7-D9E8-A174-DBD0-FBE7AE012561}"/>
              </a:ext>
            </a:extLst>
          </p:cNvPr>
          <p:cNvSpPr txBox="1"/>
          <p:nvPr/>
        </p:nvSpPr>
        <p:spPr>
          <a:xfrm>
            <a:off x="2667057" y="2952445"/>
            <a:ext cx="1867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Просмотр информации о </a:t>
            </a:r>
            <a:r>
              <a:rPr lang="ru-RU" sz="1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рецепте, ингредиентах</a:t>
            </a:r>
            <a:endParaRPr lang="pt-BR" sz="1400" b="0" i="0" u="none" strike="noStrike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FA26874C-6BF1-C93B-7D71-16D5014D1D7F}"/>
              </a:ext>
            </a:extLst>
          </p:cNvPr>
          <p:cNvSpPr txBox="1"/>
          <p:nvPr/>
        </p:nvSpPr>
        <p:spPr>
          <a:xfrm>
            <a:off x="4638325" y="2952445"/>
            <a:ext cx="181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Имеется простой и </a:t>
            </a: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понятный интерфейс</a:t>
            </a:r>
            <a:endParaRPr lang="pt-BR" sz="1400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0BBD72AF-C5D9-EC7A-BEA7-D4A37B75BFD9}"/>
              </a:ext>
            </a:extLst>
          </p:cNvPr>
          <p:cNvSpPr txBox="1"/>
          <p:nvPr/>
        </p:nvSpPr>
        <p:spPr>
          <a:xfrm>
            <a:off x="6552730" y="2952445"/>
            <a:ext cx="18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Ссылки на разработчиков</a:t>
            </a:r>
            <a:endParaRPr lang="pt-BR" sz="1400" b="0" i="0" u="none" strike="noStrike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="" xmlns:a16="http://schemas.microsoft.com/office/drawing/2014/main" id="{77E46C31-A62F-3D10-2E3B-E4B5057A04AF}"/>
              </a:ext>
            </a:extLst>
          </p:cNvPr>
          <p:cNvSpPr/>
          <p:nvPr/>
        </p:nvSpPr>
        <p:spPr>
          <a:xfrm>
            <a:off x="1383296" y="3882621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="" xmlns:a16="http://schemas.microsoft.com/office/drawing/2014/main" id="{B5C38E7F-3018-34C7-FEA7-8B09B45443C1}"/>
              </a:ext>
            </a:extLst>
          </p:cNvPr>
          <p:cNvSpPr/>
          <p:nvPr/>
        </p:nvSpPr>
        <p:spPr>
          <a:xfrm>
            <a:off x="5232550" y="3882621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09978122-892C-2993-998C-FE17BEF527FF}"/>
              </a:ext>
            </a:extLst>
          </p:cNvPr>
          <p:cNvSpPr/>
          <p:nvPr/>
        </p:nvSpPr>
        <p:spPr>
          <a:xfrm>
            <a:off x="3362550" y="3885860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B1FAC1EC-6579-3004-8F3B-73E940937D77}"/>
              </a:ext>
            </a:extLst>
          </p:cNvPr>
          <p:cNvSpPr/>
          <p:nvPr/>
        </p:nvSpPr>
        <p:spPr>
          <a:xfrm>
            <a:off x="7211804" y="3882621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oogle Shape;4915;p16">
            <a:extLst>
              <a:ext uri="{FF2B5EF4-FFF2-40B4-BE49-F238E27FC236}">
                <a16:creationId xmlns="" xmlns:a16="http://schemas.microsoft.com/office/drawing/2014/main" id="{3352777A-0A97-772A-706D-07C50C78862E}"/>
              </a:ext>
            </a:extLst>
          </p:cNvPr>
          <p:cNvGrpSpPr/>
          <p:nvPr/>
        </p:nvGrpSpPr>
        <p:grpSpPr>
          <a:xfrm>
            <a:off x="5323218" y="3974104"/>
            <a:ext cx="366364" cy="366248"/>
            <a:chOff x="-60255350" y="3733825"/>
            <a:chExt cx="316650" cy="316550"/>
          </a:xfrm>
          <a:solidFill>
            <a:schemeClr val="bg1"/>
          </a:solidFill>
        </p:grpSpPr>
        <p:sp>
          <p:nvSpPr>
            <p:cNvPr id="69" name="Google Shape;4916;p16">
              <a:extLst>
                <a:ext uri="{FF2B5EF4-FFF2-40B4-BE49-F238E27FC236}">
                  <a16:creationId xmlns="" xmlns:a16="http://schemas.microsoft.com/office/drawing/2014/main" id="{5C7E1167-342F-6314-B52B-374BED1894E0}"/>
                </a:ext>
              </a:extLst>
            </p:cNvPr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4917;p16">
              <a:extLst>
                <a:ext uri="{FF2B5EF4-FFF2-40B4-BE49-F238E27FC236}">
                  <a16:creationId xmlns="" xmlns:a16="http://schemas.microsoft.com/office/drawing/2014/main" id="{B6C2ECC2-E375-BEE0-8DE1-0FD44A246EAE}"/>
                </a:ext>
              </a:extLst>
            </p:cNvPr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4918;p16">
              <a:extLst>
                <a:ext uri="{FF2B5EF4-FFF2-40B4-BE49-F238E27FC236}">
                  <a16:creationId xmlns="" xmlns:a16="http://schemas.microsoft.com/office/drawing/2014/main" id="{0139932E-6706-951E-D3C4-90B1FA44218F}"/>
                </a:ext>
              </a:extLst>
            </p:cNvPr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4919;p16">
              <a:extLst>
                <a:ext uri="{FF2B5EF4-FFF2-40B4-BE49-F238E27FC236}">
                  <a16:creationId xmlns="" xmlns:a16="http://schemas.microsoft.com/office/drawing/2014/main" id="{F6718B47-0033-9A9E-DA68-87615B704188}"/>
                </a:ext>
              </a:extLst>
            </p:cNvPr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4920;p16">
              <a:extLst>
                <a:ext uri="{FF2B5EF4-FFF2-40B4-BE49-F238E27FC236}">
                  <a16:creationId xmlns="" xmlns:a16="http://schemas.microsoft.com/office/drawing/2014/main" id="{D8BEE408-5243-4DFD-4C5A-2DB32E134717}"/>
                </a:ext>
              </a:extLst>
            </p:cNvPr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4921;p16">
              <a:extLst>
                <a:ext uri="{FF2B5EF4-FFF2-40B4-BE49-F238E27FC236}">
                  <a16:creationId xmlns="" xmlns:a16="http://schemas.microsoft.com/office/drawing/2014/main" id="{83A6F8D5-99A6-E407-ADD9-6A79581385AF}"/>
                </a:ext>
              </a:extLst>
            </p:cNvPr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4922;p16">
              <a:extLst>
                <a:ext uri="{FF2B5EF4-FFF2-40B4-BE49-F238E27FC236}">
                  <a16:creationId xmlns="" xmlns:a16="http://schemas.microsoft.com/office/drawing/2014/main" id="{B393140B-0F77-1864-42D4-ED6A989C5DF7}"/>
                </a:ext>
              </a:extLst>
            </p:cNvPr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4927;p16">
            <a:extLst>
              <a:ext uri="{FF2B5EF4-FFF2-40B4-BE49-F238E27FC236}">
                <a16:creationId xmlns="" xmlns:a16="http://schemas.microsoft.com/office/drawing/2014/main" id="{86F091AE-31DA-DC11-53AB-D3C0ED66169D}"/>
              </a:ext>
            </a:extLst>
          </p:cNvPr>
          <p:cNvGrpSpPr/>
          <p:nvPr/>
        </p:nvGrpSpPr>
        <p:grpSpPr>
          <a:xfrm>
            <a:off x="3452461" y="3977285"/>
            <a:ext cx="368186" cy="366364"/>
            <a:chOff x="-63679950" y="3360375"/>
            <a:chExt cx="318225" cy="316650"/>
          </a:xfrm>
          <a:solidFill>
            <a:schemeClr val="bg1"/>
          </a:solidFill>
        </p:grpSpPr>
        <p:sp>
          <p:nvSpPr>
            <p:cNvPr id="77" name="Google Shape;4928;p16">
              <a:extLst>
                <a:ext uri="{FF2B5EF4-FFF2-40B4-BE49-F238E27FC236}">
                  <a16:creationId xmlns="" xmlns:a16="http://schemas.microsoft.com/office/drawing/2014/main" id="{1D554E12-2A32-21F9-18E1-278E34564245}"/>
                </a:ext>
              </a:extLst>
            </p:cNvPr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4929;p16">
              <a:extLst>
                <a:ext uri="{FF2B5EF4-FFF2-40B4-BE49-F238E27FC236}">
                  <a16:creationId xmlns="" xmlns:a16="http://schemas.microsoft.com/office/drawing/2014/main" id="{8DAEDC5E-7073-0343-6BE3-E727623EAEFD}"/>
                </a:ext>
              </a:extLst>
            </p:cNvPr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4930;p16">
              <a:extLst>
                <a:ext uri="{FF2B5EF4-FFF2-40B4-BE49-F238E27FC236}">
                  <a16:creationId xmlns="" xmlns:a16="http://schemas.microsoft.com/office/drawing/2014/main" id="{8AE6F4A8-0904-4CCB-2470-C243AABAAA31}"/>
                </a:ext>
              </a:extLst>
            </p:cNvPr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4931;p16">
              <a:extLst>
                <a:ext uri="{FF2B5EF4-FFF2-40B4-BE49-F238E27FC236}">
                  <a16:creationId xmlns="" xmlns:a16="http://schemas.microsoft.com/office/drawing/2014/main" id="{760BE93C-E0B9-7DD0-4307-DD067D4A5A10}"/>
                </a:ext>
              </a:extLst>
            </p:cNvPr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4937;p16">
            <a:extLst>
              <a:ext uri="{FF2B5EF4-FFF2-40B4-BE49-F238E27FC236}">
                <a16:creationId xmlns="" xmlns:a16="http://schemas.microsoft.com/office/drawing/2014/main" id="{7E6078A8-D6A1-14F9-30BA-186A6162A33B}"/>
              </a:ext>
            </a:extLst>
          </p:cNvPr>
          <p:cNvGrpSpPr/>
          <p:nvPr/>
        </p:nvGrpSpPr>
        <p:grpSpPr>
          <a:xfrm>
            <a:off x="1474721" y="3973583"/>
            <a:ext cx="366364" cy="367290"/>
            <a:chOff x="-61784125" y="3377700"/>
            <a:chExt cx="316650" cy="317450"/>
          </a:xfrm>
          <a:solidFill>
            <a:schemeClr val="bg1"/>
          </a:solidFill>
        </p:grpSpPr>
        <p:sp>
          <p:nvSpPr>
            <p:cNvPr id="82" name="Google Shape;4938;p16">
              <a:extLst>
                <a:ext uri="{FF2B5EF4-FFF2-40B4-BE49-F238E27FC236}">
                  <a16:creationId xmlns="" xmlns:a16="http://schemas.microsoft.com/office/drawing/2014/main" id="{3CCAA683-371E-B02B-1DAB-E8555CF6C4DE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4939;p16">
              <a:extLst>
                <a:ext uri="{FF2B5EF4-FFF2-40B4-BE49-F238E27FC236}">
                  <a16:creationId xmlns="" xmlns:a16="http://schemas.microsoft.com/office/drawing/2014/main" id="{E0A187CC-96A5-2E18-D5EB-03D642B89524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4940;p16">
              <a:extLst>
                <a:ext uri="{FF2B5EF4-FFF2-40B4-BE49-F238E27FC236}">
                  <a16:creationId xmlns="" xmlns:a16="http://schemas.microsoft.com/office/drawing/2014/main" id="{5D220DB7-AFD1-6E53-4760-9AFE5B5BF96A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4941;p16">
              <a:extLst>
                <a:ext uri="{FF2B5EF4-FFF2-40B4-BE49-F238E27FC236}">
                  <a16:creationId xmlns="" xmlns:a16="http://schemas.microsoft.com/office/drawing/2014/main" id="{625734FB-E830-C4AD-61ED-709D8BCCB500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4942;p16">
              <a:extLst>
                <a:ext uri="{FF2B5EF4-FFF2-40B4-BE49-F238E27FC236}">
                  <a16:creationId xmlns="" xmlns:a16="http://schemas.microsoft.com/office/drawing/2014/main" id="{01B4FB04-72C0-B97D-6F7F-B08F8E91B0E2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4943;p16">
              <a:extLst>
                <a:ext uri="{FF2B5EF4-FFF2-40B4-BE49-F238E27FC236}">
                  <a16:creationId xmlns="" xmlns:a16="http://schemas.microsoft.com/office/drawing/2014/main" id="{10B1D07A-B35D-4EA0-5195-27CF748E8084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4944;p16">
              <a:extLst>
                <a:ext uri="{FF2B5EF4-FFF2-40B4-BE49-F238E27FC236}">
                  <a16:creationId xmlns="" xmlns:a16="http://schemas.microsoft.com/office/drawing/2014/main" id="{3219E1A3-BA68-3C71-885C-56509F08F29E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43" name="Conector: angular 42">
            <a:extLst>
              <a:ext uri="{FF2B5EF4-FFF2-40B4-BE49-F238E27FC236}">
                <a16:creationId xmlns="" xmlns:a16="http://schemas.microsoft.com/office/drawing/2014/main" id="{1F5CDBC5-ED1D-9356-E070-B9270DE23132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4277992" y="-815217"/>
            <a:ext cx="604897" cy="58580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oogle Shape;8282;p26"/>
          <p:cNvGrpSpPr/>
          <p:nvPr/>
        </p:nvGrpSpPr>
        <p:grpSpPr>
          <a:xfrm>
            <a:off x="7312356" y="3982013"/>
            <a:ext cx="348109" cy="349675"/>
            <a:chOff x="5108775" y="3220950"/>
            <a:chExt cx="266750" cy="267950"/>
          </a:xfrm>
          <a:solidFill>
            <a:schemeClr val="bg1"/>
          </a:solidFill>
        </p:grpSpPr>
        <p:sp>
          <p:nvSpPr>
            <p:cNvPr id="97" name="Google Shape;8283;p26"/>
            <p:cNvSpPr/>
            <p:nvPr/>
          </p:nvSpPr>
          <p:spPr>
            <a:xfrm>
              <a:off x="5200450" y="3347600"/>
              <a:ext cx="73250" cy="62700"/>
            </a:xfrm>
            <a:custGeom>
              <a:avLst/>
              <a:gdLst/>
              <a:ahLst/>
              <a:cxnLst/>
              <a:rect l="l" t="t" r="r" b="b"/>
              <a:pathLst>
                <a:path w="2930" h="2508" extrusionOk="0">
                  <a:moveTo>
                    <a:pt x="1653" y="0"/>
                  </a:moveTo>
                  <a:cubicBezTo>
                    <a:pt x="1348" y="0"/>
                    <a:pt x="1038" y="113"/>
                    <a:pt x="787" y="364"/>
                  </a:cubicBezTo>
                  <a:cubicBezTo>
                    <a:pt x="1" y="1174"/>
                    <a:pt x="572" y="2508"/>
                    <a:pt x="1692" y="2508"/>
                  </a:cubicBezTo>
                  <a:cubicBezTo>
                    <a:pt x="2382" y="2508"/>
                    <a:pt x="2930" y="1960"/>
                    <a:pt x="2930" y="1269"/>
                  </a:cubicBezTo>
                  <a:cubicBezTo>
                    <a:pt x="2930" y="508"/>
                    <a:pt x="2302" y="0"/>
                    <a:pt x="16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" name="Google Shape;8284;p26"/>
            <p:cNvSpPr/>
            <p:nvPr/>
          </p:nvSpPr>
          <p:spPr>
            <a:xfrm>
              <a:off x="5182000" y="3417425"/>
              <a:ext cx="120275" cy="71475"/>
            </a:xfrm>
            <a:custGeom>
              <a:avLst/>
              <a:gdLst/>
              <a:ahLst/>
              <a:cxnLst/>
              <a:rect l="l" t="t" r="r" b="b"/>
              <a:pathLst>
                <a:path w="4811" h="2859" extrusionOk="0">
                  <a:moveTo>
                    <a:pt x="1310" y="0"/>
                  </a:moveTo>
                  <a:cubicBezTo>
                    <a:pt x="524" y="405"/>
                    <a:pt x="24" y="1239"/>
                    <a:pt x="24" y="2144"/>
                  </a:cubicBezTo>
                  <a:lnTo>
                    <a:pt x="24" y="2549"/>
                  </a:lnTo>
                  <a:cubicBezTo>
                    <a:pt x="0" y="2715"/>
                    <a:pt x="143" y="2858"/>
                    <a:pt x="310" y="2858"/>
                  </a:cubicBezTo>
                  <a:lnTo>
                    <a:pt x="4501" y="2858"/>
                  </a:lnTo>
                  <a:cubicBezTo>
                    <a:pt x="4668" y="2858"/>
                    <a:pt x="4787" y="2715"/>
                    <a:pt x="4787" y="2549"/>
                  </a:cubicBezTo>
                  <a:lnTo>
                    <a:pt x="4787" y="2144"/>
                  </a:lnTo>
                  <a:cubicBezTo>
                    <a:pt x="4811" y="1239"/>
                    <a:pt x="4311" y="405"/>
                    <a:pt x="3525" y="0"/>
                  </a:cubicBezTo>
                  <a:cubicBezTo>
                    <a:pt x="3192" y="239"/>
                    <a:pt x="2805" y="358"/>
                    <a:pt x="2418" y="358"/>
                  </a:cubicBezTo>
                  <a:cubicBezTo>
                    <a:pt x="2031" y="358"/>
                    <a:pt x="1644" y="239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" name="Google Shape;8285;p26"/>
            <p:cNvSpPr/>
            <p:nvPr/>
          </p:nvSpPr>
          <p:spPr>
            <a:xfrm>
              <a:off x="5121875" y="3220950"/>
              <a:ext cx="52400" cy="52425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1"/>
                  </a:moveTo>
                  <a:cubicBezTo>
                    <a:pt x="477" y="1"/>
                    <a:pt x="0" y="477"/>
                    <a:pt x="0" y="1049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43" y="2096"/>
                    <a:pt x="2096" y="1620"/>
                    <a:pt x="2096" y="1049"/>
                  </a:cubicBezTo>
                  <a:cubicBezTo>
                    <a:pt x="2096" y="477"/>
                    <a:pt x="1643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" name="Google Shape;8286;p26"/>
            <p:cNvSpPr/>
            <p:nvPr/>
          </p:nvSpPr>
          <p:spPr>
            <a:xfrm>
              <a:off x="5108775" y="3279300"/>
              <a:ext cx="78600" cy="51825"/>
            </a:xfrm>
            <a:custGeom>
              <a:avLst/>
              <a:gdLst/>
              <a:ahLst/>
              <a:cxnLst/>
              <a:rect l="l" t="t" r="r" b="b"/>
              <a:pathLst>
                <a:path w="3144" h="2073" extrusionOk="0">
                  <a:moveTo>
                    <a:pt x="500" y="0"/>
                  </a:moveTo>
                  <a:cubicBezTo>
                    <a:pt x="191" y="286"/>
                    <a:pt x="0" y="691"/>
                    <a:pt x="0" y="1120"/>
                  </a:cubicBezTo>
                  <a:lnTo>
                    <a:pt x="0" y="1763"/>
                  </a:lnTo>
                  <a:cubicBezTo>
                    <a:pt x="0" y="1929"/>
                    <a:pt x="143" y="2072"/>
                    <a:pt x="334" y="2072"/>
                  </a:cubicBezTo>
                  <a:lnTo>
                    <a:pt x="2834" y="2072"/>
                  </a:lnTo>
                  <a:cubicBezTo>
                    <a:pt x="3001" y="2072"/>
                    <a:pt x="3144" y="1929"/>
                    <a:pt x="3144" y="1763"/>
                  </a:cubicBezTo>
                  <a:lnTo>
                    <a:pt x="3144" y="1120"/>
                  </a:lnTo>
                  <a:cubicBezTo>
                    <a:pt x="3144" y="691"/>
                    <a:pt x="2953" y="286"/>
                    <a:pt x="2644" y="0"/>
                  </a:cubicBezTo>
                  <a:cubicBezTo>
                    <a:pt x="2358" y="239"/>
                    <a:pt x="1977" y="382"/>
                    <a:pt x="1572" y="405"/>
                  </a:cubicBezTo>
                  <a:cubicBezTo>
                    <a:pt x="1191" y="405"/>
                    <a:pt x="786" y="262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" name="Google Shape;8287;p26"/>
            <p:cNvSpPr/>
            <p:nvPr/>
          </p:nvSpPr>
          <p:spPr>
            <a:xfrm>
              <a:off x="5310600" y="3220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1"/>
                  </a:moveTo>
                  <a:cubicBezTo>
                    <a:pt x="453" y="1"/>
                    <a:pt x="0" y="477"/>
                    <a:pt x="0" y="1049"/>
                  </a:cubicBezTo>
                  <a:cubicBezTo>
                    <a:pt x="0" y="1620"/>
                    <a:pt x="453" y="2096"/>
                    <a:pt x="1048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77"/>
                    <a:pt x="162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" name="Google Shape;8288;p26"/>
            <p:cNvSpPr/>
            <p:nvPr/>
          </p:nvSpPr>
          <p:spPr>
            <a:xfrm>
              <a:off x="5297500" y="3279300"/>
              <a:ext cx="78025" cy="51825"/>
            </a:xfrm>
            <a:custGeom>
              <a:avLst/>
              <a:gdLst/>
              <a:ahLst/>
              <a:cxnLst/>
              <a:rect l="l" t="t" r="r" b="b"/>
              <a:pathLst>
                <a:path w="3121" h="2073" extrusionOk="0">
                  <a:moveTo>
                    <a:pt x="477" y="0"/>
                  </a:moveTo>
                  <a:cubicBezTo>
                    <a:pt x="167" y="286"/>
                    <a:pt x="0" y="691"/>
                    <a:pt x="0" y="1120"/>
                  </a:cubicBezTo>
                  <a:lnTo>
                    <a:pt x="0" y="1763"/>
                  </a:lnTo>
                  <a:cubicBezTo>
                    <a:pt x="0" y="1929"/>
                    <a:pt x="120" y="2072"/>
                    <a:pt x="286" y="2072"/>
                  </a:cubicBezTo>
                  <a:lnTo>
                    <a:pt x="2811" y="2072"/>
                  </a:lnTo>
                  <a:cubicBezTo>
                    <a:pt x="2977" y="2072"/>
                    <a:pt x="3120" y="1929"/>
                    <a:pt x="3096" y="1763"/>
                  </a:cubicBezTo>
                  <a:lnTo>
                    <a:pt x="3096" y="1120"/>
                  </a:lnTo>
                  <a:cubicBezTo>
                    <a:pt x="3120" y="691"/>
                    <a:pt x="2953" y="286"/>
                    <a:pt x="2644" y="0"/>
                  </a:cubicBezTo>
                  <a:cubicBezTo>
                    <a:pt x="2334" y="262"/>
                    <a:pt x="1947" y="393"/>
                    <a:pt x="1560" y="393"/>
                  </a:cubicBezTo>
                  <a:cubicBezTo>
                    <a:pt x="1173" y="393"/>
                    <a:pt x="786" y="262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" name="Google Shape;8289;p26"/>
            <p:cNvSpPr/>
            <p:nvPr/>
          </p:nvSpPr>
          <p:spPr>
            <a:xfrm>
              <a:off x="5216525" y="3220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9" y="1"/>
                  </a:moveTo>
                  <a:cubicBezTo>
                    <a:pt x="453" y="1"/>
                    <a:pt x="1" y="477"/>
                    <a:pt x="1" y="1049"/>
                  </a:cubicBezTo>
                  <a:cubicBezTo>
                    <a:pt x="1" y="1620"/>
                    <a:pt x="453" y="2096"/>
                    <a:pt x="1049" y="2096"/>
                  </a:cubicBezTo>
                  <a:cubicBezTo>
                    <a:pt x="1620" y="2096"/>
                    <a:pt x="2096" y="1620"/>
                    <a:pt x="2096" y="1049"/>
                  </a:cubicBezTo>
                  <a:cubicBezTo>
                    <a:pt x="2096" y="477"/>
                    <a:pt x="1620" y="1"/>
                    <a:pt x="1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" name="Google Shape;8290;p26"/>
            <p:cNvSpPr/>
            <p:nvPr/>
          </p:nvSpPr>
          <p:spPr>
            <a:xfrm>
              <a:off x="5203425" y="3279300"/>
              <a:ext cx="78625" cy="51825"/>
            </a:xfrm>
            <a:custGeom>
              <a:avLst/>
              <a:gdLst/>
              <a:ahLst/>
              <a:cxnLst/>
              <a:rect l="l" t="t" r="r" b="b"/>
              <a:pathLst>
                <a:path w="3145" h="2073" extrusionOk="0">
                  <a:moveTo>
                    <a:pt x="477" y="0"/>
                  </a:moveTo>
                  <a:cubicBezTo>
                    <a:pt x="168" y="286"/>
                    <a:pt x="1" y="691"/>
                    <a:pt x="1" y="1120"/>
                  </a:cubicBezTo>
                  <a:lnTo>
                    <a:pt x="1" y="1763"/>
                  </a:lnTo>
                  <a:cubicBezTo>
                    <a:pt x="1" y="1929"/>
                    <a:pt x="144" y="2072"/>
                    <a:pt x="310" y="2072"/>
                  </a:cubicBezTo>
                  <a:lnTo>
                    <a:pt x="2811" y="2072"/>
                  </a:lnTo>
                  <a:cubicBezTo>
                    <a:pt x="3001" y="2072"/>
                    <a:pt x="3144" y="1929"/>
                    <a:pt x="3121" y="1763"/>
                  </a:cubicBezTo>
                  <a:lnTo>
                    <a:pt x="3121" y="1120"/>
                  </a:lnTo>
                  <a:cubicBezTo>
                    <a:pt x="3121" y="691"/>
                    <a:pt x="2954" y="286"/>
                    <a:pt x="2644" y="0"/>
                  </a:cubicBezTo>
                  <a:cubicBezTo>
                    <a:pt x="2335" y="262"/>
                    <a:pt x="1954" y="405"/>
                    <a:pt x="1573" y="405"/>
                  </a:cubicBezTo>
                  <a:cubicBezTo>
                    <a:pt x="1168" y="405"/>
                    <a:pt x="787" y="262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7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645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54591"/>
            <a:ext cx="9239481" cy="52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: esquinas redondeadas 26">
            <a:extLst>
              <a:ext uri="{FF2B5EF4-FFF2-40B4-BE49-F238E27FC236}">
                <a16:creationId xmlns="" xmlns:a16="http://schemas.microsoft.com/office/drawing/2014/main" id="{A565FEA7-90D1-06E4-7E8F-4544476121E3}"/>
              </a:ext>
            </a:extLst>
          </p:cNvPr>
          <p:cNvSpPr/>
          <p:nvPr/>
        </p:nvSpPr>
        <p:spPr>
          <a:xfrm>
            <a:off x="1357312" y="2516238"/>
            <a:ext cx="6429376" cy="89319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73ED228C-C0CA-9467-5AC0-32C7F50748DC}"/>
              </a:ext>
            </a:extLst>
          </p:cNvPr>
          <p:cNvSpPr/>
          <p:nvPr/>
        </p:nvSpPr>
        <p:spPr>
          <a:xfrm>
            <a:off x="3976686" y="1045878"/>
            <a:ext cx="1190628" cy="11906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ВАЖНЫЙ КРИТЕРИЙ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</a:t>
            </a:r>
            <a:r>
              <a:rPr lang="ru-RU" dirty="0" smtClean="0"/>
              <a:t>простой для изучения язык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s-ES" dirty="0" smtClean="0"/>
              <a:t>0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943DFE5C-576F-18F4-D38F-3638AC371C24}"/>
              </a:ext>
            </a:extLst>
          </p:cNvPr>
          <p:cNvSpPr/>
          <p:nvPr/>
        </p:nvSpPr>
        <p:spPr>
          <a:xfrm>
            <a:off x="1357312" y="3683604"/>
            <a:ext cx="6429376" cy="4583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strella: 10 puntas 15">
            <a:extLst>
              <a:ext uri="{FF2B5EF4-FFF2-40B4-BE49-F238E27FC236}">
                <a16:creationId xmlns="" xmlns:a16="http://schemas.microsoft.com/office/drawing/2014/main" id="{503A1AFF-9EF8-D090-4C8C-CDF96C90C3BB}"/>
              </a:ext>
            </a:extLst>
          </p:cNvPr>
          <p:cNvSpPr/>
          <p:nvPr/>
        </p:nvSpPr>
        <p:spPr>
          <a:xfrm>
            <a:off x="1357312" y="1045878"/>
            <a:ext cx="1190628" cy="1190628"/>
          </a:xfrm>
          <a:prstGeom prst="star10">
            <a:avLst>
              <a:gd name="adj" fmla="val 28754"/>
              <a:gd name="hf" fmla="val 1051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10 puntas 16">
            <a:extLst>
              <a:ext uri="{FF2B5EF4-FFF2-40B4-BE49-F238E27FC236}">
                <a16:creationId xmlns="" xmlns:a16="http://schemas.microsoft.com/office/drawing/2014/main" id="{3CC76804-0FF7-EB8E-25F4-9EC9F41AAA7E}"/>
              </a:ext>
            </a:extLst>
          </p:cNvPr>
          <p:cNvSpPr/>
          <p:nvPr/>
        </p:nvSpPr>
        <p:spPr>
          <a:xfrm>
            <a:off x="2666999" y="1045878"/>
            <a:ext cx="1190628" cy="1190628"/>
          </a:xfrm>
          <a:prstGeom prst="star10">
            <a:avLst>
              <a:gd name="adj" fmla="val 18354"/>
              <a:gd name="hf" fmla="val 10514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strella: 10 puntas 18">
            <a:extLst>
              <a:ext uri="{FF2B5EF4-FFF2-40B4-BE49-F238E27FC236}">
                <a16:creationId xmlns="" xmlns:a16="http://schemas.microsoft.com/office/drawing/2014/main" id="{6A9F5C0F-D112-860E-8D39-3A5B202D2194}"/>
              </a:ext>
            </a:extLst>
          </p:cNvPr>
          <p:cNvSpPr/>
          <p:nvPr/>
        </p:nvSpPr>
        <p:spPr>
          <a:xfrm>
            <a:off x="6596060" y="1045878"/>
            <a:ext cx="1190628" cy="1190628"/>
          </a:xfrm>
          <a:prstGeom prst="star10">
            <a:avLst>
              <a:gd name="adj" fmla="val 20354"/>
              <a:gd name="hf" fmla="val 10514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48">
            <a:extLst>
              <a:ext uri="{FF2B5EF4-FFF2-40B4-BE49-F238E27FC236}">
                <a16:creationId xmlns="" xmlns:a16="http://schemas.microsoft.com/office/drawing/2014/main" id="{AE5B77AC-8499-CB3C-F55E-E7F9544A0155}"/>
              </a:ext>
            </a:extLst>
          </p:cNvPr>
          <p:cNvCxnSpPr>
            <a:cxnSpLocks/>
          </p:cNvCxnSpPr>
          <p:nvPr/>
        </p:nvCxnSpPr>
        <p:spPr>
          <a:xfrm>
            <a:off x="600891" y="467751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="" xmlns:a16="http://schemas.microsoft.com/office/drawing/2014/main" id="{1811841C-AEC4-BAAD-6D06-6FE2478B380F}"/>
              </a:ext>
            </a:extLst>
          </p:cNvPr>
          <p:cNvCxnSpPr>
            <a:cxnSpLocks/>
          </p:cNvCxnSpPr>
          <p:nvPr/>
        </p:nvCxnSpPr>
        <p:spPr>
          <a:xfrm>
            <a:off x="600891" y="4659924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="" xmlns:a16="http://schemas.microsoft.com/office/drawing/2014/main" id="{F33AA6D0-E8FE-8BD1-B289-5E495FE6216C}"/>
              </a:ext>
            </a:extLst>
          </p:cNvPr>
          <p:cNvSpPr/>
          <p:nvPr/>
        </p:nvSpPr>
        <p:spPr>
          <a:xfrm flipH="1">
            <a:off x="8394563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="" xmlns:a16="http://schemas.microsoft.com/office/drawing/2014/main" id="{992D3416-6F17-97BC-0574-327A1DFF5D6A}"/>
              </a:ext>
            </a:extLst>
          </p:cNvPr>
          <p:cNvSpPr/>
          <p:nvPr/>
        </p:nvSpPr>
        <p:spPr>
          <a:xfrm flipH="1">
            <a:off x="8162290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="" xmlns:a16="http://schemas.microsoft.com/office/drawing/2014/main" id="{904372A1-0D0B-C6CE-7629-191A206A14AE}"/>
              </a:ext>
            </a:extLst>
          </p:cNvPr>
          <p:cNvSpPr/>
          <p:nvPr/>
        </p:nvSpPr>
        <p:spPr>
          <a:xfrm flipH="1">
            <a:off x="7930017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17B4FF8C-628E-4707-EA86-9FA3E80BAA11}"/>
              </a:ext>
            </a:extLst>
          </p:cNvPr>
          <p:cNvSpPr txBox="1">
            <a:spLocks/>
          </p:cNvSpPr>
          <p:nvPr/>
        </p:nvSpPr>
        <p:spPr>
          <a:xfrm>
            <a:off x="513605" y="240239"/>
            <a:ext cx="4785360" cy="257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>
                <a:solidFill>
                  <a:schemeClr val="bg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ПОЧЕМУ </a:t>
            </a:r>
            <a:r>
              <a:rPr lang="en-US" sz="1200" dirty="0" smtClean="0">
                <a:solidFill>
                  <a:schemeClr val="bg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HTML&amp;CSS</a:t>
            </a:r>
            <a:r>
              <a:rPr lang="ru-RU" sz="1200" dirty="0" smtClean="0">
                <a:solidFill>
                  <a:schemeClr val="bg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?</a:t>
            </a:r>
            <a:endParaRPr lang="en-US" sz="1200" dirty="0">
              <a:solidFill>
                <a:schemeClr val="bg1"/>
              </a:solidFill>
              <a:latin typeface="Sora" pitchFamily="2" charset="0"/>
              <a:ea typeface="Roboto" panose="02000000000000000000" pitchFamily="2" charset="0"/>
              <a:cs typeface="Sora" pitchFamily="2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="" xmlns:a16="http://schemas.microsoft.com/office/drawing/2014/main" id="{4AB066C6-FD37-6A23-1D68-24996499E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965" y="1024111"/>
            <a:ext cx="1181193" cy="11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2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" presetClass="entr" presetSubtype="8" accel="14000" decel="43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4" grpId="0"/>
      <p:bldP spid="5" grpId="0" build="p"/>
      <p:bldP spid="8" grpId="0" build="p"/>
      <p:bldP spid="9" grpId="0" animBg="1"/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="" xmlns:a16="http://schemas.microsoft.com/office/drawing/2014/main" id="{BC2E42DC-6D45-FC53-D746-072B389B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HTML&amp;CSS</a:t>
            </a:r>
            <a:r>
              <a:rPr lang="ru-RU" dirty="0" smtClean="0"/>
              <a:t>?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2BE9B4A4-BDF5-BFF5-564E-849838C9F26D}"/>
              </a:ext>
            </a:extLst>
          </p:cNvPr>
          <p:cNvSpPr/>
          <p:nvPr/>
        </p:nvSpPr>
        <p:spPr>
          <a:xfrm>
            <a:off x="4297393" y="1240124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="" xmlns:a16="http://schemas.microsoft.com/office/drawing/2014/main" id="{BD9E4AEA-089A-91C4-C6BB-1DF524980D54}"/>
              </a:ext>
            </a:extLst>
          </p:cNvPr>
          <p:cNvSpPr/>
          <p:nvPr/>
        </p:nvSpPr>
        <p:spPr>
          <a:xfrm>
            <a:off x="3638005" y="1875600"/>
            <a:ext cx="1901869" cy="3917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Sora" pitchFamily="2" charset="0"/>
                <a:cs typeface="Sora" pitchFamily="2" charset="0"/>
              </a:rPr>
              <a:t>РАЗРАБОТЧИК</a:t>
            </a:r>
            <a:endParaRPr lang="es-ES" b="1" dirty="0">
              <a:solidFill>
                <a:schemeClr val="tx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="" xmlns:a16="http://schemas.microsoft.com/office/drawing/2014/main" id="{A65FF9DA-5498-1C17-8029-00BA86B830C5}"/>
              </a:ext>
            </a:extLst>
          </p:cNvPr>
          <p:cNvSpPr/>
          <p:nvPr/>
        </p:nvSpPr>
        <p:spPr>
          <a:xfrm>
            <a:off x="728287" y="3209924"/>
            <a:ext cx="1867363" cy="396726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</a:t>
            </a:r>
            <a:endParaRPr lang="en-US" b="1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="" xmlns:a16="http://schemas.microsoft.com/office/drawing/2014/main" id="{08487C7A-1B02-89DA-36CF-61D5F02AB0EC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5400000">
            <a:off x="3007127" y="922194"/>
            <a:ext cx="236657" cy="292697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88987E6A-124F-6541-22DF-787583E9F329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4572001" y="1789339"/>
            <a:ext cx="16939" cy="862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="" xmlns:a16="http://schemas.microsoft.com/office/drawing/2014/main" id="{601E1B0E-56AF-73FC-B5C6-73B07BDC38CE}"/>
              </a:ext>
            </a:extLst>
          </p:cNvPr>
          <p:cNvSpPr/>
          <p:nvPr/>
        </p:nvSpPr>
        <p:spPr>
          <a:xfrm>
            <a:off x="2671228" y="3209925"/>
            <a:ext cx="1867363" cy="396726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2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JUNIOR</a:t>
            </a:r>
            <a:endParaRPr lang="es-ES" b="1" dirty="0">
              <a:solidFill>
                <a:schemeClr val="tx2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="" xmlns:a16="http://schemas.microsoft.com/office/drawing/2014/main" id="{59772BAA-F1DB-B84E-E1C9-63A18D9A8A30}"/>
              </a:ext>
            </a:extLst>
          </p:cNvPr>
          <p:cNvSpPr/>
          <p:nvPr/>
        </p:nvSpPr>
        <p:spPr>
          <a:xfrm>
            <a:off x="6552721" y="3209925"/>
            <a:ext cx="1867363" cy="396726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2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SENIOR</a:t>
            </a:r>
            <a:endParaRPr lang="es-ES" b="1" dirty="0">
              <a:solidFill>
                <a:schemeClr val="tx2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="" xmlns:a16="http://schemas.microsoft.com/office/drawing/2014/main" id="{C35CF7D9-59F3-83BE-4960-68DD2D0D2E50}"/>
              </a:ext>
            </a:extLst>
          </p:cNvPr>
          <p:cNvSpPr/>
          <p:nvPr/>
        </p:nvSpPr>
        <p:spPr>
          <a:xfrm>
            <a:off x="4611975" y="3209925"/>
            <a:ext cx="1867363" cy="396726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2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MIDDLE</a:t>
            </a:r>
            <a:endParaRPr lang="es-ES" b="1" dirty="0">
              <a:solidFill>
                <a:schemeClr val="tx2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D403C589-B9BD-0AC8-F65F-FAF45CEA027D}"/>
              </a:ext>
            </a:extLst>
          </p:cNvPr>
          <p:cNvSpPr txBox="1"/>
          <p:nvPr/>
        </p:nvSpPr>
        <p:spPr>
          <a:xfrm>
            <a:off x="723900" y="3712111"/>
            <a:ext cx="187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Задача ясна, язык является простым в изучении</a:t>
            </a:r>
            <a:endParaRPr lang="pt-BR" sz="1400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5F75932C-66B8-01AC-B2B2-ECD90B59FAA0}"/>
              </a:ext>
            </a:extLst>
          </p:cNvPr>
          <p:cNvSpPr txBox="1"/>
          <p:nvPr/>
        </p:nvSpPr>
        <p:spPr>
          <a:xfrm>
            <a:off x="2671227" y="3712111"/>
            <a:ext cx="1867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Задача ясна, программа впредь работает исправно</a:t>
            </a:r>
            <a:endParaRPr lang="pt-BR" sz="1400" b="0" i="0" u="none" strike="noStrike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8241C068-D52D-5EFF-6A6C-5BCDAE8C53FE}"/>
              </a:ext>
            </a:extLst>
          </p:cNvPr>
          <p:cNvSpPr txBox="1"/>
          <p:nvPr/>
        </p:nvSpPr>
        <p:spPr>
          <a:xfrm>
            <a:off x="4611975" y="3712111"/>
            <a:ext cx="18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 smtClean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Задача ясна и продукт улучшен </a:t>
            </a:r>
            <a:endParaRPr lang="pt-BR" sz="1400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6CF9B964-F252-CB92-7F2C-C61C4674E0E8}"/>
              </a:ext>
            </a:extLst>
          </p:cNvPr>
          <p:cNvSpPr txBox="1"/>
          <p:nvPr/>
        </p:nvSpPr>
        <p:spPr>
          <a:xfrm>
            <a:off x="6479338" y="3712111"/>
            <a:ext cx="2070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Продукт работает с ОС </a:t>
            </a:r>
            <a:r>
              <a:rPr lang="ru-RU" sz="14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</a:t>
            </a:r>
            <a:r>
              <a:rPr lang="ru-RU" sz="1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что делает эффективное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выполнение кода.</a:t>
            </a:r>
            <a:endParaRPr lang="pt-BR" sz="1400" b="0" i="0" u="none" strike="noStrike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="" xmlns:a16="http://schemas.microsoft.com/office/drawing/2014/main" id="{31796463-835F-7821-D94B-81738518D594}"/>
              </a:ext>
            </a:extLst>
          </p:cNvPr>
          <p:cNvSpPr/>
          <p:nvPr/>
        </p:nvSpPr>
        <p:spPr>
          <a:xfrm>
            <a:off x="1387361" y="2504008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="" xmlns:a16="http://schemas.microsoft.com/office/drawing/2014/main" id="{A15FD9FD-B513-187D-9D0C-67F312BF0776}"/>
              </a:ext>
            </a:extLst>
          </p:cNvPr>
          <p:cNvSpPr/>
          <p:nvPr/>
        </p:nvSpPr>
        <p:spPr>
          <a:xfrm>
            <a:off x="3330302" y="2504008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="" xmlns:a16="http://schemas.microsoft.com/office/drawing/2014/main" id="{E5BE9F95-E8C1-772A-B35A-7560BFCA9584}"/>
              </a:ext>
            </a:extLst>
          </p:cNvPr>
          <p:cNvSpPr/>
          <p:nvPr/>
        </p:nvSpPr>
        <p:spPr>
          <a:xfrm>
            <a:off x="5271049" y="2504008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="" xmlns:a16="http://schemas.microsoft.com/office/drawing/2014/main" id="{B6C95022-8797-2401-A1E3-A3414D096B48}"/>
              </a:ext>
            </a:extLst>
          </p:cNvPr>
          <p:cNvSpPr/>
          <p:nvPr/>
        </p:nvSpPr>
        <p:spPr>
          <a:xfrm>
            <a:off x="7211795" y="2504008"/>
            <a:ext cx="549215" cy="549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: angular 11">
            <a:extLst>
              <a:ext uri="{FF2B5EF4-FFF2-40B4-BE49-F238E27FC236}">
                <a16:creationId xmlns="" xmlns:a16="http://schemas.microsoft.com/office/drawing/2014/main" id="{6ED3A336-E263-788E-9806-3D352D3F7EB9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>
            <a:off x="3978597" y="1893664"/>
            <a:ext cx="236657" cy="984030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="" xmlns:a16="http://schemas.microsoft.com/office/drawing/2014/main" id="{8D29B839-C72E-B502-E285-239C512E9D0F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16200000" flipH="1">
            <a:off x="4948970" y="1907320"/>
            <a:ext cx="236657" cy="956717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="" xmlns:a16="http://schemas.microsoft.com/office/drawing/2014/main" id="{F3E7A001-145A-67EB-CE99-92641D5B8DF7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16200000" flipH="1">
            <a:off x="5919343" y="936947"/>
            <a:ext cx="236657" cy="2897463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="" xmlns:a16="http://schemas.microsoft.com/office/drawing/2014/main" id="{BB8BE0A8-3DDF-39E2-6CFF-DA037BF77FD8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1661969" y="3053223"/>
            <a:ext cx="0" cy="15670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="" xmlns:a16="http://schemas.microsoft.com/office/drawing/2014/main" id="{D3987168-234A-4134-6D33-FC382EBF3D5B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3604910" y="3053223"/>
            <a:ext cx="0" cy="1567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="" xmlns:a16="http://schemas.microsoft.com/office/drawing/2014/main" id="{38F4B395-21E4-8C7A-9E6B-1F945FEFB03E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5545657" y="3053223"/>
            <a:ext cx="0" cy="1567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="" xmlns:a16="http://schemas.microsoft.com/office/drawing/2014/main" id="{A3772C16-CF86-8B12-22F2-5FAE944A928D}"/>
              </a:ext>
            </a:extLst>
          </p:cNvPr>
          <p:cNvCxnSpPr>
            <a:cxnSpLocks/>
            <a:stCxn id="28" idx="4"/>
            <a:endCxn id="26" idx="0"/>
          </p:cNvCxnSpPr>
          <p:nvPr/>
        </p:nvCxnSpPr>
        <p:spPr>
          <a:xfrm>
            <a:off x="7486403" y="3053223"/>
            <a:ext cx="0" cy="1567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oogle Shape;5602;p17">
            <a:extLst>
              <a:ext uri="{FF2B5EF4-FFF2-40B4-BE49-F238E27FC236}">
                <a16:creationId xmlns="" xmlns:a16="http://schemas.microsoft.com/office/drawing/2014/main" id="{B6A12032-0408-F28A-F029-339C99E844A9}"/>
              </a:ext>
            </a:extLst>
          </p:cNvPr>
          <p:cNvGrpSpPr/>
          <p:nvPr/>
        </p:nvGrpSpPr>
        <p:grpSpPr>
          <a:xfrm>
            <a:off x="4392951" y="1335682"/>
            <a:ext cx="358099" cy="358099"/>
            <a:chOff x="-57568775" y="3198925"/>
            <a:chExt cx="318225" cy="318225"/>
          </a:xfrm>
          <a:solidFill>
            <a:schemeClr val="bg1"/>
          </a:solidFill>
        </p:grpSpPr>
        <p:sp>
          <p:nvSpPr>
            <p:cNvPr id="57" name="Google Shape;5603;p17">
              <a:extLst>
                <a:ext uri="{FF2B5EF4-FFF2-40B4-BE49-F238E27FC236}">
                  <a16:creationId xmlns="" xmlns:a16="http://schemas.microsoft.com/office/drawing/2014/main" id="{BB86B334-466B-D84F-8E02-BF479D4C0E6B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04;p17">
              <a:extLst>
                <a:ext uri="{FF2B5EF4-FFF2-40B4-BE49-F238E27FC236}">
                  <a16:creationId xmlns="" xmlns:a16="http://schemas.microsoft.com/office/drawing/2014/main" id="{E3EDA9CA-C5B2-4C2C-0F0D-FA772E44C850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05;p17">
              <a:extLst>
                <a:ext uri="{FF2B5EF4-FFF2-40B4-BE49-F238E27FC236}">
                  <a16:creationId xmlns="" xmlns:a16="http://schemas.microsoft.com/office/drawing/2014/main" id="{FDBDA834-9B1E-C8AE-AF14-66A3D2E93FCD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06;p17">
              <a:extLst>
                <a:ext uri="{FF2B5EF4-FFF2-40B4-BE49-F238E27FC236}">
                  <a16:creationId xmlns="" xmlns:a16="http://schemas.microsoft.com/office/drawing/2014/main" id="{2B75CA4C-41B4-5F41-BE9E-20CA91144822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07;p17">
              <a:extLst>
                <a:ext uri="{FF2B5EF4-FFF2-40B4-BE49-F238E27FC236}">
                  <a16:creationId xmlns="" xmlns:a16="http://schemas.microsoft.com/office/drawing/2014/main" id="{AF816B1D-6304-4EFE-56B3-B66FD0C9C95E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08;p17">
              <a:extLst>
                <a:ext uri="{FF2B5EF4-FFF2-40B4-BE49-F238E27FC236}">
                  <a16:creationId xmlns="" xmlns:a16="http://schemas.microsoft.com/office/drawing/2014/main" id="{21AA14E7-5100-6224-F20D-A6A1357654CA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5541;p17">
            <a:extLst>
              <a:ext uri="{FF2B5EF4-FFF2-40B4-BE49-F238E27FC236}">
                <a16:creationId xmlns="" xmlns:a16="http://schemas.microsoft.com/office/drawing/2014/main" id="{D6EC71AE-F889-E489-28E6-D2978F0DAC5B}"/>
              </a:ext>
            </a:extLst>
          </p:cNvPr>
          <p:cNvGrpSpPr/>
          <p:nvPr/>
        </p:nvGrpSpPr>
        <p:grpSpPr>
          <a:xfrm>
            <a:off x="1504637" y="2599130"/>
            <a:ext cx="314662" cy="358971"/>
            <a:chOff x="-57940525" y="3590375"/>
            <a:chExt cx="279625" cy="319000"/>
          </a:xfrm>
          <a:solidFill>
            <a:schemeClr val="bg1"/>
          </a:solidFill>
        </p:grpSpPr>
        <p:sp>
          <p:nvSpPr>
            <p:cNvPr id="64" name="Google Shape;5542;p17">
              <a:extLst>
                <a:ext uri="{FF2B5EF4-FFF2-40B4-BE49-F238E27FC236}">
                  <a16:creationId xmlns="" xmlns:a16="http://schemas.microsoft.com/office/drawing/2014/main" id="{84ABE380-DB2D-96A0-A48A-F5662DDF9B0E}"/>
                </a:ext>
              </a:extLst>
            </p:cNvPr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43;p17">
              <a:extLst>
                <a:ext uri="{FF2B5EF4-FFF2-40B4-BE49-F238E27FC236}">
                  <a16:creationId xmlns="" xmlns:a16="http://schemas.microsoft.com/office/drawing/2014/main" id="{EE6E97DA-1573-94C8-BBAD-9908FBF7B21C}"/>
                </a:ext>
              </a:extLst>
            </p:cNvPr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544;p17">
              <a:extLst>
                <a:ext uri="{FF2B5EF4-FFF2-40B4-BE49-F238E27FC236}">
                  <a16:creationId xmlns="" xmlns:a16="http://schemas.microsoft.com/office/drawing/2014/main" id="{C73A4A7B-DA3E-9B05-4FFB-47DFD93C0388}"/>
                </a:ext>
              </a:extLst>
            </p:cNvPr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45;p17">
              <a:extLst>
                <a:ext uri="{FF2B5EF4-FFF2-40B4-BE49-F238E27FC236}">
                  <a16:creationId xmlns="" xmlns:a16="http://schemas.microsoft.com/office/drawing/2014/main" id="{4E7508DF-E2F5-BB37-03FA-9FFF5632A1CA}"/>
                </a:ext>
              </a:extLst>
            </p:cNvPr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546;p17">
              <a:extLst>
                <a:ext uri="{FF2B5EF4-FFF2-40B4-BE49-F238E27FC236}">
                  <a16:creationId xmlns="" xmlns:a16="http://schemas.microsoft.com/office/drawing/2014/main" id="{F5553EA5-B0EE-77EF-9E1D-41CFCBEAD8F5}"/>
                </a:ext>
              </a:extLst>
            </p:cNvPr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5629;p17">
            <a:extLst>
              <a:ext uri="{FF2B5EF4-FFF2-40B4-BE49-F238E27FC236}">
                <a16:creationId xmlns="" xmlns:a16="http://schemas.microsoft.com/office/drawing/2014/main" id="{ECA94FB4-6F47-9F2B-9201-1404B6112D8F}"/>
              </a:ext>
            </a:extLst>
          </p:cNvPr>
          <p:cNvGrpSpPr/>
          <p:nvPr/>
        </p:nvGrpSpPr>
        <p:grpSpPr>
          <a:xfrm>
            <a:off x="5366157" y="2598989"/>
            <a:ext cx="358999" cy="359252"/>
            <a:chOff x="-55595775" y="3982375"/>
            <a:chExt cx="319025" cy="319250"/>
          </a:xfrm>
          <a:solidFill>
            <a:schemeClr val="bg1"/>
          </a:solidFill>
        </p:grpSpPr>
        <p:sp>
          <p:nvSpPr>
            <p:cNvPr id="70" name="Google Shape;5630;p17">
              <a:extLst>
                <a:ext uri="{FF2B5EF4-FFF2-40B4-BE49-F238E27FC236}">
                  <a16:creationId xmlns="" xmlns:a16="http://schemas.microsoft.com/office/drawing/2014/main" id="{CECEEF6A-A6F6-E9ED-2478-2AAEB1F79004}"/>
                </a:ext>
              </a:extLst>
            </p:cNvPr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31;p17">
              <a:extLst>
                <a:ext uri="{FF2B5EF4-FFF2-40B4-BE49-F238E27FC236}">
                  <a16:creationId xmlns="" xmlns:a16="http://schemas.microsoft.com/office/drawing/2014/main" id="{535A7CC5-D51F-14D5-0CAE-D0E0DFBFC31D}"/>
                </a:ext>
              </a:extLst>
            </p:cNvPr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32;p17">
              <a:extLst>
                <a:ext uri="{FF2B5EF4-FFF2-40B4-BE49-F238E27FC236}">
                  <a16:creationId xmlns="" xmlns:a16="http://schemas.microsoft.com/office/drawing/2014/main" id="{98983DF4-318E-C734-8473-74CE7F8643F6}"/>
                </a:ext>
              </a:extLst>
            </p:cNvPr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33;p17">
              <a:extLst>
                <a:ext uri="{FF2B5EF4-FFF2-40B4-BE49-F238E27FC236}">
                  <a16:creationId xmlns="" xmlns:a16="http://schemas.microsoft.com/office/drawing/2014/main" id="{8BBA7D68-A794-7F9E-48BD-4EDE0EE7B1BE}"/>
                </a:ext>
              </a:extLst>
            </p:cNvPr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34;p17">
              <a:extLst>
                <a:ext uri="{FF2B5EF4-FFF2-40B4-BE49-F238E27FC236}">
                  <a16:creationId xmlns="" xmlns:a16="http://schemas.microsoft.com/office/drawing/2014/main" id="{3CA74055-0476-7B3F-394F-94A5D95C9F6B}"/>
                </a:ext>
              </a:extLst>
            </p:cNvPr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35;p17">
              <a:extLst>
                <a:ext uri="{FF2B5EF4-FFF2-40B4-BE49-F238E27FC236}">
                  <a16:creationId xmlns="" xmlns:a16="http://schemas.microsoft.com/office/drawing/2014/main" id="{ABD1F08D-D398-7C24-B7EF-2848726224AF}"/>
                </a:ext>
              </a:extLst>
            </p:cNvPr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5766;p17">
            <a:extLst>
              <a:ext uri="{FF2B5EF4-FFF2-40B4-BE49-F238E27FC236}">
                <a16:creationId xmlns="" xmlns:a16="http://schemas.microsoft.com/office/drawing/2014/main" id="{19C8DA9F-C04C-874B-6A05-AA1B81ECCB7F}"/>
              </a:ext>
            </a:extLst>
          </p:cNvPr>
          <p:cNvGrpSpPr/>
          <p:nvPr/>
        </p:nvGrpSpPr>
        <p:grpSpPr>
          <a:xfrm>
            <a:off x="3443147" y="2599228"/>
            <a:ext cx="323524" cy="358774"/>
            <a:chOff x="-57162350" y="3982000"/>
            <a:chExt cx="287500" cy="318825"/>
          </a:xfrm>
          <a:solidFill>
            <a:schemeClr val="bg1"/>
          </a:solidFill>
        </p:grpSpPr>
        <p:sp>
          <p:nvSpPr>
            <p:cNvPr id="77" name="Google Shape;5767;p17">
              <a:extLst>
                <a:ext uri="{FF2B5EF4-FFF2-40B4-BE49-F238E27FC236}">
                  <a16:creationId xmlns="" xmlns:a16="http://schemas.microsoft.com/office/drawing/2014/main" id="{63380DCD-17B9-F805-5DE0-0A382E9F2C3F}"/>
                </a:ext>
              </a:extLst>
            </p:cNvPr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768;p17">
              <a:extLst>
                <a:ext uri="{FF2B5EF4-FFF2-40B4-BE49-F238E27FC236}">
                  <a16:creationId xmlns="" xmlns:a16="http://schemas.microsoft.com/office/drawing/2014/main" id="{CE358521-646C-4B9F-9055-F65A9EFE790A}"/>
                </a:ext>
              </a:extLst>
            </p:cNvPr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769;p17">
              <a:extLst>
                <a:ext uri="{FF2B5EF4-FFF2-40B4-BE49-F238E27FC236}">
                  <a16:creationId xmlns="" xmlns:a16="http://schemas.microsoft.com/office/drawing/2014/main" id="{30121379-0C6A-CC94-7E85-F69860706185}"/>
                </a:ext>
              </a:extLst>
            </p:cNvPr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770;p17">
              <a:extLst>
                <a:ext uri="{FF2B5EF4-FFF2-40B4-BE49-F238E27FC236}">
                  <a16:creationId xmlns="" xmlns:a16="http://schemas.microsoft.com/office/drawing/2014/main" id="{E75BC56F-2DEC-6067-825F-FCD00C2A123C}"/>
                </a:ext>
              </a:extLst>
            </p:cNvPr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771;p17">
              <a:extLst>
                <a:ext uri="{FF2B5EF4-FFF2-40B4-BE49-F238E27FC236}">
                  <a16:creationId xmlns="" xmlns:a16="http://schemas.microsoft.com/office/drawing/2014/main" id="{7AF39FB5-472B-E9F2-02FC-E223CB951A6B}"/>
                </a:ext>
              </a:extLst>
            </p:cNvPr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72;p17">
              <a:extLst>
                <a:ext uri="{FF2B5EF4-FFF2-40B4-BE49-F238E27FC236}">
                  <a16:creationId xmlns="" xmlns:a16="http://schemas.microsoft.com/office/drawing/2014/main" id="{3D0FF679-7F40-DE56-EFDE-4F01CDB04D1E}"/>
                </a:ext>
              </a:extLst>
            </p:cNvPr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73;p17">
              <a:extLst>
                <a:ext uri="{FF2B5EF4-FFF2-40B4-BE49-F238E27FC236}">
                  <a16:creationId xmlns="" xmlns:a16="http://schemas.microsoft.com/office/drawing/2014/main" id="{1753F92F-1B7F-09DD-19C4-2A04E89D13B7}"/>
                </a:ext>
              </a:extLst>
            </p:cNvPr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74;p17">
              <a:extLst>
                <a:ext uri="{FF2B5EF4-FFF2-40B4-BE49-F238E27FC236}">
                  <a16:creationId xmlns="" xmlns:a16="http://schemas.microsoft.com/office/drawing/2014/main" id="{D548BEEA-AD54-AF9B-CE85-4251AC7715E5}"/>
                </a:ext>
              </a:extLst>
            </p:cNvPr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5672;p17">
            <a:extLst>
              <a:ext uri="{FF2B5EF4-FFF2-40B4-BE49-F238E27FC236}">
                <a16:creationId xmlns="" xmlns:a16="http://schemas.microsoft.com/office/drawing/2014/main" id="{A702B923-98A0-1561-633A-3CC55B12F040}"/>
              </a:ext>
            </a:extLst>
          </p:cNvPr>
          <p:cNvGrpSpPr/>
          <p:nvPr/>
        </p:nvGrpSpPr>
        <p:grpSpPr>
          <a:xfrm>
            <a:off x="7307353" y="2591382"/>
            <a:ext cx="358099" cy="356326"/>
            <a:chOff x="-55202750" y="3198925"/>
            <a:chExt cx="318225" cy="316650"/>
          </a:xfrm>
          <a:solidFill>
            <a:schemeClr val="bg1"/>
          </a:solidFill>
        </p:grpSpPr>
        <p:sp>
          <p:nvSpPr>
            <p:cNvPr id="86" name="Google Shape;5673;p17">
              <a:extLst>
                <a:ext uri="{FF2B5EF4-FFF2-40B4-BE49-F238E27FC236}">
                  <a16:creationId xmlns="" xmlns:a16="http://schemas.microsoft.com/office/drawing/2014/main" id="{3815AB27-65C1-D741-8F7A-7F381A24FC18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4;p17">
              <a:extLst>
                <a:ext uri="{FF2B5EF4-FFF2-40B4-BE49-F238E27FC236}">
                  <a16:creationId xmlns="" xmlns:a16="http://schemas.microsoft.com/office/drawing/2014/main" id="{F3A0C08F-207B-3488-875E-985703E18B5D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Elipse 109">
            <a:extLst>
              <a:ext uri="{FF2B5EF4-FFF2-40B4-BE49-F238E27FC236}">
                <a16:creationId xmlns="" xmlns:a16="http://schemas.microsoft.com/office/drawing/2014/main" id="{67535B79-A0AF-A6F5-9E88-849A20D940FD}"/>
              </a:ext>
            </a:extLst>
          </p:cNvPr>
          <p:cNvSpPr/>
          <p:nvPr/>
        </p:nvSpPr>
        <p:spPr>
          <a:xfrm flipH="1">
            <a:off x="8394563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Elipse 110">
            <a:extLst>
              <a:ext uri="{FF2B5EF4-FFF2-40B4-BE49-F238E27FC236}">
                <a16:creationId xmlns="" xmlns:a16="http://schemas.microsoft.com/office/drawing/2014/main" id="{153B9703-B1DE-303F-E16E-E2595A0BA5A9}"/>
              </a:ext>
            </a:extLst>
          </p:cNvPr>
          <p:cNvSpPr/>
          <p:nvPr/>
        </p:nvSpPr>
        <p:spPr>
          <a:xfrm flipH="1">
            <a:off x="8162290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Elipse 111">
            <a:extLst>
              <a:ext uri="{FF2B5EF4-FFF2-40B4-BE49-F238E27FC236}">
                <a16:creationId xmlns="" xmlns:a16="http://schemas.microsoft.com/office/drawing/2014/main" id="{C955D50B-C555-3813-6284-0CBBF27D26CC}"/>
              </a:ext>
            </a:extLst>
          </p:cNvPr>
          <p:cNvSpPr/>
          <p:nvPr/>
        </p:nvSpPr>
        <p:spPr>
          <a:xfrm flipH="1">
            <a:off x="7930017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1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" grpId="0"/>
      <p:bldP spid="13" grpId="0"/>
      <p:bldP spid="14" grpId="0"/>
      <p:bldP spid="18" grpId="0"/>
      <p:bldP spid="21" grpId="0" animBg="1"/>
      <p:bldP spid="23" grpId="0" animBg="1"/>
      <p:bldP spid="24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: esquinas redondeadas 26">
            <a:extLst>
              <a:ext uri="{FF2B5EF4-FFF2-40B4-BE49-F238E27FC236}">
                <a16:creationId xmlns="" xmlns:a16="http://schemas.microsoft.com/office/drawing/2014/main" id="{A565FEA7-90D1-06E4-7E8F-4544476121E3}"/>
              </a:ext>
            </a:extLst>
          </p:cNvPr>
          <p:cNvSpPr/>
          <p:nvPr/>
        </p:nvSpPr>
        <p:spPr>
          <a:xfrm>
            <a:off x="1357312" y="2516238"/>
            <a:ext cx="6429376" cy="89319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73ED228C-C0CA-9467-5AC0-32C7F50748DC}"/>
              </a:ext>
            </a:extLst>
          </p:cNvPr>
          <p:cNvSpPr/>
          <p:nvPr/>
        </p:nvSpPr>
        <p:spPr>
          <a:xfrm>
            <a:off x="3976686" y="1045878"/>
            <a:ext cx="1190628" cy="11906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ПЛАНЫ НА БУДУЩЕЕ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хотим изменить, внедрить и улучшить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s-ES" dirty="0" smtClean="0"/>
              <a:t>0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943DFE5C-576F-18F4-D38F-3638AC371C24}"/>
              </a:ext>
            </a:extLst>
          </p:cNvPr>
          <p:cNvSpPr/>
          <p:nvPr/>
        </p:nvSpPr>
        <p:spPr>
          <a:xfrm>
            <a:off x="1357312" y="3683604"/>
            <a:ext cx="6429376" cy="4583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strella: 10 puntas 15">
            <a:extLst>
              <a:ext uri="{FF2B5EF4-FFF2-40B4-BE49-F238E27FC236}">
                <a16:creationId xmlns="" xmlns:a16="http://schemas.microsoft.com/office/drawing/2014/main" id="{503A1AFF-9EF8-D090-4C8C-CDF96C90C3BB}"/>
              </a:ext>
            </a:extLst>
          </p:cNvPr>
          <p:cNvSpPr/>
          <p:nvPr/>
        </p:nvSpPr>
        <p:spPr>
          <a:xfrm>
            <a:off x="1357312" y="1045878"/>
            <a:ext cx="1190628" cy="1190628"/>
          </a:xfrm>
          <a:prstGeom prst="star10">
            <a:avLst>
              <a:gd name="adj" fmla="val 28754"/>
              <a:gd name="hf" fmla="val 1051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10 puntas 16">
            <a:extLst>
              <a:ext uri="{FF2B5EF4-FFF2-40B4-BE49-F238E27FC236}">
                <a16:creationId xmlns="" xmlns:a16="http://schemas.microsoft.com/office/drawing/2014/main" id="{3CC76804-0FF7-EB8E-25F4-9EC9F41AAA7E}"/>
              </a:ext>
            </a:extLst>
          </p:cNvPr>
          <p:cNvSpPr/>
          <p:nvPr/>
        </p:nvSpPr>
        <p:spPr>
          <a:xfrm>
            <a:off x="2666999" y="1045878"/>
            <a:ext cx="1190628" cy="1190628"/>
          </a:xfrm>
          <a:prstGeom prst="star10">
            <a:avLst>
              <a:gd name="adj" fmla="val 18354"/>
              <a:gd name="hf" fmla="val 10514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strella: 10 puntas 18">
            <a:extLst>
              <a:ext uri="{FF2B5EF4-FFF2-40B4-BE49-F238E27FC236}">
                <a16:creationId xmlns="" xmlns:a16="http://schemas.microsoft.com/office/drawing/2014/main" id="{6A9F5C0F-D112-860E-8D39-3A5B202D2194}"/>
              </a:ext>
            </a:extLst>
          </p:cNvPr>
          <p:cNvSpPr/>
          <p:nvPr/>
        </p:nvSpPr>
        <p:spPr>
          <a:xfrm>
            <a:off x="6596060" y="1045878"/>
            <a:ext cx="1190628" cy="1190628"/>
          </a:xfrm>
          <a:prstGeom prst="star10">
            <a:avLst>
              <a:gd name="adj" fmla="val 20354"/>
              <a:gd name="hf" fmla="val 10514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48">
            <a:extLst>
              <a:ext uri="{FF2B5EF4-FFF2-40B4-BE49-F238E27FC236}">
                <a16:creationId xmlns="" xmlns:a16="http://schemas.microsoft.com/office/drawing/2014/main" id="{AE5B77AC-8499-CB3C-F55E-E7F9544A0155}"/>
              </a:ext>
            </a:extLst>
          </p:cNvPr>
          <p:cNvCxnSpPr>
            <a:cxnSpLocks/>
          </p:cNvCxnSpPr>
          <p:nvPr/>
        </p:nvCxnSpPr>
        <p:spPr>
          <a:xfrm>
            <a:off x="600891" y="467751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="" xmlns:a16="http://schemas.microsoft.com/office/drawing/2014/main" id="{1811841C-AEC4-BAAD-6D06-6FE2478B380F}"/>
              </a:ext>
            </a:extLst>
          </p:cNvPr>
          <p:cNvCxnSpPr>
            <a:cxnSpLocks/>
          </p:cNvCxnSpPr>
          <p:nvPr/>
        </p:nvCxnSpPr>
        <p:spPr>
          <a:xfrm>
            <a:off x="600891" y="4659924"/>
            <a:ext cx="79494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="" xmlns:a16="http://schemas.microsoft.com/office/drawing/2014/main" id="{F33AA6D0-E8FE-8BD1-B289-5E495FE6216C}"/>
              </a:ext>
            </a:extLst>
          </p:cNvPr>
          <p:cNvSpPr/>
          <p:nvPr/>
        </p:nvSpPr>
        <p:spPr>
          <a:xfrm flipH="1">
            <a:off x="8394563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="" xmlns:a16="http://schemas.microsoft.com/office/drawing/2014/main" id="{992D3416-6F17-97BC-0574-327A1DFF5D6A}"/>
              </a:ext>
            </a:extLst>
          </p:cNvPr>
          <p:cNvSpPr/>
          <p:nvPr/>
        </p:nvSpPr>
        <p:spPr>
          <a:xfrm flipH="1">
            <a:off x="8162290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="" xmlns:a16="http://schemas.microsoft.com/office/drawing/2014/main" id="{904372A1-0D0B-C6CE-7629-191A206A14AE}"/>
              </a:ext>
            </a:extLst>
          </p:cNvPr>
          <p:cNvSpPr/>
          <p:nvPr/>
        </p:nvSpPr>
        <p:spPr>
          <a:xfrm flipH="1">
            <a:off x="7930017" y="243368"/>
            <a:ext cx="155751" cy="16027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17B4FF8C-628E-4707-EA86-9FA3E80BAA11}"/>
              </a:ext>
            </a:extLst>
          </p:cNvPr>
          <p:cNvSpPr txBox="1">
            <a:spLocks/>
          </p:cNvSpPr>
          <p:nvPr/>
        </p:nvSpPr>
        <p:spPr>
          <a:xfrm>
            <a:off x="513605" y="240239"/>
            <a:ext cx="4785360" cy="257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>
                <a:solidFill>
                  <a:schemeClr val="bg1"/>
                </a:solidFill>
                <a:latin typeface="Sora" pitchFamily="2" charset="0"/>
                <a:ea typeface="Roboto" panose="02000000000000000000" pitchFamily="2" charset="0"/>
                <a:cs typeface="Sora" pitchFamily="2" charset="0"/>
              </a:rPr>
              <a:t>ИТОГИ</a:t>
            </a:r>
            <a:endParaRPr lang="en-US" sz="1200" dirty="0">
              <a:solidFill>
                <a:schemeClr val="bg1"/>
              </a:solidFill>
              <a:latin typeface="Sora" pitchFamily="2" charset="0"/>
              <a:ea typeface="Roboto" panose="02000000000000000000" pitchFamily="2" charset="0"/>
              <a:cs typeface="Sora" pitchFamily="2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="" xmlns:a16="http://schemas.microsoft.com/office/drawing/2014/main" id="{4AB066C6-FD37-6A23-1D68-24996499E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965" y="1024111"/>
            <a:ext cx="1181193" cy="11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2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" presetClass="entr" presetSubtype="8" accel="14000" decel="43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4" grpId="0"/>
      <p:bldP spid="5" grpId="0" build="p"/>
      <p:bldP spid="8" grpId="0" build="p"/>
      <p:bldP spid="9" grpId="0" animBg="1"/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EE0D13B3-6380-2767-C648-1193B397483F}"/>
              </a:ext>
            </a:extLst>
          </p:cNvPr>
          <p:cNvSpPr/>
          <p:nvPr/>
        </p:nvSpPr>
        <p:spPr>
          <a:xfrm>
            <a:off x="600891" y="615127"/>
            <a:ext cx="7935937" cy="4982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="" xmlns:a16="http://schemas.microsoft.com/office/drawing/2014/main" id="{B1ABA20D-5F83-1C03-A8AF-0A8281E0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ПЛАНЫ НА БУДУЩЕЕ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86814482-E487-A288-FBAF-6E993143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69219"/>
            <a:ext cx="6113628" cy="32218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400" dirty="0" smtClean="0"/>
              <a:t>Задачи, которые в будущем будут выполнены для улучшения </a:t>
            </a:r>
            <a:r>
              <a:rPr lang="ru-RU" sz="1400" dirty="0" smtClean="0"/>
              <a:t>платформы</a:t>
            </a:r>
            <a:endParaRPr lang="pt-BR" sz="1400" b="0" i="0" u="none" strike="noStrike" dirty="0" smtClean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Авторизация и вход;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Добавить «мой профиль» для возможности посмотреть на оставленные комментарии</a:t>
            </a:r>
            <a:r>
              <a:rPr lang="ru-RU" dirty="0"/>
              <a:t>;</a:t>
            </a:r>
            <a:endParaRPr lang="ru-RU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Создать добавление своих рецептов и отзывов;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Создать форум обсуждений на сайте.</a:t>
            </a:r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</a:endParaRPr>
          </a:p>
          <a:p>
            <a:pPr marL="285750" indent="-28575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endParaRPr lang="es-ES" sz="1400" dirty="0"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sz="1400" dirty="0"/>
          </a:p>
        </p:txBody>
      </p:sp>
      <p:pic>
        <p:nvPicPr>
          <p:cNvPr id="8" name="Gráfico 7">
            <a:extLst>
              <a:ext uri="{FF2B5EF4-FFF2-40B4-BE49-F238E27FC236}">
                <a16:creationId xmlns="" xmlns:a16="http://schemas.microsoft.com/office/drawing/2014/main" id="{24FA5993-DD79-356A-3023-75C34916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635" y="2965149"/>
            <a:ext cx="1181193" cy="1181193"/>
          </a:xfrm>
          <a:prstGeom prst="rect">
            <a:avLst/>
          </a:prstGeom>
        </p:spPr>
      </p:pic>
      <p:sp>
        <p:nvSpPr>
          <p:cNvPr id="10" name="Estrella: 4 puntas 9">
            <a:extLst>
              <a:ext uri="{FF2B5EF4-FFF2-40B4-BE49-F238E27FC236}">
                <a16:creationId xmlns="" xmlns:a16="http://schemas.microsoft.com/office/drawing/2014/main" id="{B6603455-856E-3AD7-3C71-6FE49A9FAE73}"/>
              </a:ext>
            </a:extLst>
          </p:cNvPr>
          <p:cNvSpPr/>
          <p:nvPr/>
        </p:nvSpPr>
        <p:spPr>
          <a:xfrm>
            <a:off x="6629108" y="2377930"/>
            <a:ext cx="865120" cy="865120"/>
          </a:xfrm>
          <a:prstGeom prst="star4">
            <a:avLst>
              <a:gd name="adj" fmla="val 1952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E73CF630-D4A4-F9C8-EC6C-9E18C1700B8B}"/>
              </a:ext>
            </a:extLst>
          </p:cNvPr>
          <p:cNvSpPr/>
          <p:nvPr/>
        </p:nvSpPr>
        <p:spPr>
          <a:xfrm>
            <a:off x="6335141" y="3457205"/>
            <a:ext cx="587934" cy="5879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 Organizational Charts for Business by Slidesgo">
  <a:themeElements>
    <a:clrScheme name="Personalizado 22">
      <a:dk1>
        <a:sysClr val="windowText" lastClr="000000"/>
      </a:dk1>
      <a:lt1>
        <a:sysClr val="window" lastClr="FFFFFF"/>
      </a:lt1>
      <a:dk2>
        <a:srgbClr val="94F14A"/>
      </a:dk2>
      <a:lt2>
        <a:srgbClr val="4105FF"/>
      </a:lt2>
      <a:accent1>
        <a:srgbClr val="F500F4"/>
      </a:accent1>
      <a:accent2>
        <a:srgbClr val="9911FF"/>
      </a:accent2>
      <a:accent3>
        <a:srgbClr val="FFFF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2696</TotalTime>
  <Words>221</Words>
  <Application>Microsoft Office PowerPoint</Application>
  <PresentationFormat>Экран (16:9)</PresentationFormat>
  <Paragraphs>61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Anaheim</vt:lpstr>
      <vt:lpstr>Arial</vt:lpstr>
      <vt:lpstr>Calibri</vt:lpstr>
      <vt:lpstr>Roboto</vt:lpstr>
      <vt:lpstr>Sora</vt:lpstr>
      <vt:lpstr>Animated Organizational Charts for Business by Slidesgo</vt:lpstr>
      <vt:lpstr>ПЛАТФОРМА ДЛЯ СОЗДАНИЯ И ПУБЛИКАЦИИ РЕЦЕПТОВ</vt:lpstr>
      <vt:lpstr>ЗАДАЧА</vt:lpstr>
      <vt:lpstr>ПЛАН</vt:lpstr>
      <vt:lpstr>Презентация PowerPoint</vt:lpstr>
      <vt:lpstr>Презентация PowerPoint</vt:lpstr>
      <vt:lpstr>ВАЖНЫЙ КРИТЕРИЙ</vt:lpstr>
      <vt:lpstr>ПОЧЕМУ HTML&amp;CSS?</vt:lpstr>
      <vt:lpstr>ПЛАНЫ НА БУДУЩЕЕ</vt:lpstr>
      <vt:lpstr>ПЛАНЫ НА БУДУЩЕЕ</vt:lpstr>
      <vt:lpstr>KASHSAM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Учетная запись Майкрософт</cp:lastModifiedBy>
  <cp:revision>52</cp:revision>
  <dcterms:created xsi:type="dcterms:W3CDTF">2021-10-12T08:06:43Z</dcterms:created>
  <dcterms:modified xsi:type="dcterms:W3CDTF">2023-10-12T22:53:02Z</dcterms:modified>
</cp:coreProperties>
</file>