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2" r:id="rId2"/>
    <p:sldId id="261" r:id="rId3"/>
    <p:sldId id="264" r:id="rId4"/>
    <p:sldId id="265" r:id="rId5"/>
    <p:sldId id="267" r:id="rId6"/>
    <p:sldId id="263" r:id="rId7"/>
    <p:sldId id="268" r:id="rId8"/>
    <p:sldId id="269" r:id="rId9"/>
    <p:sldId id="271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 showGuides="1">
      <p:cViewPr>
        <p:scale>
          <a:sx n="150" d="100"/>
          <a:sy n="150" d="100"/>
        </p:scale>
        <p:origin x="10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D7B78-F6DC-4167-8E34-AD07A75212B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A71DE1-349A-41FA-A15B-4CBBD66FC256}">
      <dgm:prSet phldrT="[Text]"/>
      <dgm:spPr/>
      <dgm:t>
        <a:bodyPr/>
        <a:lstStyle/>
        <a:p>
          <a:r>
            <a:rPr lang="en-US" dirty="0"/>
            <a:t>Completely Understand</a:t>
          </a:r>
        </a:p>
      </dgm:t>
    </dgm:pt>
    <dgm:pt modelId="{F0C660B3-1157-4E23-914D-7B07B55575D1}" type="parTrans" cxnId="{3982CD4A-64F2-47DF-9624-446DC382C1C3}">
      <dgm:prSet/>
      <dgm:spPr/>
      <dgm:t>
        <a:bodyPr/>
        <a:lstStyle/>
        <a:p>
          <a:endParaRPr lang="en-US"/>
        </a:p>
      </dgm:t>
    </dgm:pt>
    <dgm:pt modelId="{8073BF92-6CBA-4F77-96FE-206924B999D2}" type="sibTrans" cxnId="{3982CD4A-64F2-47DF-9624-446DC382C1C3}">
      <dgm:prSet/>
      <dgm:spPr/>
      <dgm:t>
        <a:bodyPr/>
        <a:lstStyle/>
        <a:p>
          <a:endParaRPr lang="en-US"/>
        </a:p>
      </dgm:t>
    </dgm:pt>
    <dgm:pt modelId="{5898DD26-A814-4C08-8FE4-457023EC1786}">
      <dgm:prSet phldrT="[Text]"/>
      <dgm:spPr/>
      <dgm:t>
        <a:bodyPr/>
        <a:lstStyle/>
        <a:p>
          <a:r>
            <a:rPr lang="en-US" dirty="0"/>
            <a:t>Mostly Understand</a:t>
          </a:r>
        </a:p>
      </dgm:t>
    </dgm:pt>
    <dgm:pt modelId="{2B8F3062-5ED2-4FBD-9515-A157C474DAE7}" type="parTrans" cxnId="{E8B1D0AD-A212-4D64-A87E-10325DA5A257}">
      <dgm:prSet/>
      <dgm:spPr/>
      <dgm:t>
        <a:bodyPr/>
        <a:lstStyle/>
        <a:p>
          <a:endParaRPr lang="en-US"/>
        </a:p>
      </dgm:t>
    </dgm:pt>
    <dgm:pt modelId="{E3209409-47E7-4122-9A90-A0D98651FED0}" type="sibTrans" cxnId="{E8B1D0AD-A212-4D64-A87E-10325DA5A257}">
      <dgm:prSet/>
      <dgm:spPr/>
      <dgm:t>
        <a:bodyPr/>
        <a:lstStyle/>
        <a:p>
          <a:endParaRPr lang="en-US"/>
        </a:p>
      </dgm:t>
    </dgm:pt>
    <dgm:pt modelId="{BE0D89C9-2A98-4412-8B07-231D7D418644}">
      <dgm:prSet phldrT="[Text]"/>
      <dgm:spPr/>
      <dgm:t>
        <a:bodyPr/>
        <a:lstStyle/>
        <a:p>
          <a:r>
            <a:rPr lang="en-US" dirty="0"/>
            <a:t>Understand Pretty Well</a:t>
          </a:r>
        </a:p>
      </dgm:t>
    </dgm:pt>
    <dgm:pt modelId="{4FD56938-1BC6-4A36-88AD-222D9F838434}" type="parTrans" cxnId="{9FE77CEC-215B-4997-9669-A2AF078BA7D1}">
      <dgm:prSet/>
      <dgm:spPr/>
      <dgm:t>
        <a:bodyPr/>
        <a:lstStyle/>
        <a:p>
          <a:endParaRPr lang="en-US"/>
        </a:p>
      </dgm:t>
    </dgm:pt>
    <dgm:pt modelId="{C1107CD5-41FA-4706-9C56-73D9DAADC3EA}" type="sibTrans" cxnId="{9FE77CEC-215B-4997-9669-A2AF078BA7D1}">
      <dgm:prSet/>
      <dgm:spPr/>
      <dgm:t>
        <a:bodyPr/>
        <a:lstStyle/>
        <a:p>
          <a:endParaRPr lang="en-US"/>
        </a:p>
      </dgm:t>
    </dgm:pt>
    <dgm:pt modelId="{39C16425-1417-4435-A41F-F36728B94E00}">
      <dgm:prSet phldrT="[Text]"/>
      <dgm:spPr/>
      <dgm:t>
        <a:bodyPr/>
        <a:lstStyle/>
        <a:p>
          <a:r>
            <a:rPr lang="en-US" dirty="0"/>
            <a:t>Could Use Practice</a:t>
          </a:r>
        </a:p>
      </dgm:t>
    </dgm:pt>
    <dgm:pt modelId="{27E137F3-6E61-482C-ADA1-8F751E5EDFAD}" type="parTrans" cxnId="{71CD098B-AFF5-4E67-8C8C-4AFD94CCDADB}">
      <dgm:prSet/>
      <dgm:spPr/>
      <dgm:t>
        <a:bodyPr/>
        <a:lstStyle/>
        <a:p>
          <a:endParaRPr lang="en-US"/>
        </a:p>
      </dgm:t>
    </dgm:pt>
    <dgm:pt modelId="{421FD411-80C2-4643-827D-3BF48B348855}" type="sibTrans" cxnId="{71CD098B-AFF5-4E67-8C8C-4AFD94CCDADB}">
      <dgm:prSet/>
      <dgm:spPr/>
      <dgm:t>
        <a:bodyPr/>
        <a:lstStyle/>
        <a:p>
          <a:endParaRPr lang="en-US"/>
        </a:p>
      </dgm:t>
    </dgm:pt>
    <dgm:pt modelId="{0D76EBFC-2AF4-4509-8D1B-CC370534610D}">
      <dgm:prSet phldrT="[Text]"/>
      <dgm:spPr/>
      <dgm:t>
        <a:bodyPr/>
        <a:lstStyle/>
        <a:p>
          <a:r>
            <a:rPr lang="en-US" dirty="0"/>
            <a:t>Need Help</a:t>
          </a:r>
        </a:p>
      </dgm:t>
    </dgm:pt>
    <dgm:pt modelId="{893D976A-7203-4D64-9024-96F5372B6261}" type="parTrans" cxnId="{80F1B5BC-40DA-4B1B-866B-B63C60B30213}">
      <dgm:prSet/>
      <dgm:spPr/>
      <dgm:t>
        <a:bodyPr/>
        <a:lstStyle/>
        <a:p>
          <a:endParaRPr lang="en-US"/>
        </a:p>
      </dgm:t>
    </dgm:pt>
    <dgm:pt modelId="{D18C7DD1-0254-4EFF-B9A9-4C3CEDEEB283}" type="sibTrans" cxnId="{80F1B5BC-40DA-4B1B-866B-B63C60B30213}">
      <dgm:prSet/>
      <dgm:spPr/>
      <dgm:t>
        <a:bodyPr/>
        <a:lstStyle/>
        <a:p>
          <a:endParaRPr lang="en-US"/>
        </a:p>
      </dgm:t>
    </dgm:pt>
    <dgm:pt modelId="{C1A65B61-699B-4AE1-AEB1-65C4E311BE3E}">
      <dgm:prSet phldrT="[Text]"/>
      <dgm:spPr/>
      <dgm:t>
        <a:bodyPr/>
        <a:lstStyle/>
        <a:p>
          <a:r>
            <a:rPr lang="en-US" dirty="0"/>
            <a:t>Don’t Understand at All</a:t>
          </a:r>
        </a:p>
      </dgm:t>
    </dgm:pt>
    <dgm:pt modelId="{5964F819-45E3-4D31-A386-132BE4137C70}" type="parTrans" cxnId="{EAF974F0-6C29-4573-B60B-747AB2ED9098}">
      <dgm:prSet/>
      <dgm:spPr/>
      <dgm:t>
        <a:bodyPr/>
        <a:lstStyle/>
        <a:p>
          <a:endParaRPr lang="en-US"/>
        </a:p>
      </dgm:t>
    </dgm:pt>
    <dgm:pt modelId="{D6B3409B-A616-4D17-83DC-27EC7B4702C1}" type="sibTrans" cxnId="{EAF974F0-6C29-4573-B60B-747AB2ED9098}">
      <dgm:prSet/>
      <dgm:spPr/>
      <dgm:t>
        <a:bodyPr/>
        <a:lstStyle/>
        <a:p>
          <a:endParaRPr lang="en-US"/>
        </a:p>
      </dgm:t>
    </dgm:pt>
    <dgm:pt modelId="{C1802B39-2F88-4B2D-B84B-9519882C4AB9}" type="pres">
      <dgm:prSet presAssocID="{A04D7B78-F6DC-4167-8E34-AD07A75212BF}" presName="Name0" presStyleCnt="0">
        <dgm:presLayoutVars>
          <dgm:chMax val="7"/>
          <dgm:chPref val="7"/>
          <dgm:dir/>
        </dgm:presLayoutVars>
      </dgm:prSet>
      <dgm:spPr/>
    </dgm:pt>
    <dgm:pt modelId="{65CF32B0-D465-494E-A5E5-D049AD52B6E8}" type="pres">
      <dgm:prSet presAssocID="{A04D7B78-F6DC-4167-8E34-AD07A75212BF}" presName="Name1" presStyleCnt="0"/>
      <dgm:spPr/>
    </dgm:pt>
    <dgm:pt modelId="{CB0B4BA5-B51B-44EF-A8B2-4AF79354765B}" type="pres">
      <dgm:prSet presAssocID="{A04D7B78-F6DC-4167-8E34-AD07A75212BF}" presName="cycle" presStyleCnt="0"/>
      <dgm:spPr/>
    </dgm:pt>
    <dgm:pt modelId="{A6BFF93A-6E9B-4142-A025-89254F629DDE}" type="pres">
      <dgm:prSet presAssocID="{A04D7B78-F6DC-4167-8E34-AD07A75212BF}" presName="srcNode" presStyleLbl="node1" presStyleIdx="0" presStyleCnt="6"/>
      <dgm:spPr/>
    </dgm:pt>
    <dgm:pt modelId="{40D56713-CA58-4F1C-B3AC-4981E6944DFD}" type="pres">
      <dgm:prSet presAssocID="{A04D7B78-F6DC-4167-8E34-AD07A75212BF}" presName="conn" presStyleLbl="parChTrans1D2" presStyleIdx="0" presStyleCnt="1"/>
      <dgm:spPr/>
    </dgm:pt>
    <dgm:pt modelId="{485E5A3D-F2FA-4C1A-8D0C-A36BE168FDAC}" type="pres">
      <dgm:prSet presAssocID="{A04D7B78-F6DC-4167-8E34-AD07A75212BF}" presName="extraNode" presStyleLbl="node1" presStyleIdx="0" presStyleCnt="6"/>
      <dgm:spPr/>
    </dgm:pt>
    <dgm:pt modelId="{CC428696-3B73-4DA6-ACD0-483B41AB7F0B}" type="pres">
      <dgm:prSet presAssocID="{A04D7B78-F6DC-4167-8E34-AD07A75212BF}" presName="dstNode" presStyleLbl="node1" presStyleIdx="0" presStyleCnt="6"/>
      <dgm:spPr/>
    </dgm:pt>
    <dgm:pt modelId="{E42A51C7-8F73-4001-AC40-BD52905F0C13}" type="pres">
      <dgm:prSet presAssocID="{29A71DE1-349A-41FA-A15B-4CBBD66FC256}" presName="text_1" presStyleLbl="node1" presStyleIdx="0" presStyleCnt="6">
        <dgm:presLayoutVars>
          <dgm:bulletEnabled val="1"/>
        </dgm:presLayoutVars>
      </dgm:prSet>
      <dgm:spPr/>
    </dgm:pt>
    <dgm:pt modelId="{EBB864AB-E7B3-44C6-B7C0-6967899BED6D}" type="pres">
      <dgm:prSet presAssocID="{29A71DE1-349A-41FA-A15B-4CBBD66FC256}" presName="accent_1" presStyleCnt="0"/>
      <dgm:spPr/>
    </dgm:pt>
    <dgm:pt modelId="{4272E791-7657-42CA-9222-DFADF69B4AAF}" type="pres">
      <dgm:prSet presAssocID="{29A71DE1-349A-41FA-A15B-4CBBD66FC256}" presName="accentRepeatNode" presStyleLbl="solidFgAcc1" presStyleIdx="0" presStyleCnt="6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5 outline"/>
        </a:ext>
      </dgm:extLst>
    </dgm:pt>
    <dgm:pt modelId="{FA07385A-EB0C-4CFF-864D-EFB570788382}" type="pres">
      <dgm:prSet presAssocID="{5898DD26-A814-4C08-8FE4-457023EC1786}" presName="text_2" presStyleLbl="node1" presStyleIdx="1" presStyleCnt="6">
        <dgm:presLayoutVars>
          <dgm:bulletEnabled val="1"/>
        </dgm:presLayoutVars>
      </dgm:prSet>
      <dgm:spPr/>
    </dgm:pt>
    <dgm:pt modelId="{CFE77209-E5FA-4F65-B9AA-89A9038F57D1}" type="pres">
      <dgm:prSet presAssocID="{5898DD26-A814-4C08-8FE4-457023EC1786}" presName="accent_2" presStyleCnt="0"/>
      <dgm:spPr/>
    </dgm:pt>
    <dgm:pt modelId="{225E719D-3796-4B95-8BDE-AA3212605EAF}" type="pres">
      <dgm:prSet presAssocID="{5898DD26-A814-4C08-8FE4-457023EC1786}" presName="accentRepeatNode" presStyleLbl="solidFgAcc1" presStyleIdx="1" presStyleCnt="6"/>
      <dgm:spPr/>
    </dgm:pt>
    <dgm:pt modelId="{EB34C775-9E42-4B95-91B3-5F54512158F2}" type="pres">
      <dgm:prSet presAssocID="{BE0D89C9-2A98-4412-8B07-231D7D418644}" presName="text_3" presStyleLbl="node1" presStyleIdx="2" presStyleCnt="6">
        <dgm:presLayoutVars>
          <dgm:bulletEnabled val="1"/>
        </dgm:presLayoutVars>
      </dgm:prSet>
      <dgm:spPr/>
    </dgm:pt>
    <dgm:pt modelId="{782F640C-E9BC-47F5-83B7-8C1688656E61}" type="pres">
      <dgm:prSet presAssocID="{BE0D89C9-2A98-4412-8B07-231D7D418644}" presName="accent_3" presStyleCnt="0"/>
      <dgm:spPr/>
    </dgm:pt>
    <dgm:pt modelId="{7715085C-9185-4A75-AD3C-03790FC277FE}" type="pres">
      <dgm:prSet presAssocID="{BE0D89C9-2A98-4412-8B07-231D7D418644}" presName="accentRepeatNode" presStyleLbl="solidFgAcc1" presStyleIdx="2" presStyleCnt="6"/>
      <dgm:spPr/>
    </dgm:pt>
    <dgm:pt modelId="{457667A0-1E5B-4F7D-9AD8-E89D4AD98FC1}" type="pres">
      <dgm:prSet presAssocID="{39C16425-1417-4435-A41F-F36728B94E00}" presName="text_4" presStyleLbl="node1" presStyleIdx="3" presStyleCnt="6">
        <dgm:presLayoutVars>
          <dgm:bulletEnabled val="1"/>
        </dgm:presLayoutVars>
      </dgm:prSet>
      <dgm:spPr/>
    </dgm:pt>
    <dgm:pt modelId="{A779FD5A-6CFF-40FA-B7DD-747FF27C7267}" type="pres">
      <dgm:prSet presAssocID="{39C16425-1417-4435-A41F-F36728B94E00}" presName="accent_4" presStyleCnt="0"/>
      <dgm:spPr/>
    </dgm:pt>
    <dgm:pt modelId="{A040DCE0-E034-4014-BD3B-AF7952CF1F72}" type="pres">
      <dgm:prSet presAssocID="{39C16425-1417-4435-A41F-F36728B94E00}" presName="accentRepeatNode" presStyleLbl="solidFgAcc1" presStyleIdx="3" presStyleCnt="6"/>
      <dgm:spPr/>
    </dgm:pt>
    <dgm:pt modelId="{E462B0C9-5C8E-4604-938D-2FB22D9AAE8E}" type="pres">
      <dgm:prSet presAssocID="{0D76EBFC-2AF4-4509-8D1B-CC370534610D}" presName="text_5" presStyleLbl="node1" presStyleIdx="4" presStyleCnt="6">
        <dgm:presLayoutVars>
          <dgm:bulletEnabled val="1"/>
        </dgm:presLayoutVars>
      </dgm:prSet>
      <dgm:spPr/>
    </dgm:pt>
    <dgm:pt modelId="{E4A800BF-4295-4C4B-A0FC-C575F5626140}" type="pres">
      <dgm:prSet presAssocID="{0D76EBFC-2AF4-4509-8D1B-CC370534610D}" presName="accent_5" presStyleCnt="0"/>
      <dgm:spPr/>
    </dgm:pt>
    <dgm:pt modelId="{6655BD2D-776C-4A13-B0BE-A7AEC1AF5343}" type="pres">
      <dgm:prSet presAssocID="{0D76EBFC-2AF4-4509-8D1B-CC370534610D}" presName="accentRepeatNode" presStyleLbl="solidFgAcc1" presStyleIdx="4" presStyleCnt="6"/>
      <dgm:spPr/>
    </dgm:pt>
    <dgm:pt modelId="{A482E4F4-6982-42E7-8841-E2EC3CD1E29A}" type="pres">
      <dgm:prSet presAssocID="{C1A65B61-699B-4AE1-AEB1-65C4E311BE3E}" presName="text_6" presStyleLbl="node1" presStyleIdx="5" presStyleCnt="6">
        <dgm:presLayoutVars>
          <dgm:bulletEnabled val="1"/>
        </dgm:presLayoutVars>
      </dgm:prSet>
      <dgm:spPr/>
    </dgm:pt>
    <dgm:pt modelId="{BC53A80D-7DA6-4880-B4E0-F28D2F2D48E7}" type="pres">
      <dgm:prSet presAssocID="{C1A65B61-699B-4AE1-AEB1-65C4E311BE3E}" presName="accent_6" presStyleCnt="0"/>
      <dgm:spPr/>
    </dgm:pt>
    <dgm:pt modelId="{6D26134D-AABC-4AEB-AA71-0F52F7F8F7E0}" type="pres">
      <dgm:prSet presAssocID="{C1A65B61-699B-4AE1-AEB1-65C4E311BE3E}" presName="accentRepeatNode" presStyleLbl="solidFgAcc1" presStyleIdx="5" presStyleCnt="6"/>
      <dgm:spPr/>
    </dgm:pt>
  </dgm:ptLst>
  <dgm:cxnLst>
    <dgm:cxn modelId="{BAEB4E03-FA1A-4681-A52C-AB96D94189BC}" type="presOf" srcId="{5898DD26-A814-4C08-8FE4-457023EC1786}" destId="{FA07385A-EB0C-4CFF-864D-EFB570788382}" srcOrd="0" destOrd="0" presId="urn:microsoft.com/office/officeart/2008/layout/VerticalCurvedList"/>
    <dgm:cxn modelId="{53C3F207-F2FE-4CA9-8425-DC41BEC59197}" type="presOf" srcId="{0D76EBFC-2AF4-4509-8D1B-CC370534610D}" destId="{E462B0C9-5C8E-4604-938D-2FB22D9AAE8E}" srcOrd="0" destOrd="0" presId="urn:microsoft.com/office/officeart/2008/layout/VerticalCurvedList"/>
    <dgm:cxn modelId="{72F87E28-6D94-4D9A-A960-66F27E26734A}" type="presOf" srcId="{8073BF92-6CBA-4F77-96FE-206924B999D2}" destId="{40D56713-CA58-4F1C-B3AC-4981E6944DFD}" srcOrd="0" destOrd="0" presId="urn:microsoft.com/office/officeart/2008/layout/VerticalCurvedList"/>
    <dgm:cxn modelId="{3982CD4A-64F2-47DF-9624-446DC382C1C3}" srcId="{A04D7B78-F6DC-4167-8E34-AD07A75212BF}" destId="{29A71DE1-349A-41FA-A15B-4CBBD66FC256}" srcOrd="0" destOrd="0" parTransId="{F0C660B3-1157-4E23-914D-7B07B55575D1}" sibTransId="{8073BF92-6CBA-4F77-96FE-206924B999D2}"/>
    <dgm:cxn modelId="{3C2E6359-9E08-4BCD-AFFC-344CD682057B}" type="presOf" srcId="{C1A65B61-699B-4AE1-AEB1-65C4E311BE3E}" destId="{A482E4F4-6982-42E7-8841-E2EC3CD1E29A}" srcOrd="0" destOrd="0" presId="urn:microsoft.com/office/officeart/2008/layout/VerticalCurvedList"/>
    <dgm:cxn modelId="{71CD098B-AFF5-4E67-8C8C-4AFD94CCDADB}" srcId="{A04D7B78-F6DC-4167-8E34-AD07A75212BF}" destId="{39C16425-1417-4435-A41F-F36728B94E00}" srcOrd="3" destOrd="0" parTransId="{27E137F3-6E61-482C-ADA1-8F751E5EDFAD}" sibTransId="{421FD411-80C2-4643-827D-3BF48B348855}"/>
    <dgm:cxn modelId="{8175709B-1791-499A-A64D-D380FE7E3C81}" type="presOf" srcId="{29A71DE1-349A-41FA-A15B-4CBBD66FC256}" destId="{E42A51C7-8F73-4001-AC40-BD52905F0C13}" srcOrd="0" destOrd="0" presId="urn:microsoft.com/office/officeart/2008/layout/VerticalCurvedList"/>
    <dgm:cxn modelId="{3C5AF4A7-7A21-44C7-868F-EE42F1CABDD8}" type="presOf" srcId="{BE0D89C9-2A98-4412-8B07-231D7D418644}" destId="{EB34C775-9E42-4B95-91B3-5F54512158F2}" srcOrd="0" destOrd="0" presId="urn:microsoft.com/office/officeart/2008/layout/VerticalCurvedList"/>
    <dgm:cxn modelId="{E8B1D0AD-A212-4D64-A87E-10325DA5A257}" srcId="{A04D7B78-F6DC-4167-8E34-AD07A75212BF}" destId="{5898DD26-A814-4C08-8FE4-457023EC1786}" srcOrd="1" destOrd="0" parTransId="{2B8F3062-5ED2-4FBD-9515-A157C474DAE7}" sibTransId="{E3209409-47E7-4122-9A90-A0D98651FED0}"/>
    <dgm:cxn modelId="{80F1B5BC-40DA-4B1B-866B-B63C60B30213}" srcId="{A04D7B78-F6DC-4167-8E34-AD07A75212BF}" destId="{0D76EBFC-2AF4-4509-8D1B-CC370534610D}" srcOrd="4" destOrd="0" parTransId="{893D976A-7203-4D64-9024-96F5372B6261}" sibTransId="{D18C7DD1-0254-4EFF-B9A9-4C3CEDEEB283}"/>
    <dgm:cxn modelId="{A6FD7EC6-C13B-4D9E-B441-DB27C75DE925}" type="presOf" srcId="{39C16425-1417-4435-A41F-F36728B94E00}" destId="{457667A0-1E5B-4F7D-9AD8-E89D4AD98FC1}" srcOrd="0" destOrd="0" presId="urn:microsoft.com/office/officeart/2008/layout/VerticalCurvedList"/>
    <dgm:cxn modelId="{9FE77CEC-215B-4997-9669-A2AF078BA7D1}" srcId="{A04D7B78-F6DC-4167-8E34-AD07A75212BF}" destId="{BE0D89C9-2A98-4412-8B07-231D7D418644}" srcOrd="2" destOrd="0" parTransId="{4FD56938-1BC6-4A36-88AD-222D9F838434}" sibTransId="{C1107CD5-41FA-4706-9C56-73D9DAADC3EA}"/>
    <dgm:cxn modelId="{EAF974F0-6C29-4573-B60B-747AB2ED9098}" srcId="{A04D7B78-F6DC-4167-8E34-AD07A75212BF}" destId="{C1A65B61-699B-4AE1-AEB1-65C4E311BE3E}" srcOrd="5" destOrd="0" parTransId="{5964F819-45E3-4D31-A386-132BE4137C70}" sibTransId="{D6B3409B-A616-4D17-83DC-27EC7B4702C1}"/>
    <dgm:cxn modelId="{D7EB4CFF-5776-42C4-9019-CFCB1EF41D22}" type="presOf" srcId="{A04D7B78-F6DC-4167-8E34-AD07A75212BF}" destId="{C1802B39-2F88-4B2D-B84B-9519882C4AB9}" srcOrd="0" destOrd="0" presId="urn:microsoft.com/office/officeart/2008/layout/VerticalCurvedList"/>
    <dgm:cxn modelId="{B0379C11-6D3E-4D40-BDE3-8322DE5FDB86}" type="presParOf" srcId="{C1802B39-2F88-4B2D-B84B-9519882C4AB9}" destId="{65CF32B0-D465-494E-A5E5-D049AD52B6E8}" srcOrd="0" destOrd="0" presId="urn:microsoft.com/office/officeart/2008/layout/VerticalCurvedList"/>
    <dgm:cxn modelId="{1EF589FD-C892-4EF4-838A-E457570AD422}" type="presParOf" srcId="{65CF32B0-D465-494E-A5E5-D049AD52B6E8}" destId="{CB0B4BA5-B51B-44EF-A8B2-4AF79354765B}" srcOrd="0" destOrd="0" presId="urn:microsoft.com/office/officeart/2008/layout/VerticalCurvedList"/>
    <dgm:cxn modelId="{4AE9BA77-DC8D-4401-ACC1-BA73C9299C2F}" type="presParOf" srcId="{CB0B4BA5-B51B-44EF-A8B2-4AF79354765B}" destId="{A6BFF93A-6E9B-4142-A025-89254F629DDE}" srcOrd="0" destOrd="0" presId="urn:microsoft.com/office/officeart/2008/layout/VerticalCurvedList"/>
    <dgm:cxn modelId="{580F71BD-67FE-4813-96B7-AEFDA2E6E122}" type="presParOf" srcId="{CB0B4BA5-B51B-44EF-A8B2-4AF79354765B}" destId="{40D56713-CA58-4F1C-B3AC-4981E6944DFD}" srcOrd="1" destOrd="0" presId="urn:microsoft.com/office/officeart/2008/layout/VerticalCurvedList"/>
    <dgm:cxn modelId="{B5568D00-CF1F-49AE-B0F0-52F57216FE43}" type="presParOf" srcId="{CB0B4BA5-B51B-44EF-A8B2-4AF79354765B}" destId="{485E5A3D-F2FA-4C1A-8D0C-A36BE168FDAC}" srcOrd="2" destOrd="0" presId="urn:microsoft.com/office/officeart/2008/layout/VerticalCurvedList"/>
    <dgm:cxn modelId="{2D226565-2C09-46BA-8779-C346568F6EC2}" type="presParOf" srcId="{CB0B4BA5-B51B-44EF-A8B2-4AF79354765B}" destId="{CC428696-3B73-4DA6-ACD0-483B41AB7F0B}" srcOrd="3" destOrd="0" presId="urn:microsoft.com/office/officeart/2008/layout/VerticalCurvedList"/>
    <dgm:cxn modelId="{DC541AC5-848D-428E-9064-0C7920749BF0}" type="presParOf" srcId="{65CF32B0-D465-494E-A5E5-D049AD52B6E8}" destId="{E42A51C7-8F73-4001-AC40-BD52905F0C13}" srcOrd="1" destOrd="0" presId="urn:microsoft.com/office/officeart/2008/layout/VerticalCurvedList"/>
    <dgm:cxn modelId="{AA83EF36-8ACD-4823-AEA2-0EF5A97A022E}" type="presParOf" srcId="{65CF32B0-D465-494E-A5E5-D049AD52B6E8}" destId="{EBB864AB-E7B3-44C6-B7C0-6967899BED6D}" srcOrd="2" destOrd="0" presId="urn:microsoft.com/office/officeart/2008/layout/VerticalCurvedList"/>
    <dgm:cxn modelId="{E49D27C4-D846-4CC5-AE73-CA27271EFE46}" type="presParOf" srcId="{EBB864AB-E7B3-44C6-B7C0-6967899BED6D}" destId="{4272E791-7657-42CA-9222-DFADF69B4AAF}" srcOrd="0" destOrd="0" presId="urn:microsoft.com/office/officeart/2008/layout/VerticalCurvedList"/>
    <dgm:cxn modelId="{B2B096C6-6978-45BE-898F-9E533A2204A5}" type="presParOf" srcId="{65CF32B0-D465-494E-A5E5-D049AD52B6E8}" destId="{FA07385A-EB0C-4CFF-864D-EFB570788382}" srcOrd="3" destOrd="0" presId="urn:microsoft.com/office/officeart/2008/layout/VerticalCurvedList"/>
    <dgm:cxn modelId="{11A02C35-67C3-4F2D-8061-93A4CEA5B23D}" type="presParOf" srcId="{65CF32B0-D465-494E-A5E5-D049AD52B6E8}" destId="{CFE77209-E5FA-4F65-B9AA-89A9038F57D1}" srcOrd="4" destOrd="0" presId="urn:microsoft.com/office/officeart/2008/layout/VerticalCurvedList"/>
    <dgm:cxn modelId="{92532B55-0D19-4E56-B997-F7E12D2FE386}" type="presParOf" srcId="{CFE77209-E5FA-4F65-B9AA-89A9038F57D1}" destId="{225E719D-3796-4B95-8BDE-AA3212605EAF}" srcOrd="0" destOrd="0" presId="urn:microsoft.com/office/officeart/2008/layout/VerticalCurvedList"/>
    <dgm:cxn modelId="{6D9CA449-D57B-4567-8325-FF34A978B4C2}" type="presParOf" srcId="{65CF32B0-D465-494E-A5E5-D049AD52B6E8}" destId="{EB34C775-9E42-4B95-91B3-5F54512158F2}" srcOrd="5" destOrd="0" presId="urn:microsoft.com/office/officeart/2008/layout/VerticalCurvedList"/>
    <dgm:cxn modelId="{34C94EE9-B77C-4671-9A85-3BCD95C9975B}" type="presParOf" srcId="{65CF32B0-D465-494E-A5E5-D049AD52B6E8}" destId="{782F640C-E9BC-47F5-83B7-8C1688656E61}" srcOrd="6" destOrd="0" presId="urn:microsoft.com/office/officeart/2008/layout/VerticalCurvedList"/>
    <dgm:cxn modelId="{ACC3CDEC-68F6-438F-93E1-EEB6FECEE096}" type="presParOf" srcId="{782F640C-E9BC-47F5-83B7-8C1688656E61}" destId="{7715085C-9185-4A75-AD3C-03790FC277FE}" srcOrd="0" destOrd="0" presId="urn:microsoft.com/office/officeart/2008/layout/VerticalCurvedList"/>
    <dgm:cxn modelId="{421CE512-3459-4E14-A1E8-285544C5665D}" type="presParOf" srcId="{65CF32B0-D465-494E-A5E5-D049AD52B6E8}" destId="{457667A0-1E5B-4F7D-9AD8-E89D4AD98FC1}" srcOrd="7" destOrd="0" presId="urn:microsoft.com/office/officeart/2008/layout/VerticalCurvedList"/>
    <dgm:cxn modelId="{5112E683-13FC-476C-B104-5A3B4AC8EB3F}" type="presParOf" srcId="{65CF32B0-D465-494E-A5E5-D049AD52B6E8}" destId="{A779FD5A-6CFF-40FA-B7DD-747FF27C7267}" srcOrd="8" destOrd="0" presId="urn:microsoft.com/office/officeart/2008/layout/VerticalCurvedList"/>
    <dgm:cxn modelId="{879884E3-BA34-45EE-ACCD-90F6F1EAF980}" type="presParOf" srcId="{A779FD5A-6CFF-40FA-B7DD-747FF27C7267}" destId="{A040DCE0-E034-4014-BD3B-AF7952CF1F72}" srcOrd="0" destOrd="0" presId="urn:microsoft.com/office/officeart/2008/layout/VerticalCurvedList"/>
    <dgm:cxn modelId="{74B8535B-2F19-4C50-9909-F00A5CCFB04A}" type="presParOf" srcId="{65CF32B0-D465-494E-A5E5-D049AD52B6E8}" destId="{E462B0C9-5C8E-4604-938D-2FB22D9AAE8E}" srcOrd="9" destOrd="0" presId="urn:microsoft.com/office/officeart/2008/layout/VerticalCurvedList"/>
    <dgm:cxn modelId="{305C15DF-354E-4416-AD43-31D8F6AC9AF0}" type="presParOf" srcId="{65CF32B0-D465-494E-A5E5-D049AD52B6E8}" destId="{E4A800BF-4295-4C4B-A0FC-C575F5626140}" srcOrd="10" destOrd="0" presId="urn:microsoft.com/office/officeart/2008/layout/VerticalCurvedList"/>
    <dgm:cxn modelId="{F48D69A1-8D1F-4C41-B16D-5FAF4F9D5863}" type="presParOf" srcId="{E4A800BF-4295-4C4B-A0FC-C575F5626140}" destId="{6655BD2D-776C-4A13-B0BE-A7AEC1AF5343}" srcOrd="0" destOrd="0" presId="urn:microsoft.com/office/officeart/2008/layout/VerticalCurvedList"/>
    <dgm:cxn modelId="{26CC3C8C-3CA6-4161-90D8-242FE78D70DF}" type="presParOf" srcId="{65CF32B0-D465-494E-A5E5-D049AD52B6E8}" destId="{A482E4F4-6982-42E7-8841-E2EC3CD1E29A}" srcOrd="11" destOrd="0" presId="urn:microsoft.com/office/officeart/2008/layout/VerticalCurvedList"/>
    <dgm:cxn modelId="{10E267E5-E4D3-4FFD-94A4-C25B760E372D}" type="presParOf" srcId="{65CF32B0-D465-494E-A5E5-D049AD52B6E8}" destId="{BC53A80D-7DA6-4880-B4E0-F28D2F2D48E7}" srcOrd="12" destOrd="0" presId="urn:microsoft.com/office/officeart/2008/layout/VerticalCurvedList"/>
    <dgm:cxn modelId="{6B2515BD-ED91-4D29-935B-7D01E43D805D}" type="presParOf" srcId="{BC53A80D-7DA6-4880-B4E0-F28D2F2D48E7}" destId="{6D26134D-AABC-4AEB-AA71-0F52F7F8F7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56713-CA58-4F1C-B3AC-4981E6944DFD}">
      <dsp:nvSpPr>
        <dsp:cNvPr id="0" name=""/>
        <dsp:cNvSpPr/>
      </dsp:nvSpPr>
      <dsp:spPr>
        <a:xfrm>
          <a:off x="-4211773" y="-646248"/>
          <a:ext cx="5018359" cy="5018359"/>
        </a:xfrm>
        <a:prstGeom prst="blockArc">
          <a:avLst>
            <a:gd name="adj1" fmla="val 18900000"/>
            <a:gd name="adj2" fmla="val 2700000"/>
            <a:gd name="adj3" fmla="val 43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A51C7-8F73-4001-AC40-BD52905F0C13}">
      <dsp:nvSpPr>
        <dsp:cNvPr id="0" name=""/>
        <dsp:cNvSpPr/>
      </dsp:nvSpPr>
      <dsp:spPr>
        <a:xfrm>
          <a:off x="301502" y="196203"/>
          <a:ext cx="4055551" cy="392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35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Completely Understand</a:t>
          </a:r>
        </a:p>
      </dsp:txBody>
      <dsp:txXfrm>
        <a:off x="301502" y="196203"/>
        <a:ext cx="4055551" cy="392258"/>
      </dsp:txXfrm>
    </dsp:sp>
    <dsp:sp modelId="{4272E791-7657-42CA-9222-DFADF69B4AAF}">
      <dsp:nvSpPr>
        <dsp:cNvPr id="0" name=""/>
        <dsp:cNvSpPr/>
      </dsp:nvSpPr>
      <dsp:spPr>
        <a:xfrm>
          <a:off x="56341" y="147171"/>
          <a:ext cx="490323" cy="49032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7385A-EB0C-4CFF-864D-EFB570788382}">
      <dsp:nvSpPr>
        <dsp:cNvPr id="0" name=""/>
        <dsp:cNvSpPr/>
      </dsp:nvSpPr>
      <dsp:spPr>
        <a:xfrm>
          <a:off x="624162" y="784517"/>
          <a:ext cx="3732891" cy="392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35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Mostly Understand</a:t>
          </a:r>
        </a:p>
      </dsp:txBody>
      <dsp:txXfrm>
        <a:off x="624162" y="784517"/>
        <a:ext cx="3732891" cy="392258"/>
      </dsp:txXfrm>
    </dsp:sp>
    <dsp:sp modelId="{225E719D-3796-4B95-8BDE-AA3212605EAF}">
      <dsp:nvSpPr>
        <dsp:cNvPr id="0" name=""/>
        <dsp:cNvSpPr/>
      </dsp:nvSpPr>
      <dsp:spPr>
        <a:xfrm>
          <a:off x="379000" y="735485"/>
          <a:ext cx="490323" cy="490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4C775-9E42-4B95-91B3-5F54512158F2}">
      <dsp:nvSpPr>
        <dsp:cNvPr id="0" name=""/>
        <dsp:cNvSpPr/>
      </dsp:nvSpPr>
      <dsp:spPr>
        <a:xfrm>
          <a:off x="771706" y="1372831"/>
          <a:ext cx="3585347" cy="3922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35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Understand Pretty Well</a:t>
          </a:r>
        </a:p>
      </dsp:txBody>
      <dsp:txXfrm>
        <a:off x="771706" y="1372831"/>
        <a:ext cx="3585347" cy="392258"/>
      </dsp:txXfrm>
    </dsp:sp>
    <dsp:sp modelId="{7715085C-9185-4A75-AD3C-03790FC277FE}">
      <dsp:nvSpPr>
        <dsp:cNvPr id="0" name=""/>
        <dsp:cNvSpPr/>
      </dsp:nvSpPr>
      <dsp:spPr>
        <a:xfrm>
          <a:off x="526544" y="1323799"/>
          <a:ext cx="490323" cy="490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667A0-1E5B-4F7D-9AD8-E89D4AD98FC1}">
      <dsp:nvSpPr>
        <dsp:cNvPr id="0" name=""/>
        <dsp:cNvSpPr/>
      </dsp:nvSpPr>
      <dsp:spPr>
        <a:xfrm>
          <a:off x="771706" y="1960772"/>
          <a:ext cx="3585347" cy="3922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35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Could Use Practice</a:t>
          </a:r>
        </a:p>
      </dsp:txBody>
      <dsp:txXfrm>
        <a:off x="771706" y="1960772"/>
        <a:ext cx="3585347" cy="392258"/>
      </dsp:txXfrm>
    </dsp:sp>
    <dsp:sp modelId="{A040DCE0-E034-4014-BD3B-AF7952CF1F72}">
      <dsp:nvSpPr>
        <dsp:cNvPr id="0" name=""/>
        <dsp:cNvSpPr/>
      </dsp:nvSpPr>
      <dsp:spPr>
        <a:xfrm>
          <a:off x="526544" y="1911740"/>
          <a:ext cx="490323" cy="490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2B0C9-5C8E-4604-938D-2FB22D9AAE8E}">
      <dsp:nvSpPr>
        <dsp:cNvPr id="0" name=""/>
        <dsp:cNvSpPr/>
      </dsp:nvSpPr>
      <dsp:spPr>
        <a:xfrm>
          <a:off x="624162" y="2549086"/>
          <a:ext cx="3732891" cy="392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35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 Help</a:t>
          </a:r>
        </a:p>
      </dsp:txBody>
      <dsp:txXfrm>
        <a:off x="624162" y="2549086"/>
        <a:ext cx="3732891" cy="392258"/>
      </dsp:txXfrm>
    </dsp:sp>
    <dsp:sp modelId="{6655BD2D-776C-4A13-B0BE-A7AEC1AF5343}">
      <dsp:nvSpPr>
        <dsp:cNvPr id="0" name=""/>
        <dsp:cNvSpPr/>
      </dsp:nvSpPr>
      <dsp:spPr>
        <a:xfrm>
          <a:off x="379000" y="2500054"/>
          <a:ext cx="490323" cy="490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2E4F4-6982-42E7-8841-E2EC3CD1E29A}">
      <dsp:nvSpPr>
        <dsp:cNvPr id="0" name=""/>
        <dsp:cNvSpPr/>
      </dsp:nvSpPr>
      <dsp:spPr>
        <a:xfrm>
          <a:off x="301502" y="3137400"/>
          <a:ext cx="4055551" cy="392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35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Don’t Understand at All</a:t>
          </a:r>
        </a:p>
      </dsp:txBody>
      <dsp:txXfrm>
        <a:off x="301502" y="3137400"/>
        <a:ext cx="4055551" cy="392258"/>
      </dsp:txXfrm>
    </dsp:sp>
    <dsp:sp modelId="{6D26134D-AABC-4AEB-AA71-0F52F7F8F7E0}">
      <dsp:nvSpPr>
        <dsp:cNvPr id="0" name=""/>
        <dsp:cNvSpPr/>
      </dsp:nvSpPr>
      <dsp:spPr>
        <a:xfrm>
          <a:off x="56341" y="3088367"/>
          <a:ext cx="490323" cy="490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B3532-E6E7-47FF-97C8-85EE7A0CBD49}" type="datetimeFigureOut">
              <a:rPr lang="en-US" smtClean="0"/>
              <a:t>2023-04-27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47CEC-71EA-4A12-B46A-606C2FDE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7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https://www.lirvin.net/WGuides/wprocess.htm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47CEC-71EA-4A12-B46A-606C2FDEA1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https://phdcomics.com/comics/archive.php?comicid=515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47CEC-71EA-4A12-B46A-606C2FDEA1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9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2023-04-27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4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2023-04-27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3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2023-04-27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2023-04-27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55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2023-04-27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6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2023-04-27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2023-04-27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2023-04-27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2023-04-27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2023-04-27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2023-04-27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2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file:///H:\My%20Drive\repos\mcnair_academic_writing\Schedule.xls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op14.wildapricot.org/resources/Documents/MAP%20McNair%20National%20Journal%20Oct.2022%20-%20FINAL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6280-98FC-95C5-D87C-444A0D8D2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McNair Academic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5BADC-BD92-B555-5A4F-FCC0FB94E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8151-39C5-3A01-B96A-55AFE9E2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2023-04-27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76F4-1070-5ABE-BF1D-C75F4086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721B-68D6-CD69-9FA8-5F248438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9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807D-3425-239C-C382-D5304E2F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CBB8-E0AB-D6F2-CFE0-20EB2E51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6"/>
            <a:ext cx="9527275" cy="1936502"/>
          </a:xfrm>
        </p:spPr>
        <p:txBody>
          <a:bodyPr/>
          <a:lstStyle/>
          <a:p>
            <a:r>
              <a:rPr lang="en-US" dirty="0"/>
              <a:t>Class: Tuesday 2-4 PM MST</a:t>
            </a:r>
          </a:p>
          <a:p>
            <a:r>
              <a:rPr lang="en-US" dirty="0"/>
              <a:t>Online writing hours: M-F 8-10 AM MST, and 1-3 PM MST</a:t>
            </a:r>
          </a:p>
          <a:p>
            <a:pPr lvl="1"/>
            <a:r>
              <a:rPr lang="en-US" dirty="0"/>
              <a:t>Discord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D1E14-564F-0DAC-19B8-5EAB275E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89174-0254-0D01-E256-C7054FFA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3C7CD-060C-EB6B-5FD0-B4CD310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218A5D3-706B-BCE0-30A7-C7331D26FA57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97387073"/>
              </p:ext>
            </p:extLst>
          </p:nvPr>
        </p:nvGraphicFramePr>
        <p:xfrm>
          <a:off x="800100" y="4168775"/>
          <a:ext cx="9496425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67885" imgH="1914564" progId="Excel.Sheet.12">
                  <p:link updateAutomatic="1"/>
                </p:oleObj>
              </mc:Choice>
              <mc:Fallback>
                <p:oleObj name="Worksheet" r:id="rId2" imgW="10467885" imgH="19145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0100" y="4168775"/>
                        <a:ext cx="9496425" cy="173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93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7326-8460-E1D2-ED62-CCC39AFB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Course Structure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89EAC-EB0B-8817-05D1-BEC8ED2570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Need your feedback throughout the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FE18-D571-F6D8-601B-A1127FE7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2023-04-27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1DB1-E98E-5192-2CB1-D4D8C096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6630D-4D7A-796A-D243-F9D04093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4067487-42F6-1D3B-3862-DDBC35055F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6923321"/>
              </p:ext>
            </p:extLst>
          </p:nvPr>
        </p:nvGraphicFramePr>
        <p:xfrm>
          <a:off x="5969000" y="2057400"/>
          <a:ext cx="4406900" cy="3725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EB6F9A-DD4D-4B51-AACA-CA7E698D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0F041-ED87-C2C7-99AA-78442412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678" y="648271"/>
            <a:ext cx="5879796" cy="1037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Heather Who?</a:t>
            </a:r>
          </a:p>
        </p:txBody>
      </p:sp>
      <p:pic>
        <p:nvPicPr>
          <p:cNvPr id="9" name="Content Placeholder 8" descr="A picture containing person, indoor, window, computer&#10;&#10;Description automatically generated">
            <a:extLst>
              <a:ext uri="{FF2B5EF4-FFF2-40B4-BE49-F238E27FC236}">
                <a16:creationId xmlns:a16="http://schemas.microsoft.com/office/drawing/2014/main" id="{0871AEBD-6294-2E80-2113-0FDDA53BF9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/>
          <a:stretch/>
        </p:blipFill>
        <p:spPr>
          <a:xfrm>
            <a:off x="20" y="10"/>
            <a:ext cx="3848080" cy="68579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B9949-D1C9-5745-190D-84C6A4570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3" y="2400300"/>
            <a:ext cx="5616643" cy="3272405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dirty="0"/>
              <a:t>University of Wyoming – Class of 2010</a:t>
            </a:r>
          </a:p>
          <a:p>
            <a:pPr lvl="1"/>
            <a:r>
              <a:rPr lang="en-US" dirty="0"/>
              <a:t>B.S. Microbiology/Physiology</a:t>
            </a:r>
          </a:p>
          <a:p>
            <a:pPr lvl="1"/>
            <a:r>
              <a:rPr lang="en-US" dirty="0"/>
              <a:t>McNair Scholar</a:t>
            </a:r>
          </a:p>
          <a:p>
            <a:pPr lvl="1"/>
            <a:r>
              <a:rPr lang="en-US" dirty="0"/>
              <a:t>7 out of 7 grants</a:t>
            </a:r>
          </a:p>
          <a:p>
            <a:r>
              <a:rPr lang="en-US" dirty="0"/>
              <a:t>University of Nebraska Medical Center – Class of 2017</a:t>
            </a:r>
          </a:p>
          <a:p>
            <a:pPr lvl="1"/>
            <a:r>
              <a:rPr lang="en-US" dirty="0"/>
              <a:t>Ph.D. Biochemistry and Molecular Biology</a:t>
            </a:r>
          </a:p>
          <a:p>
            <a:pPr lvl="1"/>
            <a:r>
              <a:rPr lang="en-US" dirty="0"/>
              <a:t>6 first-author publications, 3 out of 3 grants</a:t>
            </a:r>
          </a:p>
          <a:p>
            <a:r>
              <a:rPr lang="en-US" dirty="0"/>
              <a:t>Oregon National Primate Research Center</a:t>
            </a:r>
          </a:p>
          <a:p>
            <a:pPr lvl="1"/>
            <a:r>
              <a:rPr lang="en-US" dirty="0"/>
              <a:t>Postdoc</a:t>
            </a:r>
          </a:p>
          <a:p>
            <a:pPr lvl="1"/>
            <a:r>
              <a:rPr lang="en-US" dirty="0"/>
              <a:t>1 first-author publication (in prep), 2 out of 4 grants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27CA-4546-BE44-52EE-E361FF69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01678" y="6140304"/>
            <a:ext cx="3296085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6E85F7-A724-48A4-9D33-CEBC5174E865}" type="datetime1">
              <a:rPr lang="en-US" smtClean="0"/>
              <a:pPr>
                <a:spcAft>
                  <a:spcPts val="600"/>
                </a:spcAft>
              </a:pPr>
              <a:t>2023-04-27</a:t>
            </a:fld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1368E-62B6-61A8-DEEE-63E4D296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3839-364E-8DA4-B3DB-DB3AE11B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024" y="334928"/>
            <a:ext cx="7571232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53024" y="1905000"/>
            <a:ext cx="64956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53024" y="6047437"/>
            <a:ext cx="64956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EBC-954E-64C4-B6AC-058695AE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1D22-E09A-6746-AC8D-CCDC0580B4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“If a [student] can't learn the way we teach, maybe we should teach the way they learn” </a:t>
            </a:r>
          </a:p>
          <a:p>
            <a:r>
              <a:rPr lang="en-US" dirty="0"/>
              <a:t>-Ignacio Estrada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53BA4-C3AB-1E16-6582-FD1D73AFDE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 have a long-standing passion for teaching science that has evolved into a teaching philosophy that focuses on teaching the way students learn and empowering learners to reach their maximum potential.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D062E-CFBF-4AD2-8A26-63EE94C7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508AA-01DD-2CC0-4EFE-01E9D9D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ACB75-7843-0AF3-4CF8-85BB23FA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1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4122-A8F1-AD66-DBBA-10C8B0C9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Pyramid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09F3-2F17-45BD-9ED3-DB72C024CF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Creating a Supportive Learning Environment</a:t>
            </a:r>
          </a:p>
          <a:p>
            <a:r>
              <a:rPr lang="en-US" dirty="0"/>
              <a:t>Encouraging a Growth Mindset</a:t>
            </a:r>
          </a:p>
          <a:p>
            <a:r>
              <a:rPr lang="en-US" dirty="0"/>
              <a:t>Development of Critical Thinking Skills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DD994-A35E-3F08-74E5-7F4B23D1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5BC26-0F92-D9AF-4357-E8B6191D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66870-993D-BB54-49EE-6CA17804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A triangle of learning concepts. In the center, is &quot;Empower Student&quot;. Surrounding the central triangle is &quot;Supportive Learning Environment&quot;, &quot;Growth Mindset&quot;, and &quot;Critical Thinking&quot;.">
            <a:extLst>
              <a:ext uri="{FF2B5EF4-FFF2-40B4-BE49-F238E27FC236}">
                <a16:creationId xmlns:a16="http://schemas.microsoft.com/office/drawing/2014/main" id="{2594B1C6-F8D2-FB63-6D62-9678E537F16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2271"/>
            <a:ext cx="4319588" cy="32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1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D391A-098E-49EF-4811-A63B3238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Course Goals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528A49F-B706-4CD3-8311-D627B5B5E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5" y="1904999"/>
            <a:ext cx="3480356" cy="4137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Scroll with solid fill">
            <a:extLst>
              <a:ext uri="{FF2B5EF4-FFF2-40B4-BE49-F238E27FC236}">
                <a16:creationId xmlns:a16="http://schemas.microsoft.com/office/drawing/2014/main" id="{D0938C8B-D7C4-1BB4-EB26-CC9EA55786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2704252"/>
            <a:ext cx="2667145" cy="26671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1B69-EBB3-9C21-96C3-E67E39BF6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46812" y="2400300"/>
            <a:ext cx="5955773" cy="32724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submission-ready academic paper</a:t>
            </a:r>
          </a:p>
          <a:p>
            <a:r>
              <a:rPr lang="en-US" dirty="0"/>
              <a:t>Understand your writing process</a:t>
            </a:r>
          </a:p>
          <a:p>
            <a:r>
              <a:rPr lang="en-US" dirty="0"/>
              <a:t>Knowledge and tools to succeed at academic writing in graduate school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2427E-4918-FD7E-CE1B-7D31B9B7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6E85F7-A724-48A4-9D33-CEBC5174E865}" type="datetime1">
              <a:rPr lang="en-US" smtClean="0"/>
              <a:pPr>
                <a:spcAft>
                  <a:spcPts val="600"/>
                </a:spcAft>
              </a:pPr>
              <a:t>2023-04-27</a:t>
            </a:fld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F2C9F-A640-FE0B-627D-D10F8110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9D96-84D9-6933-C168-EF9F626A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6074" y="1904999"/>
            <a:ext cx="0" cy="4137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69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3BCC-4C33-20C8-6AE6-C1C2AEDD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Paper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E4E779-E9B0-2CCB-0BA5-65F0AD7BED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986916"/>
            <a:ext cx="4319588" cy="2399771"/>
          </a:xfrm>
        </p:spPr>
      </p:pic>
      <p:pic>
        <p:nvPicPr>
          <p:cNvPr id="15" name="Content Placeholder 14">
            <a:hlinkClick r:id="rId3"/>
            <a:extLst>
              <a:ext uri="{FF2B5EF4-FFF2-40B4-BE49-F238E27FC236}">
                <a16:creationId xmlns:a16="http://schemas.microsoft.com/office/drawing/2014/main" id="{CB4D06CF-A136-53E9-2D07-64728A104F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22804" y="2057400"/>
            <a:ext cx="2899292" cy="372586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DE326-4CA0-98A9-3685-14125651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16BE9-9360-7340-868D-3EF19074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13BAB-FAA6-9E34-53AC-729BDA47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6CB7-9879-F06C-2CAE-1C2491E3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Process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9BF66-6DCD-9379-850D-730BD243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FEDA0-E757-1B7C-50B0-5831A6C9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DABEF-F017-0EF2-183B-E36C771C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The Writing BASE">
            <a:extLst>
              <a:ext uri="{FF2B5EF4-FFF2-40B4-BE49-F238E27FC236}">
                <a16:creationId xmlns:a16="http://schemas.microsoft.com/office/drawing/2014/main" id="{2DBF3375-0D6C-FD88-D688-6B0CC17E04F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9" y="2120030"/>
            <a:ext cx="36766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8250BB3-384E-D5DD-9F25-175358E03F4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76781" y="2223069"/>
            <a:ext cx="5618162" cy="3449637"/>
          </a:xfrm>
        </p:spPr>
      </p:pic>
    </p:spTree>
    <p:extLst>
      <p:ext uri="{BB962C8B-B14F-4D97-AF65-F5344CB8AC3E}">
        <p14:creationId xmlns:p14="http://schemas.microsoft.com/office/powerpoint/2010/main" val="181222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93A61-0365-A55A-151A-8D211E0F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686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Get through Grad School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113A0843-0759-3A8B-23D2-A534A4F43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39" y="1905000"/>
            <a:ext cx="8605119" cy="372888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AC6D8-3A95-A7EC-8436-04A19C1B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12607-186A-8088-91BD-A782CBC5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6E85F7-A724-48A4-9D33-CEBC5174E865}" type="datetime1">
              <a:rPr lang="en-US" smtClean="0"/>
              <a:pPr>
                <a:spcAft>
                  <a:spcPts val="600"/>
                </a:spcAft>
              </a:pPr>
              <a:t>2023-04-27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B9E91-018C-419D-6066-DEA63127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0FA9-C164-F262-7F5D-27B1897A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0518-C785-5ABC-0D22-E26CE1F89B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week focus on one part of typical academic paper</a:t>
            </a:r>
          </a:p>
          <a:p>
            <a:r>
              <a:rPr lang="en-US" dirty="0"/>
              <a:t>Lecture, workshop, and small </a:t>
            </a:r>
            <a:r>
              <a:rPr lang="en-US"/>
              <a:t>group discussions</a:t>
            </a:r>
          </a:p>
          <a:p>
            <a:r>
              <a:rPr lang="en-US"/>
              <a:t>Groups </a:t>
            </a:r>
            <a:r>
              <a:rPr lang="en-US" dirty="0"/>
              <a:t>of 3-5 will be reviewing each other’s work each week.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CEA13-5B7C-48ED-4CE2-68B408AC41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96E84-8FE6-7E34-8A3F-36BE87C6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5EB04-6192-AEF2-0565-2F6925FE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84B19-84F7-2761-AE64-D99D8CB5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09178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RightStep">
      <a:dk1>
        <a:srgbClr val="000000"/>
      </a:dk1>
      <a:lt1>
        <a:srgbClr val="FFFFFF"/>
      </a:lt1>
      <a:dk2>
        <a:srgbClr val="412F24"/>
      </a:dk2>
      <a:lt2>
        <a:srgbClr val="E8E4E2"/>
      </a:lt2>
      <a:accent1>
        <a:srgbClr val="63ABC9"/>
      </a:accent1>
      <a:accent2>
        <a:srgbClr val="6D88CC"/>
      </a:accent2>
      <a:accent3>
        <a:srgbClr val="9187D5"/>
      </a:accent3>
      <a:accent4>
        <a:srgbClr val="A16DCC"/>
      </a:accent4>
      <a:accent5>
        <a:srgbClr val="D287D5"/>
      </a:accent5>
      <a:accent6>
        <a:srgbClr val="CC6DA8"/>
      </a:accent6>
      <a:hlink>
        <a:srgbClr val="A97660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307</Words>
  <Application>Microsoft Office PowerPoint</Application>
  <PresentationFormat>Widescreen</PresentationFormat>
  <Paragraphs>69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Elephant</vt:lpstr>
      <vt:lpstr>Univers Condensed</vt:lpstr>
      <vt:lpstr>MemoVTI</vt:lpstr>
      <vt:lpstr>H:\My Drive\repos\mcnair_academic_writing\Schedule.xlsx</vt:lpstr>
      <vt:lpstr>McNair Academic Writing</vt:lpstr>
      <vt:lpstr>Heather Who?</vt:lpstr>
      <vt:lpstr>Teaching Philosophy</vt:lpstr>
      <vt:lpstr>Learning Pyramid</vt:lpstr>
      <vt:lpstr>Course Goals</vt:lpstr>
      <vt:lpstr>Academic Paper</vt:lpstr>
      <vt:lpstr>Writing Process</vt:lpstr>
      <vt:lpstr>Get through Grad School</vt:lpstr>
      <vt:lpstr>How?</vt:lpstr>
      <vt:lpstr>Schedule</vt:lpstr>
      <vt:lpstr>New Course Structure and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McNair Academic Writing</dc:title>
  <dc:creator>Heather Talbott</dc:creator>
  <cp:lastModifiedBy>Heather Talbott</cp:lastModifiedBy>
  <cp:revision>11</cp:revision>
  <dcterms:created xsi:type="dcterms:W3CDTF">2023-03-31T20:32:52Z</dcterms:created>
  <dcterms:modified xsi:type="dcterms:W3CDTF">2023-04-27T19:54:10Z</dcterms:modified>
</cp:coreProperties>
</file>