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1" r:id="rId3"/>
    <p:sldId id="264" r:id="rId4"/>
    <p:sldId id="265" r:id="rId5"/>
    <p:sldId id="267" r:id="rId6"/>
    <p:sldId id="263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114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2023-04-11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64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2023-04-11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3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2023-04-11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95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2023-04-11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55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2023-04-11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2023-04-11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76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2023-04-11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85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2023-04-11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4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2023-04-11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0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2023-04-11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63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2023-04-11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6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2023-04-11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22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op14.wildapricot.org/resources/Documents/MAP%20McNair%20National%20Journal%20Oct.2022%20-%20FINAL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file:///H:\My%20Drive\repos\mcnair_academic_writing\Schedule.xls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96280-98FC-95C5-D87C-444A0D8D2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McNair Academic Writing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5BADC-BD92-B555-5A4F-FCC0FB94EF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88151-39C5-3A01-B96A-55AFE9E2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2023-04-11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C76F4-1070-5ABE-BF1D-C75F40867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721B-68D6-CD69-9FA8-5F248438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9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F5CC56-CBE8-4152-AD5E-982DD286A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EB6F9A-DD4D-4B51-AACA-CA7E698D5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70F1165-C2FC-4313-ADED-D8514C00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FD564DD-780E-4279-99FF-A16618E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0F041-ED87-C2C7-99AA-78442412A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678" y="648271"/>
            <a:ext cx="5879796" cy="1037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Heather Who?</a:t>
            </a:r>
          </a:p>
        </p:txBody>
      </p:sp>
      <p:pic>
        <p:nvPicPr>
          <p:cNvPr id="9" name="Content Placeholder 8" descr="A picture containing person, indoor, window, computer&#10;&#10;Description automatically generated">
            <a:extLst>
              <a:ext uri="{FF2B5EF4-FFF2-40B4-BE49-F238E27FC236}">
                <a16:creationId xmlns:a16="http://schemas.microsoft.com/office/drawing/2014/main" id="{0871AEBD-6294-2E80-2113-0FDDA53BF9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5"/>
          <a:stretch/>
        </p:blipFill>
        <p:spPr>
          <a:xfrm>
            <a:off x="20" y="10"/>
            <a:ext cx="3848080" cy="685799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B9949-D1C9-5745-190D-84C6A4570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303" y="2400300"/>
            <a:ext cx="5616643" cy="3272405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en-US" dirty="0"/>
              <a:t>University of Wyoming – Class of 2010</a:t>
            </a:r>
          </a:p>
          <a:p>
            <a:pPr lvl="1"/>
            <a:r>
              <a:rPr lang="en-US" dirty="0"/>
              <a:t>B.S. Microbiology/Physiology</a:t>
            </a:r>
          </a:p>
          <a:p>
            <a:pPr lvl="1"/>
            <a:r>
              <a:rPr lang="en-US" dirty="0"/>
              <a:t>McNair Scholar</a:t>
            </a:r>
          </a:p>
          <a:p>
            <a:pPr lvl="1"/>
            <a:r>
              <a:rPr lang="en-US" dirty="0"/>
              <a:t>7 out of 7 grants</a:t>
            </a:r>
          </a:p>
          <a:p>
            <a:r>
              <a:rPr lang="en-US" dirty="0"/>
              <a:t>University of Nebraska Medical Center – Class of 2017</a:t>
            </a:r>
          </a:p>
          <a:p>
            <a:pPr lvl="1"/>
            <a:r>
              <a:rPr lang="en-US" dirty="0"/>
              <a:t>Ph.D. Biochemistry and Molecular Biology</a:t>
            </a:r>
          </a:p>
          <a:p>
            <a:pPr lvl="1"/>
            <a:r>
              <a:rPr lang="en-US" dirty="0"/>
              <a:t>6 first-author publications, 3 out of 3 grants</a:t>
            </a:r>
          </a:p>
          <a:p>
            <a:r>
              <a:rPr lang="en-US" dirty="0"/>
              <a:t>Oregon National Primate Research Center</a:t>
            </a:r>
          </a:p>
          <a:p>
            <a:pPr lvl="1"/>
            <a:r>
              <a:rPr lang="en-US" dirty="0"/>
              <a:t>Postdoc</a:t>
            </a:r>
          </a:p>
          <a:p>
            <a:pPr lvl="1"/>
            <a:r>
              <a:rPr lang="en-US" dirty="0"/>
              <a:t>1 first-author publication (in prep), 2 out of 4 grants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027CA-4546-BE44-52EE-E361FF69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01678" y="6140304"/>
            <a:ext cx="3296085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6E85F7-A724-48A4-9D33-CEBC5174E865}" type="datetime1">
              <a:rPr lang="en-US" smtClean="0"/>
              <a:pPr>
                <a:spcAft>
                  <a:spcPts val="600"/>
                </a:spcAft>
              </a:pPr>
              <a:t>2023-04-11</a:t>
            </a:fld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BAD74CF-CB22-463B-9031-D3BE16111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1368E-62B6-61A8-DEEE-63E4D296A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050" b="1" kern="1200" cap="all" spc="300" baseline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A3839-364E-8DA4-B3DB-DB3AE11B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BB14C7-B6E4-427D-AEAC-7A18D089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3024" y="334928"/>
            <a:ext cx="7571232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95C7366-6A36-4307-81CE-FBD79DFF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53024" y="1905000"/>
            <a:ext cx="649567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B589D1-AB2D-469C-960E-40C719B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53024" y="6047437"/>
            <a:ext cx="649567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15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1EBC-954E-64C4-B6AC-058695AE6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E1D22-E09A-6746-AC8D-CCDC0580B4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“If a [student] can't learn the way we teach, maybe we should teach the way they learn” </a:t>
            </a:r>
          </a:p>
          <a:p>
            <a:r>
              <a:rPr lang="en-US" dirty="0"/>
              <a:t>-Ignacio Estrada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53BA4-C3AB-1E16-6582-FD1D73AFDE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 have a long-standing passion for teaching science that has evolved into a teaching philosophy that focuses on teaching the way students learn and empowering learners to reach their maximum potential.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D062E-CFBF-4AD2-8A26-63EE94C73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2023-04-11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508AA-01DD-2CC0-4EFE-01E9D9D8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ACB75-7843-0AF3-4CF8-85BB23FA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1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4122-A8F1-AD66-DBBA-10C8B0C93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Pyramid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E09F3-2F17-45BD-9ED3-DB72C024CF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Creating a Supportive Learning Environment</a:t>
            </a:r>
          </a:p>
          <a:p>
            <a:r>
              <a:rPr lang="en-US" dirty="0"/>
              <a:t>Encouraging a Growth Mindset</a:t>
            </a:r>
          </a:p>
          <a:p>
            <a:r>
              <a:rPr lang="en-US" dirty="0"/>
              <a:t>Development of Critical Thinking Skills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DD994-A35E-3F08-74E5-7F4B23D13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2023-04-11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5BC26-0F92-D9AF-4357-E8B6191D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66870-993D-BB54-49EE-6CA17804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A triangle of learning concepts. In the center, is &quot;Empower Student&quot;. Surrounding the central triangle is &quot;Supportive Learning Environment&quot;, &quot;Growth Mindset&quot;, and &quot;Critical Thinking&quot;.">
            <a:extLst>
              <a:ext uri="{FF2B5EF4-FFF2-40B4-BE49-F238E27FC236}">
                <a16:creationId xmlns:a16="http://schemas.microsoft.com/office/drawing/2014/main" id="{2594B1C6-F8D2-FB63-6D62-9678E537F16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92271"/>
            <a:ext cx="4319588" cy="325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61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F5CC56-CBE8-4152-AD5E-982DD286A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70F1165-C2FC-4313-ADED-D8514C00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D564DD-780E-4279-99FF-A16618E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D391A-098E-49EF-4811-A63B32382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Course Goals</a:t>
            </a: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528A49F-B706-4CD3-8311-D627B5B5E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5" y="1904999"/>
            <a:ext cx="3480356" cy="41372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Scroll with solid fill">
            <a:extLst>
              <a:ext uri="{FF2B5EF4-FFF2-40B4-BE49-F238E27FC236}">
                <a16:creationId xmlns:a16="http://schemas.microsoft.com/office/drawing/2014/main" id="{D0938C8B-D7C4-1BB4-EB26-CC9EA55786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2704252"/>
            <a:ext cx="2667145" cy="26671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11B69-EBB3-9C21-96C3-E67E39BF6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46812" y="2400300"/>
            <a:ext cx="5955773" cy="32724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 submission-ready academic paper</a:t>
            </a:r>
          </a:p>
          <a:p>
            <a:r>
              <a:rPr lang="en-US" dirty="0"/>
              <a:t>Understanding of your own writing process</a:t>
            </a:r>
          </a:p>
          <a:p>
            <a:r>
              <a:rPr lang="en-US" dirty="0"/>
              <a:t>Knowledge and tools to succeed in academic writing in graduate school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2427E-4918-FD7E-CE1B-7D31B9B7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6E85F7-A724-48A4-9D33-CEBC5174E865}" type="datetime1">
              <a:rPr lang="en-US" smtClean="0"/>
              <a:pPr>
                <a:spcAft>
                  <a:spcPts val="600"/>
                </a:spcAft>
              </a:pPr>
              <a:t>2023-04-11</a:t>
            </a:fld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BAD74CF-CB22-463B-9031-D3BE16111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F2C9F-A640-FE0B-627D-D10F8110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050" b="1" kern="1200" cap="all" spc="300" baseline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99D96-84D9-6933-C168-EF9F626AA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BB14C7-B6E4-427D-AEAC-7A18D089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B589D1-AB2D-469C-960E-40C719B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55BC9DE-F4C7-4F1F-833F-C0E20531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56074" y="1904999"/>
            <a:ext cx="0" cy="413721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5C7366-6A36-4307-81CE-FBD79DFF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05000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69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3BCC-4C33-20C8-6AE6-C1C2AEDD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What?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AE4E779-E9B0-2CCB-0BA5-65F0AD7BED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199" y="1986916"/>
            <a:ext cx="4319588" cy="2399771"/>
          </a:xfrm>
        </p:spPr>
      </p:pic>
      <p:pic>
        <p:nvPicPr>
          <p:cNvPr id="15" name="Content Placeholder 14">
            <a:hlinkClick r:id="rId3"/>
            <a:extLst>
              <a:ext uri="{FF2B5EF4-FFF2-40B4-BE49-F238E27FC236}">
                <a16:creationId xmlns:a16="http://schemas.microsoft.com/office/drawing/2014/main" id="{CB4D06CF-A136-53E9-2D07-64728A104F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722804" y="2057400"/>
            <a:ext cx="2899292" cy="3725863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DE326-4CA0-98A9-3685-14125651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2023-04-11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16BE9-9360-7340-868D-3EF19074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13BAB-FAA6-9E34-53AC-729BDA47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7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6807D-3425-239C-C382-D5304E2F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2CBB8-E0AB-D6F2-CFE0-20EB2E517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6"/>
            <a:ext cx="9527275" cy="1936502"/>
          </a:xfrm>
        </p:spPr>
        <p:txBody>
          <a:bodyPr/>
          <a:lstStyle/>
          <a:p>
            <a:r>
              <a:rPr lang="en-US" dirty="0"/>
              <a:t>Class: Tuesday 2-4 PM MST</a:t>
            </a:r>
          </a:p>
          <a:p>
            <a:r>
              <a:rPr lang="en-US" dirty="0"/>
              <a:t>Online writing hours: M-F 1-3 PM MST</a:t>
            </a:r>
          </a:p>
          <a:p>
            <a:pPr lvl="1"/>
            <a:r>
              <a:rPr lang="en-US" dirty="0"/>
              <a:t>Discord</a:t>
            </a:r>
          </a:p>
          <a:p>
            <a:pPr lvl="1"/>
            <a:r>
              <a:rPr lang="en-US" dirty="0"/>
              <a:t>YouTube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D1E14-564F-0DAC-19B8-5EAB275E7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2023-04-11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89174-0254-0D01-E256-C7054FFA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3C7CD-060C-EB6B-5FD0-B4CD3109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218A5D3-706B-BCE0-30A7-C7331D26FA57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686396844"/>
              </p:ext>
            </p:extLst>
          </p:nvPr>
        </p:nvGraphicFramePr>
        <p:xfrm>
          <a:off x="645839" y="4169375"/>
          <a:ext cx="9804400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572342" imgH="1342871" progId="Excel.Sheet.12">
                  <p:link updateAutomatic="1"/>
                </p:oleObj>
              </mc:Choice>
              <mc:Fallback>
                <p:oleObj name="Worksheet" r:id="rId2" imgW="7572342" imgH="134287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5839" y="4169375"/>
                        <a:ext cx="9804400" cy="173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6932600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LightSeedRightStep">
      <a:dk1>
        <a:srgbClr val="000000"/>
      </a:dk1>
      <a:lt1>
        <a:srgbClr val="FFFFFF"/>
      </a:lt1>
      <a:dk2>
        <a:srgbClr val="412F24"/>
      </a:dk2>
      <a:lt2>
        <a:srgbClr val="E8E4E2"/>
      </a:lt2>
      <a:accent1>
        <a:srgbClr val="63ABC9"/>
      </a:accent1>
      <a:accent2>
        <a:srgbClr val="6D88CC"/>
      </a:accent2>
      <a:accent3>
        <a:srgbClr val="9187D5"/>
      </a:accent3>
      <a:accent4>
        <a:srgbClr val="A16DCC"/>
      </a:accent4>
      <a:accent5>
        <a:srgbClr val="D287D5"/>
      </a:accent5>
      <a:accent6>
        <a:srgbClr val="CC6DA8"/>
      </a:accent6>
      <a:hlink>
        <a:srgbClr val="A97660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203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Elephant</vt:lpstr>
      <vt:lpstr>Univers Condensed</vt:lpstr>
      <vt:lpstr>MemoVTI</vt:lpstr>
      <vt:lpstr>H:\My Drive\repos\mcnair_academic_writing\Schedule.xlsx</vt:lpstr>
      <vt:lpstr>McNair Academic Writing</vt:lpstr>
      <vt:lpstr>Heather Who?</vt:lpstr>
      <vt:lpstr>Teaching Philosophy</vt:lpstr>
      <vt:lpstr>Learning Pyramid</vt:lpstr>
      <vt:lpstr>Course Goals</vt:lpstr>
      <vt:lpstr>Write What?</vt:lpstr>
      <vt:lpstr>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McNair Academic Writing</dc:title>
  <dc:creator>Heather Talbott</dc:creator>
  <cp:lastModifiedBy>Heather Talbott</cp:lastModifiedBy>
  <cp:revision>4</cp:revision>
  <dcterms:created xsi:type="dcterms:W3CDTF">2023-03-31T20:32:52Z</dcterms:created>
  <dcterms:modified xsi:type="dcterms:W3CDTF">2023-04-11T20:51:20Z</dcterms:modified>
</cp:coreProperties>
</file>