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ott, Heather" userId="8ebef113-e037-4d89-a70e-4d4fa7ecfcdf" providerId="ADAL" clId="{1BAA518F-444C-4D7B-89F5-9893931E5ED2}"/>
    <pc:docChg chg="custSel addSld modSld sldOrd">
      <pc:chgData name="Talbott, Heather" userId="8ebef113-e037-4d89-a70e-4d4fa7ecfcdf" providerId="ADAL" clId="{1BAA518F-444C-4D7B-89F5-9893931E5ED2}" dt="2023-11-01T15:05:59.767" v="272" actId="20577"/>
      <pc:docMkLst>
        <pc:docMk/>
      </pc:docMkLst>
      <pc:sldChg chg="ord">
        <pc:chgData name="Talbott, Heather" userId="8ebef113-e037-4d89-a70e-4d4fa7ecfcdf" providerId="ADAL" clId="{1BAA518F-444C-4D7B-89F5-9893931E5ED2}" dt="2023-11-01T15:03:51.578" v="1"/>
        <pc:sldMkLst>
          <pc:docMk/>
          <pc:sldMk cId="127401202" sldId="256"/>
        </pc:sldMkLst>
      </pc:sldChg>
      <pc:sldChg chg="addSp modSp new mod modClrScheme chgLayout">
        <pc:chgData name="Talbott, Heather" userId="8ebef113-e037-4d89-a70e-4d4fa7ecfcdf" providerId="ADAL" clId="{1BAA518F-444C-4D7B-89F5-9893931E5ED2}" dt="2023-11-01T15:05:59.767" v="272" actId="20577"/>
        <pc:sldMkLst>
          <pc:docMk/>
          <pc:sldMk cId="3479180743" sldId="260"/>
        </pc:sldMkLst>
        <pc:spChg chg="add mod">
          <ac:chgData name="Talbott, Heather" userId="8ebef113-e037-4d89-a70e-4d4fa7ecfcdf" providerId="ADAL" clId="{1BAA518F-444C-4D7B-89F5-9893931E5ED2}" dt="2023-11-01T15:04:03.424" v="14" actId="20577"/>
          <ac:spMkLst>
            <pc:docMk/>
            <pc:sldMk cId="3479180743" sldId="260"/>
            <ac:spMk id="2" creationId="{F42A26FB-3F9D-4A14-B684-7603AB3064AF}"/>
          </ac:spMkLst>
        </pc:spChg>
        <pc:spChg chg="add mod">
          <ac:chgData name="Talbott, Heather" userId="8ebef113-e037-4d89-a70e-4d4fa7ecfcdf" providerId="ADAL" clId="{1BAA518F-444C-4D7B-89F5-9893931E5ED2}" dt="2023-11-01T15:05:59.767" v="272" actId="20577"/>
          <ac:spMkLst>
            <pc:docMk/>
            <pc:sldMk cId="3479180743" sldId="260"/>
            <ac:spMk id="3" creationId="{029A0FA5-96FB-4B5D-8A78-EF85A37BAE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FACD-5711-484D-BA8D-3581D1E3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18851-0834-4A88-A2E1-1E17D86E7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9544-4F2B-4405-AA54-875E1C34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A271-2034-4C23-95BF-97974166E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8E442-1955-453D-833E-09514E8D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F4D9-3F7F-4576-95A0-4E1510E6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4353-6A24-4321-A4CF-80275E0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69F0-9B43-4CE2-9117-B5CD419C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96D21-722D-4D55-BDC6-F46C3C006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BD0D-6A0C-45EE-9058-29442DB2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A271-2034-4C23-95BF-97974166E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22421-26C9-43A1-A584-09C550DE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C692A-B7FB-4E3E-8041-E8353470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4353-6A24-4321-A4CF-80275E0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9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EF513-B99D-4B93-9533-E9FB78BF7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EE52A-387D-4485-A788-226575168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B37C-BF2C-48CE-94C7-798607B5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A271-2034-4C23-95BF-97974166E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02D0-F7CE-4A08-8724-FB499BE4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11AF-7E69-4525-8D33-9D7C1EA6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4353-6A24-4321-A4CF-80275E0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9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665E-0B92-4BCC-810B-3667AF94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CFF-35E1-428D-8684-DBB38BD7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A3C3-53EE-4229-8D53-5FA90863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A271-2034-4C23-95BF-97974166E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607C4-9DA1-4991-B5B0-00812382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8C605-6C06-4C42-92EF-F6338050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4353-6A24-4321-A4CF-80275E0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9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DF5F-3781-4B58-9519-DB8D9629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26C58-2877-4DDC-AE2A-8A176FCA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D883-0FB5-4F4B-BD13-DE20853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A271-2034-4C23-95BF-97974166E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2BDAC-35C2-4750-9DB2-98A3052B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C5802-0EFB-49D5-BC85-EAB46B1D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4353-6A24-4321-A4CF-80275E0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6A9A-F8F6-485D-B57C-E7004B95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AD0C-014B-4762-84BB-988D0F0AA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B1C8A-37B2-49DE-A387-C8B2B2A01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5BF12-5447-4761-B916-86BC2F6C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A271-2034-4C23-95BF-97974166E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102BE-5454-4DD9-98F6-37C25EAD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054C4-ECF4-4DE1-88EF-1DEF7B86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4353-6A24-4321-A4CF-80275E0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6A88-57F0-41B5-88A1-C70C48DC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4CB39-5595-4904-BCAE-C28EDCF9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820CF-713E-48CC-ABB2-7DBB10341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E506A-B554-401B-9C64-AF181EC42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F2695-6AFB-442E-9945-6FD8FB6BE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07AB5-D90B-48DB-BBB1-B93CDCAF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A271-2034-4C23-95BF-97974166E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3E4C-5986-4B62-AD5C-90C628B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5244C-4EFB-406B-B9CC-87E5DDED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4353-6A24-4321-A4CF-80275E0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1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D736-1A37-4719-9F72-7F4729AD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0C0B8-4E6B-49FB-8D0D-2A7CE095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A271-2034-4C23-95BF-97974166E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C4CC4-083E-4529-99BD-462C82B5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FE7AA-34D2-47B2-870E-33361B0C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4353-6A24-4321-A4CF-80275E0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D429F-BF11-43F1-A502-C60885BB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A271-2034-4C23-95BF-97974166E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AA092-25A1-4777-A442-19E8CC02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23AC7-2244-450C-9CBC-7C6E8B88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4353-6A24-4321-A4CF-80275E0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9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7FC6-D164-4C93-97CD-AEA3664F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A81E-98E3-4033-9BF2-806BCF1E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E40B1-FB4B-4D02-8DB4-7664CC61B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99569-8150-4FAA-8350-3354A1DF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A271-2034-4C23-95BF-97974166E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8A40E-0528-4EF2-9773-AD4D8BD1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5F9EE-72C4-4AB5-A82D-737FDD99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4353-6A24-4321-A4CF-80275E0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0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6E18-679F-4A9A-A38C-DCBB2572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312B3-157C-48DD-BC50-BC5D14409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F029C-9BA1-4ABC-AD4F-6EA37C476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5B2E1-85C2-4990-89C4-4EB421DD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A271-2034-4C23-95BF-97974166E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84657-00B8-44F9-813F-282782C8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0D2A9-D945-4D34-9382-ECBD98BF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4353-6A24-4321-A4CF-80275E0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5211B-9BDE-4FEC-A0F0-4C3AD14C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94E8-5D2F-424C-9D64-1F7F45F47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FBA3-1DC2-47A8-96BD-09BC201A8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1A271-2034-4C23-95BF-97974166EC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DB41F-E3CB-45A8-B618-4ADD5DF13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93A9-E2E0-4C7F-9212-D1AEE34F9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F4353-6A24-4321-A4CF-80275E05A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4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lopaHCDSNo?list=PLaQ_Yw18a3598Foi26bmvxzzZrHnBxdJ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EhYJEQmExE?list=PLaQ_Yw18a3598Foi26bmvxzzZrHnBxdJ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KSryJXDpZo?list=PLaQ_Yw18a3598Foi26bmvxzzZrHnBxdJ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7F5F-0C6E-425F-B9EA-F12F9BDA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OHSU's Video of &quot;Mito&quot; and &quot;Tracker,&quot; The world's first animals derived by spindle transfer">
            <a:hlinkClick r:id="" action="ppaction://media"/>
            <a:extLst>
              <a:ext uri="{FF2B5EF4-FFF2-40B4-BE49-F238E27FC236}">
                <a16:creationId xmlns:a16="http://schemas.microsoft.com/office/drawing/2014/main" id="{E173D569-012C-4603-931A-E13D1D3FE58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F723-316D-416B-B69E-5154E188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Googly-eyed Stubby Squid | Nautilus Live">
            <a:hlinkClick r:id="" action="ppaction://media"/>
            <a:extLst>
              <a:ext uri="{FF2B5EF4-FFF2-40B4-BE49-F238E27FC236}">
                <a16:creationId xmlns:a16="http://schemas.microsoft.com/office/drawing/2014/main" id="{B8D223D6-3D61-41F7-8DE3-79B269ECFB0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2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E5F-E6EE-4394-AF6C-4E7789DE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Capuchin monkey fairness experiment">
            <a:hlinkClick r:id="" action="ppaction://media"/>
            <a:extLst>
              <a:ext uri="{FF2B5EF4-FFF2-40B4-BE49-F238E27FC236}">
                <a16:creationId xmlns:a16="http://schemas.microsoft.com/office/drawing/2014/main" id="{B2726C22-F2FC-4DCD-BD9D-C036BEC90CE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1F1B8-84FB-40D7-9BED-38A0866D0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" t="1041" b="29924"/>
          <a:stretch/>
        </p:blipFill>
        <p:spPr>
          <a:xfrm>
            <a:off x="1834741" y="-11445"/>
            <a:ext cx="7605346" cy="686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26FB-3F9D-4A14-B684-7603AB30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0FA5-96FB-4B5D-8A78-EF85A37B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AND contrast</a:t>
            </a:r>
          </a:p>
          <a:p>
            <a:pPr lvl="1"/>
            <a:r>
              <a:rPr lang="en-US" dirty="0"/>
              <a:t>Need how they are similar and how they are different</a:t>
            </a:r>
          </a:p>
          <a:p>
            <a:pPr lvl="1"/>
            <a:endParaRPr lang="en-US" dirty="0"/>
          </a:p>
          <a:p>
            <a:r>
              <a:rPr lang="en-US" dirty="0"/>
              <a:t>Location AND appearance</a:t>
            </a:r>
          </a:p>
          <a:p>
            <a:pPr lvl="1"/>
            <a:r>
              <a:rPr lang="en-US" dirty="0"/>
              <a:t>Need where it is and what does it look like</a:t>
            </a:r>
          </a:p>
          <a:p>
            <a:pPr lvl="1"/>
            <a:endParaRPr lang="en-US" dirty="0"/>
          </a:p>
          <a:p>
            <a:r>
              <a:rPr lang="en-US" dirty="0"/>
              <a:t>Check the question vocabulary</a:t>
            </a:r>
          </a:p>
          <a:p>
            <a:pPr lvl="1"/>
            <a:r>
              <a:rPr lang="en-US" dirty="0"/>
              <a:t>Structural or Functional, make sure you are describing the right thing</a:t>
            </a:r>
          </a:p>
        </p:txBody>
      </p:sp>
    </p:spTree>
    <p:extLst>
      <p:ext uri="{BB962C8B-B14F-4D97-AF65-F5344CB8AC3E}">
        <p14:creationId xmlns:p14="http://schemas.microsoft.com/office/powerpoint/2010/main" val="347918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</Words>
  <Application>Microsoft Office PowerPoint</Application>
  <PresentationFormat>Widescreen</PresentationFormat>
  <Paragraphs>9</Paragraphs>
  <Slides>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Exam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Talbott, Heather</dc:creator>
  <cp:lastModifiedBy>Talbott, Heather</cp:lastModifiedBy>
  <cp:revision>1</cp:revision>
  <dcterms:created xsi:type="dcterms:W3CDTF">2023-11-01T14:30:12Z</dcterms:created>
  <dcterms:modified xsi:type="dcterms:W3CDTF">2023-11-01T15:06:52Z</dcterms:modified>
</cp:coreProperties>
</file>