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CCD01-7C41-45D5-91E2-C009677C6215}" v="14" dt="2023-10-18T00:34:5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9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ott, Heather" userId="8ebef113-e037-4d89-a70e-4d4fa7ecfcdf" providerId="ADAL" clId="{300CCD01-7C41-45D5-91E2-C009677C6215}"/>
    <pc:docChg chg="undo custSel addSld modSld">
      <pc:chgData name="Talbott, Heather" userId="8ebef113-e037-4d89-a70e-4d4fa7ecfcdf" providerId="ADAL" clId="{300CCD01-7C41-45D5-91E2-C009677C6215}" dt="2023-10-18T00:34:58.075" v="131" actId="1076"/>
      <pc:docMkLst>
        <pc:docMk/>
      </pc:docMkLst>
      <pc:sldChg chg="addSp delSp modSp mod">
        <pc:chgData name="Talbott, Heather" userId="8ebef113-e037-4d89-a70e-4d4fa7ecfcdf" providerId="ADAL" clId="{300CCD01-7C41-45D5-91E2-C009677C6215}" dt="2023-10-18T00:34:58.075" v="131" actId="1076"/>
        <pc:sldMkLst>
          <pc:docMk/>
          <pc:sldMk cId="2628490886" sldId="256"/>
        </pc:sldMkLst>
        <pc:spChg chg="mod">
          <ac:chgData name="Talbott, Heather" userId="8ebef113-e037-4d89-a70e-4d4fa7ecfcdf" providerId="ADAL" clId="{300CCD01-7C41-45D5-91E2-C009677C6215}" dt="2023-10-18T00:34:47.083" v="126" actId="1076"/>
          <ac:spMkLst>
            <pc:docMk/>
            <pc:sldMk cId="2628490886" sldId="256"/>
            <ac:spMk id="13" creationId="{CFC23419-51B6-9D83-B7CB-D3FCFC4F95D2}"/>
          </ac:spMkLst>
        </pc:spChg>
        <pc:picChg chg="add del">
          <ac:chgData name="Talbott, Heather" userId="8ebef113-e037-4d89-a70e-4d4fa7ecfcdf" providerId="ADAL" clId="{300CCD01-7C41-45D5-91E2-C009677C6215}" dt="2023-10-18T00:34:56.853" v="130"/>
          <ac:picMkLst>
            <pc:docMk/>
            <pc:sldMk cId="2628490886" sldId="256"/>
            <ac:picMk id="2" creationId="{DA6686BE-34A6-31BB-FA36-7C889DCA9EF4}"/>
          </ac:picMkLst>
        </pc:picChg>
        <pc:picChg chg="mod">
          <ac:chgData name="Talbott, Heather" userId="8ebef113-e037-4d89-a70e-4d4fa7ecfcdf" providerId="ADAL" clId="{300CCD01-7C41-45D5-91E2-C009677C6215}" dt="2023-10-18T00:34:45.417" v="124" actId="1076"/>
          <ac:picMkLst>
            <pc:docMk/>
            <pc:sldMk cId="2628490886" sldId="256"/>
            <ac:picMk id="7" creationId="{800D5902-2DA4-06F1-B8B6-9070718D9327}"/>
          </ac:picMkLst>
        </pc:picChg>
        <pc:picChg chg="mod">
          <ac:chgData name="Talbott, Heather" userId="8ebef113-e037-4d89-a70e-4d4fa7ecfcdf" providerId="ADAL" clId="{300CCD01-7C41-45D5-91E2-C009677C6215}" dt="2023-10-18T00:34:49.311" v="128" actId="1076"/>
          <ac:picMkLst>
            <pc:docMk/>
            <pc:sldMk cId="2628490886" sldId="256"/>
            <ac:picMk id="9" creationId="{F77068B1-F431-3E75-885F-823527AFA99D}"/>
          </ac:picMkLst>
        </pc:picChg>
        <pc:picChg chg="mod">
          <ac:chgData name="Talbott, Heather" userId="8ebef113-e037-4d89-a70e-4d4fa7ecfcdf" providerId="ADAL" clId="{300CCD01-7C41-45D5-91E2-C009677C6215}" dt="2023-10-18T00:34:58.075" v="131" actId="1076"/>
          <ac:picMkLst>
            <pc:docMk/>
            <pc:sldMk cId="2628490886" sldId="256"/>
            <ac:picMk id="15" creationId="{FB6E38EE-AB37-007B-382C-122449A65256}"/>
          </ac:picMkLst>
        </pc:picChg>
      </pc:sldChg>
      <pc:sldChg chg="add">
        <pc:chgData name="Talbott, Heather" userId="8ebef113-e037-4d89-a70e-4d4fa7ecfcdf" providerId="ADAL" clId="{300CCD01-7C41-45D5-91E2-C009677C6215}" dt="2023-10-16T03:18:04.876" v="0"/>
        <pc:sldMkLst>
          <pc:docMk/>
          <pc:sldMk cId="2340099664" sldId="259"/>
        </pc:sldMkLst>
      </pc:sldChg>
      <pc:sldChg chg="add">
        <pc:chgData name="Talbott, Heather" userId="8ebef113-e037-4d89-a70e-4d4fa7ecfcdf" providerId="ADAL" clId="{300CCD01-7C41-45D5-91E2-C009677C6215}" dt="2023-10-16T03:18:04.876" v="0"/>
        <pc:sldMkLst>
          <pc:docMk/>
          <pc:sldMk cId="3522517015" sldId="260"/>
        </pc:sldMkLst>
      </pc:sldChg>
      <pc:sldChg chg="addSp delSp modSp new mod">
        <pc:chgData name="Talbott, Heather" userId="8ebef113-e037-4d89-a70e-4d4fa7ecfcdf" providerId="ADAL" clId="{300CCD01-7C41-45D5-91E2-C009677C6215}" dt="2023-10-18T00:28:24.256" v="45" actId="21"/>
        <pc:sldMkLst>
          <pc:docMk/>
          <pc:sldMk cId="2479929421" sldId="261"/>
        </pc:sldMkLst>
        <pc:spChg chg="add del mod">
          <ac:chgData name="Talbott, Heather" userId="8ebef113-e037-4d89-a70e-4d4fa7ecfcdf" providerId="ADAL" clId="{300CCD01-7C41-45D5-91E2-C009677C6215}" dt="2023-10-18T00:28:24.256" v="45" actId="21"/>
          <ac:spMkLst>
            <pc:docMk/>
            <pc:sldMk cId="2479929421" sldId="261"/>
            <ac:spMk id="2" creationId="{8EDBD424-945A-FAD5-AAFE-6FA6E765B024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4" creationId="{5B7B1C14-BD02-9B13-CFDB-EA555F143DCA}"/>
          </ac:spMkLst>
        </pc:spChg>
        <pc:spChg chg="add mod">
          <ac:chgData name="Talbott, Heather" userId="8ebef113-e037-4d89-a70e-4d4fa7ecfcdf" providerId="ADAL" clId="{300CCD01-7C41-45D5-91E2-C009677C6215}" dt="2023-10-18T00:27:04.995" v="24" actId="20577"/>
          <ac:spMkLst>
            <pc:docMk/>
            <pc:sldMk cId="2479929421" sldId="261"/>
            <ac:spMk id="5" creationId="{93899194-0327-12F1-796F-726DB13F77B0}"/>
          </ac:spMkLst>
        </pc:spChg>
        <pc:spChg chg="add del mod">
          <ac:chgData name="Talbott, Heather" userId="8ebef113-e037-4d89-a70e-4d4fa7ecfcdf" providerId="ADAL" clId="{300CCD01-7C41-45D5-91E2-C009677C6215}" dt="2023-10-18T00:27:20.529" v="38" actId="478"/>
          <ac:spMkLst>
            <pc:docMk/>
            <pc:sldMk cId="2479929421" sldId="261"/>
            <ac:spMk id="7" creationId="{3FBBF7E3-F958-842F-0F26-0214A52B8AB9}"/>
          </ac:spMkLst>
        </pc:spChg>
        <pc:spChg chg="add del mod">
          <ac:chgData name="Talbott, Heather" userId="8ebef113-e037-4d89-a70e-4d4fa7ecfcdf" providerId="ADAL" clId="{300CCD01-7C41-45D5-91E2-C009677C6215}" dt="2023-10-18T00:26:04.714" v="3" actId="478"/>
          <ac:spMkLst>
            <pc:docMk/>
            <pc:sldMk cId="2479929421" sldId="261"/>
            <ac:spMk id="8" creationId="{DDB5BFB0-6C75-9396-C18E-90C984DEBFF5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9" creationId="{2AD0FA44-313B-B85D-D858-ABCD5CBD7889}"/>
          </ac:spMkLst>
        </pc:spChg>
        <pc:spChg chg="add del mod">
          <ac:chgData name="Talbott, Heather" userId="8ebef113-e037-4d89-a70e-4d4fa7ecfcdf" providerId="ADAL" clId="{300CCD01-7C41-45D5-91E2-C009677C6215}" dt="2023-10-18T00:27:49.421" v="39" actId="478"/>
          <ac:spMkLst>
            <pc:docMk/>
            <pc:sldMk cId="2479929421" sldId="261"/>
            <ac:spMk id="10" creationId="{C6BD2065-FB63-B512-4B5F-B1A232D32769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11" creationId="{0072F4B9-CF38-0417-4718-FA905A3276E8}"/>
          </ac:spMkLst>
        </pc:spChg>
        <pc:spChg chg="add del mod">
          <ac:chgData name="Talbott, Heather" userId="8ebef113-e037-4d89-a70e-4d4fa7ecfcdf" providerId="ADAL" clId="{300CCD01-7C41-45D5-91E2-C009677C6215}" dt="2023-10-18T00:27:55.403" v="40" actId="478"/>
          <ac:spMkLst>
            <pc:docMk/>
            <pc:sldMk cId="2479929421" sldId="261"/>
            <ac:spMk id="12" creationId="{A61446FC-1120-14B2-23EC-72923C9B4849}"/>
          </ac:spMkLst>
        </pc:spChg>
        <pc:spChg chg="add del mod">
          <ac:chgData name="Talbott, Heather" userId="8ebef113-e037-4d89-a70e-4d4fa7ecfcdf" providerId="ADAL" clId="{300CCD01-7C41-45D5-91E2-C009677C6215}" dt="2023-10-18T00:26:04.714" v="3" actId="478"/>
          <ac:spMkLst>
            <pc:docMk/>
            <pc:sldMk cId="2479929421" sldId="261"/>
            <ac:spMk id="13" creationId="{3981004E-5041-1C42-1A2A-75B659641D63}"/>
          </ac:spMkLst>
        </pc:spChg>
        <pc:spChg chg="add del mod">
          <ac:chgData name="Talbott, Heather" userId="8ebef113-e037-4d89-a70e-4d4fa7ecfcdf" providerId="ADAL" clId="{300CCD01-7C41-45D5-91E2-C009677C6215}" dt="2023-10-18T00:26:04.714" v="3" actId="478"/>
          <ac:spMkLst>
            <pc:docMk/>
            <pc:sldMk cId="2479929421" sldId="261"/>
            <ac:spMk id="14" creationId="{AD458E52-1F5A-72D8-5FE8-CD09C29DC91C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15" creationId="{BEFDF4A9-372A-5EEF-4093-A8505AB5F91D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16" creationId="{3AB293AA-CC4F-C5A7-3EC7-8567D7858F94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17" creationId="{4E5E2A2F-FB01-821F-3D4C-C0057740EF4D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18" creationId="{0D7B105F-5C58-ABB4-C87C-C9A3D5DC6521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19" creationId="{613AFAD0-C9D4-7D8B-C5A6-F586A8521F74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0" creationId="{40E5FF7B-DA20-87DB-221E-756F79C557E2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1" creationId="{98FB0AC9-2760-3C0A-51F1-51B87A4FA751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2" creationId="{EF831682-1F9A-D4FC-8620-097A99CB90D0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3" creationId="{04649B96-7A99-0655-254A-6EB49CD3AF78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4" creationId="{C4D0AFBE-76BA-88A1-8E7F-527A778D431B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5" creationId="{250B7943-479D-AE7D-BCFD-6F7A434EDE3D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6" creationId="{C0D1D022-735A-1087-5064-124164421C63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7" creationId="{E81DB94E-C43E-9FA5-FB83-E68C2CA62B69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8" creationId="{670234A8-F802-49EA-DE83-83CA5D776EC0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29" creationId="{E24BCDF0-783F-BF65-BCB9-E44373AC3E94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32" creationId="{8802DB4A-3A41-7318-2807-6357493A5F17}"/>
          </ac:spMkLst>
        </pc:spChg>
        <pc:spChg chg="add del mod">
          <ac:chgData name="Talbott, Heather" userId="8ebef113-e037-4d89-a70e-4d4fa7ecfcdf" providerId="ADAL" clId="{300CCD01-7C41-45D5-91E2-C009677C6215}" dt="2023-10-18T00:26:04.714" v="3" actId="478"/>
          <ac:spMkLst>
            <pc:docMk/>
            <pc:sldMk cId="2479929421" sldId="261"/>
            <ac:spMk id="35" creationId="{72A3279B-50AE-CAB0-0D8D-CCD7508AAF44}"/>
          </ac:spMkLst>
        </pc:spChg>
        <pc:spChg chg="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41" creationId="{C783DCC1-E5EF-F5ED-049F-4AED6663B672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52" creationId="{FDA88849-2BAD-7012-CDDA-A11072F6E6AC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56" creationId="{F0077959-2462-EB51-00B0-DD759585C20C}"/>
          </ac:spMkLst>
        </pc:spChg>
        <pc:spChg chg="add mod">
          <ac:chgData name="Talbott, Heather" userId="8ebef113-e037-4d89-a70e-4d4fa7ecfcdf" providerId="ADAL" clId="{300CCD01-7C41-45D5-91E2-C009677C6215}" dt="2023-10-18T00:27:13.148" v="37" actId="20577"/>
          <ac:spMkLst>
            <pc:docMk/>
            <pc:sldMk cId="2479929421" sldId="261"/>
            <ac:spMk id="57" creationId="{E27EEB33-B382-6CDE-0026-523FF04F8334}"/>
          </ac:spMkLst>
        </pc:spChg>
        <pc:spChg chg="add mod">
          <ac:chgData name="Talbott, Heather" userId="8ebef113-e037-4d89-a70e-4d4fa7ecfcdf" providerId="ADAL" clId="{300CCD01-7C41-45D5-91E2-C009677C6215}" dt="2023-10-18T00:25:51.510" v="2"/>
          <ac:spMkLst>
            <pc:docMk/>
            <pc:sldMk cId="2479929421" sldId="261"/>
            <ac:spMk id="58" creationId="{8115142E-740F-D46F-2CE4-B49F701984F7}"/>
          </ac:spMkLst>
        </pc:spChg>
        <pc:grpChg chg="add mod">
          <ac:chgData name="Talbott, Heather" userId="8ebef113-e037-4d89-a70e-4d4fa7ecfcdf" providerId="ADAL" clId="{300CCD01-7C41-45D5-91E2-C009677C6215}" dt="2023-10-18T00:25:51.510" v="2"/>
          <ac:grpSpMkLst>
            <pc:docMk/>
            <pc:sldMk cId="2479929421" sldId="261"/>
            <ac:grpSpMk id="39" creationId="{7C4B820D-65EF-BBA3-F8AF-4B23FD415EFE}"/>
          </ac:grpSpMkLst>
        </pc:grpChg>
        <pc:picChg chg="add mod">
          <ac:chgData name="Talbott, Heather" userId="8ebef113-e037-4d89-a70e-4d4fa7ecfcdf" providerId="ADAL" clId="{300CCD01-7C41-45D5-91E2-C009677C6215}" dt="2023-10-18T00:25:51.510" v="2"/>
          <ac:picMkLst>
            <pc:docMk/>
            <pc:sldMk cId="2479929421" sldId="261"/>
            <ac:picMk id="3" creationId="{3D389C39-5DB3-7E9E-0584-8332E1301F72}"/>
          </ac:picMkLst>
        </pc:picChg>
        <pc:cxnChg chg="add del mod">
          <ac:chgData name="Talbott, Heather" userId="8ebef113-e037-4d89-a70e-4d4fa7ecfcdf" providerId="ADAL" clId="{300CCD01-7C41-45D5-91E2-C009677C6215}" dt="2023-10-18T00:27:20.529" v="38" actId="478"/>
          <ac:cxnSpMkLst>
            <pc:docMk/>
            <pc:sldMk cId="2479929421" sldId="261"/>
            <ac:cxnSpMk id="6" creationId="{065C678B-5820-2AB9-4263-C4FA9837F3E2}"/>
          </ac:cxnSpMkLst>
        </pc:cxnChg>
        <pc:cxnChg chg="add del mod">
          <ac:chgData name="Talbott, Heather" userId="8ebef113-e037-4d89-a70e-4d4fa7ecfcdf" providerId="ADAL" clId="{300CCD01-7C41-45D5-91E2-C009677C6215}" dt="2023-10-18T00:27:49.421" v="39" actId="478"/>
          <ac:cxnSpMkLst>
            <pc:docMk/>
            <pc:sldMk cId="2479929421" sldId="261"/>
            <ac:cxnSpMk id="30" creationId="{6D280174-19FE-30B4-C41E-2CE96E08ED58}"/>
          </ac:cxnSpMkLst>
        </pc:cxnChg>
        <pc:cxnChg chg="add del mod">
          <ac:chgData name="Talbott, Heather" userId="8ebef113-e037-4d89-a70e-4d4fa7ecfcdf" providerId="ADAL" clId="{300CCD01-7C41-45D5-91E2-C009677C6215}" dt="2023-10-18T00:27:55.403" v="40" actId="478"/>
          <ac:cxnSpMkLst>
            <pc:docMk/>
            <pc:sldMk cId="2479929421" sldId="261"/>
            <ac:cxnSpMk id="31" creationId="{B9FFF227-0B13-CB9F-B59E-C9D40BF22ADA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33" creationId="{E3BCF746-C829-39A3-E1FB-ADFD05C385F5}"/>
          </ac:cxnSpMkLst>
        </pc:cxnChg>
        <pc:cxnChg chg="add del mod">
          <ac:chgData name="Talbott, Heather" userId="8ebef113-e037-4d89-a70e-4d4fa7ecfcdf" providerId="ADAL" clId="{300CCD01-7C41-45D5-91E2-C009677C6215}" dt="2023-10-18T00:26:04.714" v="3" actId="478"/>
          <ac:cxnSpMkLst>
            <pc:docMk/>
            <pc:sldMk cId="2479929421" sldId="261"/>
            <ac:cxnSpMk id="34" creationId="{7F9A2F92-B186-36BD-2C39-C33CBFCBF64E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36" creationId="{6E976311-FCEC-0678-CB8E-B0C5B42A81D5}"/>
          </ac:cxnSpMkLst>
        </pc:cxnChg>
        <pc:cxnChg chg="add del mod">
          <ac:chgData name="Talbott, Heather" userId="8ebef113-e037-4d89-a70e-4d4fa7ecfcdf" providerId="ADAL" clId="{300CCD01-7C41-45D5-91E2-C009677C6215}" dt="2023-10-18T00:26:04.714" v="3" actId="478"/>
          <ac:cxnSpMkLst>
            <pc:docMk/>
            <pc:sldMk cId="2479929421" sldId="261"/>
            <ac:cxnSpMk id="37" creationId="{C08658B1-25D3-8841-5569-E8D5B80989CD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38" creationId="{56916A6F-7E9C-0345-672F-D7C4E15E6288}"/>
          </ac:cxnSpMkLst>
        </pc:cxnChg>
        <pc:cxnChg chg="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0" creationId="{D569CBB7-CE31-2D4C-C3FA-CB38D138C57D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2" creationId="{7D6AAEA8-F19D-00CB-05E4-DB02E5A93851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3" creationId="{C76455A5-0B83-3C82-ECE9-29D85240350B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4" creationId="{4DAA96F5-56C3-0694-7224-22036E2989D7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5" creationId="{3F9D54A1-5474-DA3C-320E-3F34457C0FAF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6" creationId="{44F620E2-0D38-8BB2-F4E9-7F6671A593BC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7" creationId="{F2E6249A-1AD3-C45D-D3AB-A99FC7758A55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8" creationId="{5EF18529-2395-5F61-215E-E76805FBF092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49" creationId="{B00B40A3-7BF9-6C3C-CA78-F918072FAB52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50" creationId="{3B677BBA-8204-5A05-748A-06B3326BC252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51" creationId="{2AEAEA98-22E2-D008-10CA-78D5100A6534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53" creationId="{D5AC5B89-57D1-25D8-5595-14023AE4C4DC}"/>
          </ac:cxnSpMkLst>
        </pc:cxnChg>
        <pc:cxnChg chg="add mod">
          <ac:chgData name="Talbott, Heather" userId="8ebef113-e037-4d89-a70e-4d4fa7ecfcdf" providerId="ADAL" clId="{300CCD01-7C41-45D5-91E2-C009677C6215}" dt="2023-10-18T00:25:51.510" v="2"/>
          <ac:cxnSpMkLst>
            <pc:docMk/>
            <pc:sldMk cId="2479929421" sldId="261"/>
            <ac:cxnSpMk id="54" creationId="{FD4D8C5F-5CE8-FC18-404C-E21A79EE0A79}"/>
          </ac:cxnSpMkLst>
        </pc:cxnChg>
        <pc:cxnChg chg="add del mod">
          <ac:chgData name="Talbott, Heather" userId="8ebef113-e037-4d89-a70e-4d4fa7ecfcdf" providerId="ADAL" clId="{300CCD01-7C41-45D5-91E2-C009677C6215}" dt="2023-10-18T00:26:04.714" v="3" actId="478"/>
          <ac:cxnSpMkLst>
            <pc:docMk/>
            <pc:sldMk cId="2479929421" sldId="261"/>
            <ac:cxnSpMk id="55" creationId="{BD51C78D-B4EE-8DFF-6982-45CBC6DD8AF8}"/>
          </ac:cxnSpMkLst>
        </pc:cxnChg>
      </pc:sldChg>
      <pc:sldChg chg="addSp delSp modSp new mod">
        <pc:chgData name="Talbott, Heather" userId="8ebef113-e037-4d89-a70e-4d4fa7ecfcdf" providerId="ADAL" clId="{300CCD01-7C41-45D5-91E2-C009677C6215}" dt="2023-10-18T00:31:47.454" v="113" actId="1076"/>
        <pc:sldMkLst>
          <pc:docMk/>
          <pc:sldMk cId="204456891" sldId="262"/>
        </pc:sldMkLst>
        <pc:spChg chg="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4" creationId="{52352936-F0F1-F58E-D115-41C7EF4088E5}"/>
          </ac:spMkLst>
        </pc:spChg>
        <pc:spChg chg="del mod">
          <ac:chgData name="Talbott, Heather" userId="8ebef113-e037-4d89-a70e-4d4fa7ecfcdf" providerId="ADAL" clId="{300CCD01-7C41-45D5-91E2-C009677C6215}" dt="2023-10-18T00:31:31.750" v="108" actId="478"/>
          <ac:spMkLst>
            <pc:docMk/>
            <pc:sldMk cId="204456891" sldId="262"/>
            <ac:spMk id="6" creationId="{57150A8B-430B-50E8-44A4-30C581AA145F}"/>
          </ac:spMkLst>
        </pc:spChg>
        <pc:spChg chg="mod">
          <ac:chgData name="Talbott, Heather" userId="8ebef113-e037-4d89-a70e-4d4fa7ecfcdf" providerId="ADAL" clId="{300CCD01-7C41-45D5-91E2-C009677C6215}" dt="2023-10-18T00:31:41.471" v="111" actId="1076"/>
          <ac:spMkLst>
            <pc:docMk/>
            <pc:sldMk cId="204456891" sldId="262"/>
            <ac:spMk id="7" creationId="{88740309-1BAA-3EDD-BB5E-599A61774695}"/>
          </ac:spMkLst>
        </pc:spChg>
        <pc:spChg chg="mod">
          <ac:chgData name="Talbott, Heather" userId="8ebef113-e037-4d89-a70e-4d4fa7ecfcdf" providerId="ADAL" clId="{300CCD01-7C41-45D5-91E2-C009677C6215}" dt="2023-10-18T00:31:28.059" v="107" actId="1076"/>
          <ac:spMkLst>
            <pc:docMk/>
            <pc:sldMk cId="204456891" sldId="262"/>
            <ac:spMk id="8" creationId="{95CF629F-3ABB-0A10-2B1A-30B941FBD80C}"/>
          </ac:spMkLst>
        </pc:spChg>
        <pc:spChg chg="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9" creationId="{11083E09-1639-17C6-1909-4A52D1512165}"/>
          </ac:spMkLst>
        </pc:spChg>
        <pc:spChg chg="mod">
          <ac:chgData name="Talbott, Heather" userId="8ebef113-e037-4d89-a70e-4d4fa7ecfcdf" providerId="ADAL" clId="{300CCD01-7C41-45D5-91E2-C009677C6215}" dt="2023-10-18T00:31:25.371" v="106" actId="14100"/>
          <ac:spMkLst>
            <pc:docMk/>
            <pc:sldMk cId="204456891" sldId="262"/>
            <ac:spMk id="10" creationId="{D0BBDAEA-94C4-B6A4-D9CE-6E4E528A3E94}"/>
          </ac:spMkLst>
        </pc:spChg>
        <pc:spChg chg="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11" creationId="{CFD37AD0-4DB8-971C-2138-BDF8287D56A6}"/>
          </ac:spMkLst>
        </pc:spChg>
        <pc:spChg chg="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17" creationId="{9ECD060E-95A7-E297-F443-8541EAB2A93F}"/>
          </ac:spMkLst>
        </pc:spChg>
        <pc:spChg chg="add 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20" creationId="{1C4BDB6F-9239-855C-8F52-4278BA40C1C0}"/>
          </ac:spMkLst>
        </pc:spChg>
        <pc:spChg chg="add 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21" creationId="{0AD76EAD-6041-26D2-85BA-8EC5EC19B23E}"/>
          </ac:spMkLst>
        </pc:spChg>
        <pc:spChg chg="add 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22" creationId="{B34EE3FD-6D40-0499-79B8-EEA049D014F8}"/>
          </ac:spMkLst>
        </pc:spChg>
        <pc:spChg chg="add 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23" creationId="{EB4B6D89-6F8E-71B7-2AE1-137770624EA2}"/>
          </ac:spMkLst>
        </pc:spChg>
        <pc:spChg chg="add mod">
          <ac:chgData name="Talbott, Heather" userId="8ebef113-e037-4d89-a70e-4d4fa7ecfcdf" providerId="ADAL" clId="{300CCD01-7C41-45D5-91E2-C009677C6215}" dt="2023-10-18T00:31:19.355" v="105" actId="2711"/>
          <ac:spMkLst>
            <pc:docMk/>
            <pc:sldMk cId="204456891" sldId="262"/>
            <ac:spMk id="24" creationId="{FE3C021C-0E3D-1DA6-67A5-F1947FE99EC2}"/>
          </ac:spMkLst>
        </pc:spChg>
        <pc:grpChg chg="add mod">
          <ac:chgData name="Talbott, Heather" userId="8ebef113-e037-4d89-a70e-4d4fa7ecfcdf" providerId="ADAL" clId="{300CCD01-7C41-45D5-91E2-C009677C6215}" dt="2023-10-18T00:29:54.191" v="63" actId="1076"/>
          <ac:grpSpMkLst>
            <pc:docMk/>
            <pc:sldMk cId="204456891" sldId="262"/>
            <ac:grpSpMk id="2" creationId="{F5E4CFC9-DF7C-9AB8-8749-187216CB46C3}"/>
          </ac:grpSpMkLst>
        </pc:grpChg>
        <pc:picChg chg="mod">
          <ac:chgData name="Talbott, Heather" userId="8ebef113-e037-4d89-a70e-4d4fa7ecfcdf" providerId="ADAL" clId="{300CCD01-7C41-45D5-91E2-C009677C6215}" dt="2023-10-18T00:28:16.889" v="42"/>
          <ac:picMkLst>
            <pc:docMk/>
            <pc:sldMk cId="204456891" sldId="262"/>
            <ac:picMk id="3" creationId="{4FA3D099-FFB9-1EB3-A1A1-BC106538360A}"/>
          </ac:picMkLst>
        </pc:picChg>
        <pc:picChg chg="add mod">
          <ac:chgData name="Talbott, Heather" userId="8ebef113-e037-4d89-a70e-4d4fa7ecfcdf" providerId="ADAL" clId="{300CCD01-7C41-45D5-91E2-C009677C6215}" dt="2023-10-18T00:31:47.454" v="113" actId="1076"/>
          <ac:picMkLst>
            <pc:docMk/>
            <pc:sldMk cId="204456891" sldId="262"/>
            <ac:picMk id="26" creationId="{58762470-F88C-1EEA-B228-52433FBA76F1}"/>
          </ac:picMkLst>
        </pc:picChg>
        <pc:cxnChg chg="del mod">
          <ac:chgData name="Talbott, Heather" userId="8ebef113-e037-4d89-a70e-4d4fa7ecfcdf" providerId="ADAL" clId="{300CCD01-7C41-45D5-91E2-C009677C6215}" dt="2023-10-18T00:31:34.286" v="109" actId="478"/>
          <ac:cxnSpMkLst>
            <pc:docMk/>
            <pc:sldMk cId="204456891" sldId="262"/>
            <ac:cxnSpMk id="5" creationId="{F98D1A87-926E-DC4A-05AD-B6B50977C4DD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2" creationId="{150ED796-70F9-80F6-96C5-F53A0A0FEBD6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3" creationId="{3D5DC89B-8310-8D22-8CEE-4DDB134F43E4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4" creationId="{453E2D3A-1C27-B7B2-CA33-F325CE69272E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5" creationId="{0B176404-0F98-D52A-3F95-2C5E2EBB2E7F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6" creationId="{0586ADB4-7939-4C9B-F978-90A00AE55119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8" creationId="{A5262DA8-33DC-04B1-B098-8FCA1F2148B5}"/>
          </ac:cxnSpMkLst>
        </pc:cxnChg>
        <pc:cxnChg chg="mod">
          <ac:chgData name="Talbott, Heather" userId="8ebef113-e037-4d89-a70e-4d4fa7ecfcdf" providerId="ADAL" clId="{300CCD01-7C41-45D5-91E2-C009677C6215}" dt="2023-10-18T00:28:16.889" v="42"/>
          <ac:cxnSpMkLst>
            <pc:docMk/>
            <pc:sldMk cId="204456891" sldId="262"/>
            <ac:cxnSpMk id="19" creationId="{6F59FC3D-E10C-0D11-8B48-EA284550B92D}"/>
          </ac:cxnSpMkLst>
        </pc:cxnChg>
      </pc:sldChg>
      <pc:sldChg chg="addSp modSp new mod">
        <pc:chgData name="Talbott, Heather" userId="8ebef113-e037-4d89-a70e-4d4fa7ecfcdf" providerId="ADAL" clId="{300CCD01-7C41-45D5-91E2-C009677C6215}" dt="2023-10-18T00:33:34.605" v="120" actId="1076"/>
        <pc:sldMkLst>
          <pc:docMk/>
          <pc:sldMk cId="4195555941" sldId="263"/>
        </pc:sldMkLst>
        <pc:spChg chg="add mod">
          <ac:chgData name="Talbott, Heather" userId="8ebef113-e037-4d89-a70e-4d4fa7ecfcdf" providerId="ADAL" clId="{300CCD01-7C41-45D5-91E2-C009677C6215}" dt="2023-10-18T00:33:20.073" v="116" actId="2711"/>
          <ac:spMkLst>
            <pc:docMk/>
            <pc:sldMk cId="4195555941" sldId="263"/>
            <ac:spMk id="2" creationId="{3DE62E18-4F09-6D80-00C7-AD4238A5C8FD}"/>
          </ac:spMkLst>
        </pc:spChg>
        <pc:spChg chg="add mod">
          <ac:chgData name="Talbott, Heather" userId="8ebef113-e037-4d89-a70e-4d4fa7ecfcdf" providerId="ADAL" clId="{300CCD01-7C41-45D5-91E2-C009677C6215}" dt="2023-10-18T00:33:25.766" v="118" actId="113"/>
          <ac:spMkLst>
            <pc:docMk/>
            <pc:sldMk cId="4195555941" sldId="263"/>
            <ac:spMk id="4" creationId="{1D8B700E-9451-4E9F-6502-883144C5CEA8}"/>
          </ac:spMkLst>
        </pc:spChg>
        <pc:spChg chg="add mod">
          <ac:chgData name="Talbott, Heather" userId="8ebef113-e037-4d89-a70e-4d4fa7ecfcdf" providerId="ADAL" clId="{300CCD01-7C41-45D5-91E2-C009677C6215}" dt="2023-10-18T00:33:25.766" v="118" actId="113"/>
          <ac:spMkLst>
            <pc:docMk/>
            <pc:sldMk cId="4195555941" sldId="263"/>
            <ac:spMk id="5" creationId="{4C859761-7795-AA3B-41A2-ADBC5630E79C}"/>
          </ac:spMkLst>
        </pc:spChg>
        <pc:spChg chg="add mod">
          <ac:chgData name="Talbott, Heather" userId="8ebef113-e037-4d89-a70e-4d4fa7ecfcdf" providerId="ADAL" clId="{300CCD01-7C41-45D5-91E2-C009677C6215}" dt="2023-10-18T00:33:25.766" v="118" actId="113"/>
          <ac:spMkLst>
            <pc:docMk/>
            <pc:sldMk cId="4195555941" sldId="263"/>
            <ac:spMk id="6" creationId="{B1A75D71-9013-B53D-B7EA-341635301492}"/>
          </ac:spMkLst>
        </pc:spChg>
        <pc:spChg chg="add mod">
          <ac:chgData name="Talbott, Heather" userId="8ebef113-e037-4d89-a70e-4d4fa7ecfcdf" providerId="ADAL" clId="{300CCD01-7C41-45D5-91E2-C009677C6215}" dt="2023-10-18T00:33:25.766" v="118" actId="113"/>
          <ac:spMkLst>
            <pc:docMk/>
            <pc:sldMk cId="4195555941" sldId="263"/>
            <ac:spMk id="7" creationId="{935079E0-6BA9-E34C-5746-D8B26E9529F4}"/>
          </ac:spMkLst>
        </pc:spChg>
        <pc:picChg chg="add mod">
          <ac:chgData name="Talbott, Heather" userId="8ebef113-e037-4d89-a70e-4d4fa7ecfcdf" providerId="ADAL" clId="{300CCD01-7C41-45D5-91E2-C009677C6215}" dt="2023-10-18T00:33:25.766" v="118" actId="113"/>
          <ac:picMkLst>
            <pc:docMk/>
            <pc:sldMk cId="4195555941" sldId="263"/>
            <ac:picMk id="3" creationId="{0F2B0E5C-0043-DA91-EA32-4D383D592264}"/>
          </ac:picMkLst>
        </pc:picChg>
        <pc:picChg chg="add mod">
          <ac:chgData name="Talbott, Heather" userId="8ebef113-e037-4d89-a70e-4d4fa7ecfcdf" providerId="ADAL" clId="{300CCD01-7C41-45D5-91E2-C009677C6215}" dt="2023-10-18T00:33:34.605" v="120" actId="1076"/>
          <ac:picMkLst>
            <pc:docMk/>
            <pc:sldMk cId="4195555941" sldId="263"/>
            <ac:picMk id="8" creationId="{B2599345-42A4-F3CA-0843-B9002EAF2614}"/>
          </ac:picMkLst>
        </pc:picChg>
      </pc:sldChg>
      <pc:sldChg chg="addSp new">
        <pc:chgData name="Talbott, Heather" userId="8ebef113-e037-4d89-a70e-4d4fa7ecfcdf" providerId="ADAL" clId="{300CCD01-7C41-45D5-91E2-C009677C6215}" dt="2023-10-18T00:34:11.784" v="122"/>
        <pc:sldMkLst>
          <pc:docMk/>
          <pc:sldMk cId="3170101448" sldId="264"/>
        </pc:sldMkLst>
        <pc:picChg chg="add">
          <ac:chgData name="Talbott, Heather" userId="8ebef113-e037-4d89-a70e-4d4fa7ecfcdf" providerId="ADAL" clId="{300CCD01-7C41-45D5-91E2-C009677C6215}" dt="2023-10-18T00:34:11.784" v="122"/>
          <ac:picMkLst>
            <pc:docMk/>
            <pc:sldMk cId="3170101448" sldId="264"/>
            <ac:picMk id="2" creationId="{4671B625-E115-CD53-FEFE-57005EA460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1064-8EC1-5808-6961-FFC074D8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5466E-330A-C4E8-294B-BDFEE8E7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079E-1D8B-70E1-BC43-118D48F6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C01-4F09-EBBB-EB7C-05D48A80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3797-12B9-F98E-C785-558E92F4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6360-81A2-59E6-80E4-F8A20F3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4D05-4B00-3210-3358-78A1F993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D165-B1B2-1D6F-1AFA-E930E248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1E94-B509-B08C-A962-EA2827C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C977-C7DF-F6E3-381B-7272A96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7ABC4-E602-5E6E-1ECE-17CD5F7F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1407-152D-0533-0AB6-C7BA0368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3226-F02F-3074-4FE8-704AF81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6AD1-E30D-A0C6-0FCD-DFF297CC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82B2-24D2-B726-6E71-83650F50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317-0886-C4E9-2520-29EE895A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E01C-7988-19BA-D1ED-4C1C72E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4674-DE35-7774-0CBC-150F055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F55E-15EF-AD71-33F0-E3FAEC3D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7122-E406-B76E-0EE6-74DF542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CA4D-B124-9696-EC12-FEE2EF92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6320C-69ED-58E8-73E7-4CB20510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7A1F-4B34-ABA0-FF55-12EB97EA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8C01-2952-B89F-13B3-C7C47693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8FA2-26CE-F306-9362-B474838B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18BC-3068-3F35-5BDC-A6D64517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AB17-1F2E-26D1-BB48-9AF60687A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C110A-0D4E-FA22-9BA4-923EA91B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6871B-EEB2-F497-3AFD-841DDC6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466F3-0682-EC5D-3010-8A4C2AE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6C8F-E3D7-67B3-5A7C-C24570A0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9532-64D7-C9CF-2F69-23960059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7AD1-FB1C-BE3A-9634-069E4A98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C99D9-D09E-F8DD-5E00-46DF29C9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46ED2-1254-F279-48F4-1BE97DF5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8FAC-BA73-EE0D-AAFA-98A6504D1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33568-7422-19EB-95C2-991E06C8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3FAF7-7339-B43F-C0EB-F56EB846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E213D-5C5F-2BE3-EDFF-8249F86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5BD-042E-EB3F-ED0A-3F83D425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A616E-F789-54F2-8336-2621FDCD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431D-CB49-9664-E85A-C189D17A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5A9DD-67A4-980C-887E-276A6FA0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CDA53-EBBC-0EE3-F085-3AE77596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ED2F4-4526-65B0-79A8-A3BEEB00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D97C-0E19-C5C3-15E2-60693AFC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756C-00B1-C25F-F9CA-D650D1B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7CAF-F88E-3DDE-A865-EFF557EE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BBBC-FAA4-C35A-C340-42873B2BA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6AF5-DB6E-FAB7-37E8-FBEC4E38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F39D-F92F-81F4-AF62-F9A3E055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47C4-39BE-73F4-DA27-E3AD528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89A-36CB-A7BB-6CC3-6A8E7802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A8C17-3A90-C294-D0C9-3AAAB9881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4B6E9-14D7-BDF8-2B88-B9A169DC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F0F-EEDC-A88C-C11C-30450A94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65ED4-1AD0-96BE-1147-329AEBE4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6EE1-21D6-0BE3-B80E-BAE0307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F294F-7AC5-5306-9318-715C10BA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C4FF-8815-9F88-85CC-20E3D309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C108-3D22-1B90-C47B-930B0D987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4281-D5CE-415D-B5A2-EF5A0A00BAE8}" type="datetimeFigureOut">
              <a:rPr lang="en-US" smtClean="0"/>
              <a:t>2023-10-17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3A82-19D0-3F0A-BE02-E68A5349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6AEB-9B6D-8D42-90FD-FC6BA5FF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B72893-75B9-797D-B803-718A922F17D6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D5902-2DA4-06F1-B8B6-9070718D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662" y="-173012"/>
            <a:ext cx="4648849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068B1-F431-3E75-885F-823527AF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86" y="3047468"/>
            <a:ext cx="3115110" cy="381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79916-8745-F911-09E9-13BB14674F92}"/>
              </a:ext>
            </a:extLst>
          </p:cNvPr>
          <p:cNvSpPr txBox="1"/>
          <p:nvPr/>
        </p:nvSpPr>
        <p:spPr>
          <a:xfrm>
            <a:off x="3049438" y="3248647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23419-51B6-9D83-B7CB-D3FCFC4F95D2}"/>
              </a:ext>
            </a:extLst>
          </p:cNvPr>
          <p:cNvSpPr txBox="1"/>
          <p:nvPr/>
        </p:nvSpPr>
        <p:spPr>
          <a:xfrm>
            <a:off x="-750088" y="38100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6E38EE-AB37-007B-382C-122449A6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03" y="761149"/>
            <a:ext cx="476316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0B664-5A18-2268-83AD-9AD3A4B5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976235"/>
            <a:ext cx="4248743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A2ABC-31C6-6A13-9037-4169D1E6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379" y="3041883"/>
            <a:ext cx="464884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46B4C4-D816-2CA5-7DF7-1DD8EE17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/>
              <a:t>Copyright © 2021 by John Wiley &amp; Sons, Inc. 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1F98E-AA6E-C0C2-E1D4-16A0C121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67967"/>
            <a:ext cx="8534400" cy="4322064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CE1A5DF5-44C8-4201-84AE-FCF91E9A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5693170"/>
            <a:ext cx="6537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Arial" charset="0"/>
              </a:rPr>
              <a:t>Right lateral view of brain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57A831-0716-CEC7-CE41-3271E7347067}"/>
              </a:ext>
            </a:extLst>
          </p:cNvPr>
          <p:cNvCxnSpPr/>
          <p:nvPr/>
        </p:nvCxnSpPr>
        <p:spPr bwMode="auto">
          <a:xfrm flipH="1">
            <a:off x="1233996" y="2216537"/>
            <a:ext cx="2064599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B1298-E62D-F698-E2FF-A0E64803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1472084"/>
            <a:ext cx="16621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ANTERIOR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347F2-0787-4723-7A71-2E283151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13" y="2065371"/>
            <a:ext cx="193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Cerebrum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A2FAC-03D8-D157-6012-D388E463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23" y="2887534"/>
            <a:ext cx="217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0157-FFDF-620D-D7CE-1DFA0A5C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5" y="3672759"/>
            <a:ext cx="21764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Cerebellum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10765-DCE4-BF1A-E1BA-669AC58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42" y="4800570"/>
            <a:ext cx="217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1109D-CDA3-7E5B-CCE2-4F981AF2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1909331"/>
            <a:ext cx="2203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EA532-F362-17A5-2ABB-DF0B942B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2992006"/>
            <a:ext cx="2203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CD89B-B37A-109D-C677-DFEEF9A6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5075464"/>
            <a:ext cx="2141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Spinal cord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22C296-07EC-7404-57CB-7314EFED8AA9}"/>
              </a:ext>
            </a:extLst>
          </p:cNvPr>
          <p:cNvCxnSpPr/>
          <p:nvPr/>
        </p:nvCxnSpPr>
        <p:spPr bwMode="auto">
          <a:xfrm flipH="1" flipV="1">
            <a:off x="1721729" y="3106021"/>
            <a:ext cx="2184446" cy="98658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09038-C0F3-272A-A1D1-3EC9C9366DFB}"/>
              </a:ext>
            </a:extLst>
          </p:cNvPr>
          <p:cNvCxnSpPr/>
          <p:nvPr/>
        </p:nvCxnSpPr>
        <p:spPr bwMode="auto">
          <a:xfrm flipH="1" flipV="1">
            <a:off x="1334116" y="3832807"/>
            <a:ext cx="1426839" cy="4195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CEFE25-6B12-F18E-01A3-912803D4B2AA}"/>
              </a:ext>
            </a:extLst>
          </p:cNvPr>
          <p:cNvCxnSpPr/>
          <p:nvPr/>
        </p:nvCxnSpPr>
        <p:spPr bwMode="auto">
          <a:xfrm flipH="1">
            <a:off x="1528642" y="5011021"/>
            <a:ext cx="236865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677AC6-82C5-CA8A-33A8-BA5CD7F46424}"/>
              </a:ext>
            </a:extLst>
          </p:cNvPr>
          <p:cNvCxnSpPr/>
          <p:nvPr/>
        </p:nvCxnSpPr>
        <p:spPr bwMode="auto">
          <a:xfrm rot="10800000">
            <a:off x="4374251" y="3061184"/>
            <a:ext cx="2547546" cy="1413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4860000">
              <a:schemeClr val="bg1"/>
            </a:outerShd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4A6196-9556-8B58-E75C-95CA66B3FAEF}"/>
              </a:ext>
            </a:extLst>
          </p:cNvPr>
          <p:cNvCxnSpPr/>
          <p:nvPr/>
        </p:nvCxnSpPr>
        <p:spPr bwMode="auto">
          <a:xfrm rot="10800000">
            <a:off x="4154256" y="5234214"/>
            <a:ext cx="2811463" cy="15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sp>
        <p:nvSpPr>
          <p:cNvPr id="31" name="Freeform 32">
            <a:extLst>
              <a:ext uri="{FF2B5EF4-FFF2-40B4-BE49-F238E27FC236}">
                <a16:creationId xmlns:a16="http://schemas.microsoft.com/office/drawing/2014/main" id="{DDE955FE-0266-24A3-E21B-58A418A49472}"/>
              </a:ext>
            </a:extLst>
          </p:cNvPr>
          <p:cNvSpPr/>
          <p:nvPr/>
        </p:nvSpPr>
        <p:spPr bwMode="auto">
          <a:xfrm>
            <a:off x="4656486" y="2117534"/>
            <a:ext cx="2249067" cy="485054"/>
          </a:xfrm>
          <a:custGeom>
            <a:avLst/>
            <a:gdLst>
              <a:gd name="connsiteX0" fmla="*/ 35280 w 2249067"/>
              <a:gd name="connsiteY0" fmla="*/ 114649 h 485054"/>
              <a:gd name="connsiteX1" fmla="*/ 2249067 w 2249067"/>
              <a:gd name="connsiteY1" fmla="*/ 0 h 485054"/>
              <a:gd name="connsiteX2" fmla="*/ 0 w 2249067"/>
              <a:gd name="connsiteY2" fmla="*/ 485054 h 48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067" h="485054">
                <a:moveTo>
                  <a:pt x="35280" y="114649"/>
                </a:moveTo>
                <a:lnTo>
                  <a:pt x="2249067" y="0"/>
                </a:lnTo>
                <a:lnTo>
                  <a:pt x="0" y="485054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FFFFFF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BE4DC1C-18A7-496A-0584-316FFFA6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36" y="709156"/>
            <a:ext cx="8937511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A4CE22-5CCA-479A-7FDA-E0F4CA8F804C}"/>
              </a:ext>
            </a:extLst>
          </p:cNvPr>
          <p:cNvSpPr txBox="1"/>
          <p:nvPr/>
        </p:nvSpPr>
        <p:spPr>
          <a:xfrm>
            <a:off x="3049438" y="3248647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F7DD5-766F-00F4-665C-A3417B05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2057208"/>
            <a:ext cx="4763165" cy="2743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777D3-A9D2-340D-7D6F-6AAD46002AD1}"/>
              </a:ext>
            </a:extLst>
          </p:cNvPr>
          <p:cNvSpPr txBox="1"/>
          <p:nvPr/>
        </p:nvSpPr>
        <p:spPr>
          <a:xfrm>
            <a:off x="3049438" y="3248647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65F54-BD16-C008-C267-886B9D70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78" y="3076047"/>
            <a:ext cx="4763165" cy="3781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1C9EB-FA6E-0345-500C-FA1548C32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74" y="1547749"/>
            <a:ext cx="359142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710FA-8F44-A2A1-4363-4441C0CF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1514208"/>
            <a:ext cx="4439270" cy="382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E11F6-422B-520A-1216-55C00705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08" y="1639412"/>
            <a:ext cx="3048425" cy="4648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2A820-9BA7-BEA5-B0BD-9466DC46A4D2}"/>
              </a:ext>
            </a:extLst>
          </p:cNvPr>
          <p:cNvSpPr txBox="1"/>
          <p:nvPr/>
        </p:nvSpPr>
        <p:spPr>
          <a:xfrm>
            <a:off x="3049438" y="3248647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C8E870-437D-8F1C-9750-BB1FB282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67" y="1865461"/>
            <a:ext cx="443927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DBD424-945A-FAD5-AAFE-6FA6E765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 dirty="0"/>
              <a:t>Copyright © 2021 by John Wiley &amp; Sons, Inc. 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89C39-5DB3-7E9E-0584-8332E130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457526"/>
            <a:ext cx="5562600" cy="59429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7B1C14-BD02-9B13-CFDB-EA555F14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12" y="6047010"/>
            <a:ext cx="3273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Arial" charset="0"/>
              </a:rPr>
              <a:t>(a) Parts of a neuron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99194-0327-12F1-796F-726DB13F7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408" y="319596"/>
            <a:ext cx="1660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(branches)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0FA44-313B-B85D-D858-ABCD5CBD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716" y="2101544"/>
            <a:ext cx="21336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Nucleus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2F4B9-CF38-0417-4718-FA905A32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800" y="1721072"/>
            <a:ext cx="166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Axon hillock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EFDF4A9-372A-5EEF-4093-A8505AB5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187" y="2287810"/>
            <a:ext cx="20145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Nucleus of Schwann cell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AB293AA-CC4F-C5A7-3EC7-8567D785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59" y="2681094"/>
            <a:ext cx="166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Schwann cell: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4E5E2A2F-FB01-821F-3D4C-C0057740E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572" y="2910930"/>
            <a:ext cx="1658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Cytoplasm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0D7B105F-5C58-ABB4-C87C-C9A3D5DC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572" y="3138586"/>
            <a:ext cx="16589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Myelin sheath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613AFAD0-C9D4-7D8B-C5A6-F586A852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083" y="3349431"/>
            <a:ext cx="16589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Neurolemma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40E5FF7B-DA20-87DB-221E-756F79C5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787" y="3575272"/>
            <a:ext cx="1658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Myelin sheath gap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98FB0AC9-2760-3C0A-51F1-51B87A4F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14" y="1184667"/>
            <a:ext cx="1465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Axon collateral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EF831682-1F9A-D4FC-8620-097A99CB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187" y="2008410"/>
            <a:ext cx="10239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Axon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04649B96-7A99-0655-254A-6EB49CD3A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25" y="3067272"/>
            <a:ext cx="855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Nerve impulse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C4D0AFBE-76BA-88A1-8E7F-527A778D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70" y="4094616"/>
            <a:ext cx="1397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Axon: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250B7943-479D-AE7D-BCFD-6F7A434E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70" y="4356554"/>
            <a:ext cx="1335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Axoplasm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0D1D022-735A-1087-5064-12416442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70" y="4610554"/>
            <a:ext cx="1335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Axolemma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E81DB94E-C43E-9FA5-FB83-E68C2CA6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25" y="5762847"/>
            <a:ext cx="166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Axon terminal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670234A8-F802-49EA-DE83-83CA5D77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25" y="6064472"/>
            <a:ext cx="1660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Synaptic end bulb</a:t>
            </a: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E24BCDF0-783F-BF65-BCB9-E44373AC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787" y="3829272"/>
            <a:ext cx="1084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Neurofibril</a:t>
            </a:r>
          </a:p>
        </p:txBody>
      </p:sp>
      <p:sp>
        <p:nvSpPr>
          <p:cNvPr id="32" name="Freeform 33">
            <a:extLst>
              <a:ext uri="{FF2B5EF4-FFF2-40B4-BE49-F238E27FC236}">
                <a16:creationId xmlns:a16="http://schemas.microsoft.com/office/drawing/2014/main" id="{8802DB4A-3A41-7318-2807-6357493A5F17}"/>
              </a:ext>
            </a:extLst>
          </p:cNvPr>
          <p:cNvSpPr/>
          <p:nvPr/>
        </p:nvSpPr>
        <p:spPr bwMode="auto">
          <a:xfrm rot="688829">
            <a:off x="4614714" y="1147973"/>
            <a:ext cx="166998" cy="774844"/>
          </a:xfrm>
          <a:custGeom>
            <a:avLst/>
            <a:gdLst>
              <a:gd name="connsiteX0" fmla="*/ 0 w 230188"/>
              <a:gd name="connsiteY0" fmla="*/ 777875 h 777875"/>
              <a:gd name="connsiteX1" fmla="*/ 230188 w 230188"/>
              <a:gd name="connsiteY1" fmla="*/ 619125 h 777875"/>
              <a:gd name="connsiteX2" fmla="*/ 190500 w 230188"/>
              <a:gd name="connsiteY2" fmla="*/ 0 h 77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188" h="777875">
                <a:moveTo>
                  <a:pt x="0" y="777875"/>
                </a:moveTo>
                <a:lnTo>
                  <a:pt x="230188" y="619125"/>
                </a:lnTo>
                <a:lnTo>
                  <a:pt x="190500" y="0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FFFFFF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BCF746-C829-39A3-E1FB-ADFD05C385F5}"/>
              </a:ext>
            </a:extLst>
          </p:cNvPr>
          <p:cNvCxnSpPr/>
          <p:nvPr/>
        </p:nvCxnSpPr>
        <p:spPr bwMode="auto">
          <a:xfrm flipH="1">
            <a:off x="3133817" y="2432273"/>
            <a:ext cx="293534" cy="20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2000000">
              <a:schemeClr val="bg1"/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976311-FCEC-0678-CB8E-B0C5B42A81D5}"/>
              </a:ext>
            </a:extLst>
          </p:cNvPr>
          <p:cNvCxnSpPr/>
          <p:nvPr/>
        </p:nvCxnSpPr>
        <p:spPr bwMode="auto">
          <a:xfrm flipH="1" flipV="1">
            <a:off x="5752730" y="1624614"/>
            <a:ext cx="963392" cy="5959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6060000">
              <a:schemeClr val="bg1"/>
            </a:outerShdw>
          </a:effec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916A6F-7E9C-0345-672F-D7C4E15E6288}"/>
              </a:ext>
            </a:extLst>
          </p:cNvPr>
          <p:cNvCxnSpPr/>
          <p:nvPr/>
        </p:nvCxnSpPr>
        <p:spPr bwMode="auto">
          <a:xfrm flipH="1" flipV="1">
            <a:off x="3036163" y="2982897"/>
            <a:ext cx="328474" cy="798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grpSp>
        <p:nvGrpSpPr>
          <p:cNvPr id="39" name="Group 52">
            <a:extLst>
              <a:ext uri="{FF2B5EF4-FFF2-40B4-BE49-F238E27FC236}">
                <a16:creationId xmlns:a16="http://schemas.microsoft.com/office/drawing/2014/main" id="{7C4B820D-65EF-BBA3-F8AF-4B23FD415EFE}"/>
              </a:ext>
            </a:extLst>
          </p:cNvPr>
          <p:cNvGrpSpPr/>
          <p:nvPr/>
        </p:nvGrpSpPr>
        <p:grpSpPr>
          <a:xfrm>
            <a:off x="2929633" y="3163182"/>
            <a:ext cx="452761" cy="139300"/>
            <a:chOff x="2864404" y="3047500"/>
            <a:chExt cx="555481" cy="104096"/>
          </a:xfrm>
          <a:effectLst>
            <a:outerShdw blurRad="25400" dist="12700" dir="2700000">
              <a:srgbClr val="FFFFFF"/>
            </a:outerShdw>
          </a:effectLst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69CBB7-CE31-2D4C-C3FA-CB38D138C57D}"/>
                </a:ext>
              </a:extLst>
            </p:cNvPr>
            <p:cNvCxnSpPr>
              <a:endCxn id="41" idx="2"/>
            </p:cNvCxnSpPr>
            <p:nvPr/>
          </p:nvCxnSpPr>
          <p:spPr bwMode="auto">
            <a:xfrm flipH="1" flipV="1">
              <a:off x="2974651" y="3110041"/>
              <a:ext cx="445234" cy="4155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16200000">
                <a:schemeClr val="bg1"/>
              </a:outerShdw>
            </a:effectLst>
          </p:spPr>
        </p:cxn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C783DCC1-E5EF-F5ED-049F-4AED6663B672}"/>
                </a:ext>
              </a:extLst>
            </p:cNvPr>
            <p:cNvSpPr/>
            <p:nvPr/>
          </p:nvSpPr>
          <p:spPr bwMode="auto">
            <a:xfrm rot="4260373">
              <a:off x="2925328" y="2986576"/>
              <a:ext cx="64292" cy="186139"/>
            </a:xfrm>
            <a:prstGeom prst="rightBracke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6AAEA8-F19D-00CB-05E4-DB02E5A93851}"/>
              </a:ext>
            </a:extLst>
          </p:cNvPr>
          <p:cNvCxnSpPr/>
          <p:nvPr/>
        </p:nvCxnSpPr>
        <p:spPr bwMode="auto">
          <a:xfrm flipH="1">
            <a:off x="3222594" y="3505006"/>
            <a:ext cx="170006" cy="1942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2000000">
              <a:schemeClr val="bg1"/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6455A5-0B83-3C82-ECE9-29D85240350B}"/>
              </a:ext>
            </a:extLst>
          </p:cNvPr>
          <p:cNvCxnSpPr/>
          <p:nvPr/>
        </p:nvCxnSpPr>
        <p:spPr bwMode="auto">
          <a:xfrm flipH="1">
            <a:off x="3258105" y="3734021"/>
            <a:ext cx="298891" cy="15439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2000000">
              <a:schemeClr val="bg1"/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AA96F5-56C3-0694-7224-22036E2989D7}"/>
              </a:ext>
            </a:extLst>
          </p:cNvPr>
          <p:cNvCxnSpPr/>
          <p:nvPr/>
        </p:nvCxnSpPr>
        <p:spPr bwMode="auto">
          <a:xfrm rot="10800000" flipV="1">
            <a:off x="3439758" y="4015596"/>
            <a:ext cx="582613" cy="2555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2000000">
              <a:schemeClr val="bg1"/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9D54A1-5474-DA3C-320E-3F34457C0FAF}"/>
              </a:ext>
            </a:extLst>
          </p:cNvPr>
          <p:cNvCxnSpPr/>
          <p:nvPr/>
        </p:nvCxnSpPr>
        <p:spPr bwMode="auto">
          <a:xfrm rot="10800000" flipV="1">
            <a:off x="2344321" y="4393066"/>
            <a:ext cx="1284288" cy="1127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F620E2-0D38-8BB2-F4E9-7F6671A593BC}"/>
              </a:ext>
            </a:extLst>
          </p:cNvPr>
          <p:cNvCxnSpPr/>
          <p:nvPr/>
        </p:nvCxnSpPr>
        <p:spPr bwMode="auto">
          <a:xfrm rot="10800000" flipV="1">
            <a:off x="2364958" y="4535941"/>
            <a:ext cx="1325562" cy="2413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E6249A-1AD3-C45D-D3AB-A99FC7758A55}"/>
              </a:ext>
            </a:extLst>
          </p:cNvPr>
          <p:cNvCxnSpPr/>
          <p:nvPr/>
        </p:nvCxnSpPr>
        <p:spPr bwMode="auto">
          <a:xfrm flipH="1" flipV="1">
            <a:off x="2059619" y="5930283"/>
            <a:ext cx="1072456" cy="13101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F18529-2395-5F61-215E-E76805FBF092}"/>
              </a:ext>
            </a:extLst>
          </p:cNvPr>
          <p:cNvCxnSpPr/>
          <p:nvPr/>
        </p:nvCxnSpPr>
        <p:spPr bwMode="auto">
          <a:xfrm flipH="1" flipV="1">
            <a:off x="2332730" y="6228634"/>
            <a:ext cx="712311" cy="656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0B40A3-7BF9-6C3C-CA78-F918072FAB52}"/>
              </a:ext>
            </a:extLst>
          </p:cNvPr>
          <p:cNvCxnSpPr/>
          <p:nvPr/>
        </p:nvCxnSpPr>
        <p:spPr bwMode="auto">
          <a:xfrm rot="10800000">
            <a:off x="2014476" y="3243485"/>
            <a:ext cx="398462" cy="25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77BBA-8204-5A05-748A-06B3326BC252}"/>
              </a:ext>
            </a:extLst>
          </p:cNvPr>
          <p:cNvCxnSpPr/>
          <p:nvPr/>
        </p:nvCxnSpPr>
        <p:spPr bwMode="auto">
          <a:xfrm rot="10800000" flipV="1">
            <a:off x="2233550" y="2167160"/>
            <a:ext cx="76358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EAEA98-22E2-D008-10CA-78D5100A6534}"/>
              </a:ext>
            </a:extLst>
          </p:cNvPr>
          <p:cNvCxnSpPr/>
          <p:nvPr/>
        </p:nvCxnSpPr>
        <p:spPr bwMode="auto">
          <a:xfrm rot="10800000">
            <a:off x="2682289" y="1338654"/>
            <a:ext cx="889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820000">
              <a:schemeClr val="bg1"/>
            </a:outerShdw>
          </a:effec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A88849-2BAD-7012-CDDA-A11072F6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887" y="3394297"/>
            <a:ext cx="46038" cy="388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AC5B89-57D1-25D8-5595-14023AE4C4D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529200" y="3610197"/>
            <a:ext cx="3476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56">
            <a:extLst>
              <a:ext uri="{FF2B5EF4-FFF2-40B4-BE49-F238E27FC236}">
                <a16:creationId xmlns:a16="http://schemas.microsoft.com/office/drawing/2014/main" id="{FD4D8C5F-5CE8-FC18-404C-E21A79EE0A7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570475" y="3610197"/>
            <a:ext cx="3476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Freeform 2">
            <a:extLst>
              <a:ext uri="{FF2B5EF4-FFF2-40B4-BE49-F238E27FC236}">
                <a16:creationId xmlns:a16="http://schemas.microsoft.com/office/drawing/2014/main" id="{F0077959-2462-EB51-00B0-DD759585C20C}"/>
              </a:ext>
            </a:extLst>
          </p:cNvPr>
          <p:cNvSpPr/>
          <p:nvPr/>
        </p:nvSpPr>
        <p:spPr bwMode="auto">
          <a:xfrm>
            <a:off x="4864963" y="488272"/>
            <a:ext cx="834501" cy="523782"/>
          </a:xfrm>
          <a:custGeom>
            <a:avLst/>
            <a:gdLst>
              <a:gd name="connsiteX0" fmla="*/ 834501 w 834501"/>
              <a:gd name="connsiteY0" fmla="*/ 435006 h 523782"/>
              <a:gd name="connsiteX1" fmla="*/ 0 w 834501"/>
              <a:gd name="connsiteY1" fmla="*/ 0 h 523782"/>
              <a:gd name="connsiteX2" fmla="*/ 648070 w 834501"/>
              <a:gd name="connsiteY2" fmla="*/ 523782 h 523782"/>
              <a:gd name="connsiteX3" fmla="*/ 648070 w 834501"/>
              <a:gd name="connsiteY3" fmla="*/ 523782 h 52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501" h="523782">
                <a:moveTo>
                  <a:pt x="834501" y="435006"/>
                </a:moveTo>
                <a:lnTo>
                  <a:pt x="0" y="0"/>
                </a:lnTo>
                <a:lnTo>
                  <a:pt x="648070" y="523782"/>
                </a:lnTo>
                <a:lnTo>
                  <a:pt x="648070" y="523782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7EEB33-B382-6CDE-0026-523FF04F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572" y="229871"/>
            <a:ext cx="11534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(small bumps)</a:t>
            </a:r>
          </a:p>
        </p:txBody>
      </p:sp>
      <p:sp>
        <p:nvSpPr>
          <p:cNvPr id="58" name="Freeform 481">
            <a:extLst>
              <a:ext uri="{FF2B5EF4-FFF2-40B4-BE49-F238E27FC236}">
                <a16:creationId xmlns:a16="http://schemas.microsoft.com/office/drawing/2014/main" id="{8115142E-740F-D46F-2CE4-B49F701984F7}"/>
              </a:ext>
            </a:extLst>
          </p:cNvPr>
          <p:cNvSpPr/>
          <p:nvPr/>
        </p:nvSpPr>
        <p:spPr bwMode="auto">
          <a:xfrm>
            <a:off x="6356412" y="656948"/>
            <a:ext cx="292963" cy="230819"/>
          </a:xfrm>
          <a:custGeom>
            <a:avLst/>
            <a:gdLst>
              <a:gd name="connsiteX0" fmla="*/ 0 w 292963"/>
              <a:gd name="connsiteY0" fmla="*/ 230819 h 230819"/>
              <a:gd name="connsiteX1" fmla="*/ 177553 w 292963"/>
              <a:gd name="connsiteY1" fmla="*/ 0 h 230819"/>
              <a:gd name="connsiteX2" fmla="*/ 292963 w 292963"/>
              <a:gd name="connsiteY2" fmla="*/ 230819 h 23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63" h="230819">
                <a:moveTo>
                  <a:pt x="0" y="230819"/>
                </a:moveTo>
                <a:lnTo>
                  <a:pt x="177553" y="0"/>
                </a:lnTo>
                <a:lnTo>
                  <a:pt x="292963" y="2308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2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4CFC9-DF7C-9AB8-8749-187216CB46C3}"/>
              </a:ext>
            </a:extLst>
          </p:cNvPr>
          <p:cNvGrpSpPr>
            <a:grpSpLocks noChangeAspect="1"/>
          </p:cNvGrpSpPr>
          <p:nvPr/>
        </p:nvGrpSpPr>
        <p:grpSpPr>
          <a:xfrm>
            <a:off x="2678591" y="1175971"/>
            <a:ext cx="4832539" cy="4984090"/>
            <a:chOff x="1265162" y="457526"/>
            <a:chExt cx="6316675" cy="65147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A3D099-FFB9-1EB3-A1A1-BC1065383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700" y="457526"/>
              <a:ext cx="5562600" cy="594294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352936-F0F1-F58E-D115-41C7EF40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411" y="6047010"/>
              <a:ext cx="3273426" cy="92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latin typeface="Atkinson Hyperlegible" pitchFamily="50" charset="0"/>
                </a:rPr>
                <a:t>(a) Parts of a neuron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740309-1BAA-3EDD-BB5E-599A61774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114" y="2027377"/>
              <a:ext cx="2247010" cy="48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tkinson Hyperlegible" pitchFamily="50" charset="0"/>
                </a:rPr>
                <a:t>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CF629F-3ABB-0A10-2B1A-30B941FBD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610" y="918312"/>
              <a:ext cx="1465262" cy="48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tkinson Hyperlegible" pitchFamily="50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83E09-1639-17C6-1909-4A52D1512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139" y="1915761"/>
              <a:ext cx="1023937" cy="48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tkinson Hyperlegible" pitchFamily="50" charset="0"/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BBDAEA-94C4-B6A4-D9CE-6E4E528A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162" y="4678427"/>
              <a:ext cx="2247008" cy="48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tkinson Hyperlegible" pitchFamily="50" charset="0"/>
                </a:rPr>
                <a:t>E (branches)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D37AD0-4DB8-971C-2138-BDF8287D5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84" y="5985851"/>
              <a:ext cx="1660525" cy="48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Atkinson Hyperlegible" pitchFamily="50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0ED796-70F9-80F6-96C5-F53A0A0FEB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2570" y="1257481"/>
              <a:ext cx="692114" cy="8173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12000000">
                <a:schemeClr val="bg1"/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5DC89B-8310-8D22-8CEE-4DDB134F43E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091023" y="5087427"/>
              <a:ext cx="1284876" cy="429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820000">
                <a:schemeClr val="bg1"/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3E2D3A-1C27-B7B2-CA33-F325CE69272E}"/>
                </a:ext>
              </a:extLst>
            </p:cNvPr>
            <p:cNvCxnSpPr/>
            <p:nvPr/>
          </p:nvCxnSpPr>
          <p:spPr bwMode="auto">
            <a:xfrm flipH="1" flipV="1">
              <a:off x="2332730" y="6228634"/>
              <a:ext cx="712311" cy="656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820000">
                <a:schemeClr val="bg1"/>
              </a:outerShdw>
            </a:effec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176404-0F98-D52A-3F95-2C5E2EBB2E7F}"/>
                </a:ext>
              </a:extLst>
            </p:cNvPr>
            <p:cNvCxnSpPr/>
            <p:nvPr/>
          </p:nvCxnSpPr>
          <p:spPr bwMode="auto">
            <a:xfrm rot="10800000" flipV="1">
              <a:off x="2233550" y="2167160"/>
              <a:ext cx="76358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820000">
                <a:schemeClr val="bg1"/>
              </a:outerShdw>
            </a:effec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86ADB4-7939-4C9B-F978-90A00AE551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429302" y="1175232"/>
              <a:ext cx="1141988" cy="1650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5820000">
                <a:schemeClr val="bg1"/>
              </a:outerShdw>
            </a:effectLst>
          </p:spPr>
        </p:cxnSp>
        <p:sp>
          <p:nvSpPr>
            <p:cNvPr id="17" name="Rectangle 51">
              <a:extLst>
                <a:ext uri="{FF2B5EF4-FFF2-40B4-BE49-F238E27FC236}">
                  <a16:creationId xmlns:a16="http://schemas.microsoft.com/office/drawing/2014/main" id="{9ECD060E-95A7-E297-F443-8541EAB2A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887" y="3394297"/>
              <a:ext cx="46038" cy="388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800" b="1" dirty="0">
                <a:latin typeface="Atkinson Hyperlegible" pitchFamily="50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262DA8-33DC-04B1-B098-8FCA1F214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529200" y="3610197"/>
              <a:ext cx="3476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56">
              <a:extLst>
                <a:ext uri="{FF2B5EF4-FFF2-40B4-BE49-F238E27FC236}">
                  <a16:creationId xmlns:a16="http://schemas.microsoft.com/office/drawing/2014/main" id="{6F59FC3D-E10C-0D11-8B48-EA284550B9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570475" y="3610197"/>
              <a:ext cx="3476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1C4BDB6F-9239-855C-8F52-4278BA40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13" y="6192908"/>
            <a:ext cx="6019800" cy="457200"/>
          </a:xfrm>
        </p:spPr>
        <p:txBody>
          <a:bodyPr/>
          <a:lstStyle/>
          <a:p>
            <a:r>
              <a:rPr lang="en-US" b="1" dirty="0">
                <a:latin typeface="Atkinson Hyperlegible" pitchFamily="50" charset="0"/>
              </a:rPr>
              <a:t>Copyright © 2021 by John Wiley &amp; Sons, Inc. All rights reserved.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D76EAD-6041-26D2-85BA-8EC5EC19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128" y="710861"/>
            <a:ext cx="1660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tkinson Hyperlegible" pitchFamily="50" charset="0"/>
                <a:cs typeface="Arial" panose="020B0604020202020204" pitchFamily="34" charset="0"/>
              </a:rPr>
              <a:t>B (branches)</a:t>
            </a: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B34EE3FD-6D40-0499-79B8-EEA049D014F8}"/>
              </a:ext>
            </a:extLst>
          </p:cNvPr>
          <p:cNvSpPr/>
          <p:nvPr/>
        </p:nvSpPr>
        <p:spPr bwMode="auto">
          <a:xfrm>
            <a:off x="5056683" y="1068790"/>
            <a:ext cx="834501" cy="523782"/>
          </a:xfrm>
          <a:custGeom>
            <a:avLst/>
            <a:gdLst>
              <a:gd name="connsiteX0" fmla="*/ 834501 w 834501"/>
              <a:gd name="connsiteY0" fmla="*/ 435006 h 523782"/>
              <a:gd name="connsiteX1" fmla="*/ 0 w 834501"/>
              <a:gd name="connsiteY1" fmla="*/ 0 h 523782"/>
              <a:gd name="connsiteX2" fmla="*/ 648070 w 834501"/>
              <a:gd name="connsiteY2" fmla="*/ 523782 h 523782"/>
              <a:gd name="connsiteX3" fmla="*/ 648070 w 834501"/>
              <a:gd name="connsiteY3" fmla="*/ 523782 h 52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501" h="523782">
                <a:moveTo>
                  <a:pt x="834501" y="435006"/>
                </a:moveTo>
                <a:lnTo>
                  <a:pt x="0" y="0"/>
                </a:lnTo>
                <a:lnTo>
                  <a:pt x="648070" y="523782"/>
                </a:lnTo>
                <a:lnTo>
                  <a:pt x="648070" y="523782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tkinson Hyperlegible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4B6D89-6F8E-71B7-2AE1-137770624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245" y="651494"/>
            <a:ext cx="11534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tkinson Hyperlegible" pitchFamily="50" charset="0"/>
                <a:cs typeface="Arial" panose="020B0604020202020204" pitchFamily="34" charset="0"/>
              </a:rPr>
              <a:t>A (small bumps)</a:t>
            </a:r>
          </a:p>
        </p:txBody>
      </p:sp>
      <p:sp>
        <p:nvSpPr>
          <p:cNvPr id="24" name="Freeform 481">
            <a:extLst>
              <a:ext uri="{FF2B5EF4-FFF2-40B4-BE49-F238E27FC236}">
                <a16:creationId xmlns:a16="http://schemas.microsoft.com/office/drawing/2014/main" id="{FE3C021C-0E3D-1DA6-67A5-F1947FE99EC2}"/>
              </a:ext>
            </a:extLst>
          </p:cNvPr>
          <p:cNvSpPr/>
          <p:nvPr/>
        </p:nvSpPr>
        <p:spPr bwMode="auto">
          <a:xfrm>
            <a:off x="6610887" y="1273326"/>
            <a:ext cx="292963" cy="230819"/>
          </a:xfrm>
          <a:custGeom>
            <a:avLst/>
            <a:gdLst>
              <a:gd name="connsiteX0" fmla="*/ 0 w 292963"/>
              <a:gd name="connsiteY0" fmla="*/ 230819 h 230819"/>
              <a:gd name="connsiteX1" fmla="*/ 177553 w 292963"/>
              <a:gd name="connsiteY1" fmla="*/ 0 h 230819"/>
              <a:gd name="connsiteX2" fmla="*/ 292963 w 292963"/>
              <a:gd name="connsiteY2" fmla="*/ 230819 h 23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63" h="230819">
                <a:moveTo>
                  <a:pt x="0" y="230819"/>
                </a:moveTo>
                <a:lnTo>
                  <a:pt x="177553" y="0"/>
                </a:lnTo>
                <a:lnTo>
                  <a:pt x="292963" y="2308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tkinson Hyperlegible" pitchFamily="50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762470-F88C-1EEA-B228-52433FBA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97" y="366909"/>
            <a:ext cx="6017274" cy="60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62E18-4F09-6D80-00C7-AD4238A5C8FD}"/>
              </a:ext>
            </a:extLst>
          </p:cNvPr>
          <p:cNvSpPr txBox="1">
            <a:spLocks/>
          </p:cNvSpPr>
          <p:nvPr/>
        </p:nvSpPr>
        <p:spPr>
          <a:xfrm>
            <a:off x="1409700" y="6400800"/>
            <a:ext cx="6324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tkinson Hyperlegible" pitchFamily="50" charset="0"/>
              </a:rPr>
              <a:t>Copyright © 2021 John Wiley &amp; Sons,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B0E5C-0043-DA91-EA32-4D383D59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76527"/>
            <a:ext cx="8534400" cy="4504944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1D8B700E-9451-4E9F-6502-883144C5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16" y="5574449"/>
            <a:ext cx="4940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>
                <a:latin typeface="Atkinson Hyperlegible" pitchFamily="50" charset="0"/>
              </a:rPr>
              <a:t>(a) Structural classification of neurons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C859761-7795-AA3B-41A2-ADBC5630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011" y="4957278"/>
            <a:ext cx="744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latin typeface="Atkinson Hyperlegible" pitchFamily="50" charset="0"/>
              </a:rPr>
              <a:t>1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A75D71-9013-B53D-B7EA-341635301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811" y="4957278"/>
            <a:ext cx="744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latin typeface="Atkinson Hyperlegible" pitchFamily="50" charset="0"/>
              </a:rPr>
              <a:t>2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35079E0-6BA9-E34C-5746-D8B26E95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486" y="4957278"/>
            <a:ext cx="74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latin typeface="Atkinson Hyperlegible" pitchFamily="50" charset="0"/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99345-42A4-F3CA-0843-B9002EAF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07" y="-173982"/>
            <a:ext cx="8535140" cy="5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71B625-E115-CD53-FEFE-57005EA4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02" y="173454"/>
            <a:ext cx="6328196" cy="65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Atkinson Hyperlegible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Talbott, Heather</dc:creator>
  <cp:lastModifiedBy>Talbott, Heather</cp:lastModifiedBy>
  <cp:revision>1</cp:revision>
  <dcterms:created xsi:type="dcterms:W3CDTF">2023-10-08T17:25:06Z</dcterms:created>
  <dcterms:modified xsi:type="dcterms:W3CDTF">2023-10-18T00:35:01Z</dcterms:modified>
</cp:coreProperties>
</file>